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45"/>
  </p:notesMasterIdLst>
  <p:sldIdLst>
    <p:sldId id="503" r:id="rId2"/>
    <p:sldId id="611" r:id="rId3"/>
    <p:sldId id="257" r:id="rId4"/>
    <p:sldId id="274" r:id="rId5"/>
    <p:sldId id="275" r:id="rId6"/>
    <p:sldId id="276" r:id="rId7"/>
    <p:sldId id="278" r:id="rId8"/>
    <p:sldId id="626" r:id="rId9"/>
    <p:sldId id="620" r:id="rId10"/>
    <p:sldId id="282" r:id="rId11"/>
    <p:sldId id="283" r:id="rId12"/>
    <p:sldId id="281" r:id="rId13"/>
    <p:sldId id="284" r:id="rId14"/>
    <p:sldId id="285" r:id="rId15"/>
    <p:sldId id="624" r:id="rId16"/>
    <p:sldId id="618" r:id="rId17"/>
    <p:sldId id="625" r:id="rId18"/>
    <p:sldId id="613" r:id="rId19"/>
    <p:sldId id="621" r:id="rId20"/>
    <p:sldId id="631" r:id="rId21"/>
    <p:sldId id="635" r:id="rId22"/>
    <p:sldId id="632" r:id="rId23"/>
    <p:sldId id="633" r:id="rId24"/>
    <p:sldId id="623" r:id="rId25"/>
    <p:sldId id="619" r:id="rId26"/>
    <p:sldId id="614" r:id="rId27"/>
    <p:sldId id="627" r:id="rId28"/>
    <p:sldId id="628" r:id="rId29"/>
    <p:sldId id="629" r:id="rId30"/>
    <p:sldId id="630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3" r:id="rId42"/>
    <p:sldId id="612" r:id="rId43"/>
    <p:sldId id="634" r:id="rId44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MSOffice" lastIdx="1" clrIdx="0"/>
  <p:cmAuthor id="1" name="SusRa" initials="SR" lastIdx="1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FD8E8"/>
    <a:srgbClr val="D6CDE1"/>
    <a:srgbClr val="000000"/>
    <a:srgbClr val="CC0000"/>
    <a:srgbClr val="CCFFCC"/>
    <a:srgbClr val="FF99CC"/>
    <a:srgbClr val="00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819" autoAdjust="0"/>
  </p:normalViewPr>
  <p:slideViewPr>
    <p:cSldViewPr>
      <p:cViewPr varScale="1">
        <p:scale>
          <a:sx n="111" d="100"/>
          <a:sy n="111" d="100"/>
        </p:scale>
        <p:origin x="8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-Benutzer\Documents\STEFFEN-FLESSA\Tempor&#228;r\AAA_Kambodscha2020_Spring\Bring-Back\Lehre\Int%20GM\Simulation%20Corona%20Version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-Benutzer\Documents\STEFFEN-FLESSA\Tempor&#228;r\AAA_Kambodscha2020_Spring\Bring-Back\Lehre\Int%20GM\Int%20GM%202020\Simulation%20Corona%20Version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-Benutzer\Documents\STEFFEN-FLESSA\Tempor&#228;r\AAA_Kambodscha2020_Spring\Bring-Back\Lehre\Int%20GM\Int%20GM%202020\Simulation%20Corona%20Version%2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rsf5.rsf.uni-greifswald.de\RSF-HOME$\FLESSA\STEFFEN-FLESSA\Dateien%20Greifswald\doktoranden\Wang\Scenario%20I-II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3"/>
          <c:order val="0"/>
          <c:tx>
            <c:strRef>
              <c:f>Tabelle1!$Q$10</c:f>
              <c:strCache>
                <c:ptCount val="1"/>
                <c:pt idx="0">
                  <c:v>relative Mortalität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Tabelle1!$F$11:$F$4011</c:f>
              <c:numCache>
                <c:formatCode>General</c:formatCode>
                <c:ptCount val="40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</c:numCache>
            </c:numRef>
          </c:xVal>
          <c:yVal>
            <c:numRef>
              <c:f>Tabelle1!$Q$11:$Q$4000</c:f>
              <c:numCache>
                <c:formatCode>General</c:formatCode>
                <c:ptCount val="3990"/>
                <c:pt idx="0">
                  <c:v>0</c:v>
                </c:pt>
                <c:pt idx="1">
                  <c:v>0</c:v>
                </c:pt>
                <c:pt idx="2">
                  <c:v>2.8571548571576863E-4</c:v>
                </c:pt>
                <c:pt idx="3">
                  <c:v>5.0057841613692614E-4</c:v>
                </c:pt>
                <c:pt idx="4">
                  <c:v>6.6050211449936961E-4</c:v>
                </c:pt>
                <c:pt idx="5">
                  <c:v>7.7829698291596687E-4</c:v>
                </c:pt>
                <c:pt idx="6">
                  <c:v>8.6417570166714118E-4</c:v>
                </c:pt>
                <c:pt idx="7">
                  <c:v>9.2617577601489091E-4</c:v>
                </c:pt>
                <c:pt idx="8">
                  <c:v>9.7053060921044277E-4</c:v>
                </c:pt>
                <c:pt idx="9">
                  <c:v>1.0020008935815508E-3</c:v>
                </c:pt>
                <c:pt idx="10">
                  <c:v>1.0241681730991639E-3</c:v>
                </c:pt>
                <c:pt idx="11">
                  <c:v>1.0396891822256771E-3</c:v>
                </c:pt>
                <c:pt idx="12">
                  <c:v>1.050510147543648E-3</c:v>
                </c:pt>
                <c:pt idx="13">
                  <c:v>1.0580423315404062E-3</c:v>
                </c:pt>
                <c:pt idx="14">
                  <c:v>1.0633022276229091E-3</c:v>
                </c:pt>
                <c:pt idx="15">
                  <c:v>1.0670213006195649E-3</c:v>
                </c:pt>
                <c:pt idx="16">
                  <c:v>1.0697308805799124E-3</c:v>
                </c:pt>
                <c:pt idx="17">
                  <c:v>1.0718279265536433E-3</c:v>
                </c:pt>
                <c:pt idx="18">
                  <c:v>1.0736271498799797E-3</c:v>
                </c:pt>
                <c:pt idx="19">
                  <c:v>1.0754046880166888E-3</c:v>
                </c:pt>
                <c:pt idx="20">
                  <c:v>1.0774383733086657E-3</c:v>
                </c:pt>
                <c:pt idx="21">
                  <c:v>1.0800498313998845E-3</c:v>
                </c:pt>
                <c:pt idx="22">
                  <c:v>1.0836543391296964E-3</c:v>
                </c:pt>
                <c:pt idx="23">
                  <c:v>1.0888257447659549E-3</c:v>
                </c:pt>
                <c:pt idx="24">
                  <c:v>1.096385991437278E-3</c:v>
                </c:pt>
                <c:pt idx="25">
                  <c:v>1.1075320615392488E-3</c:v>
                </c:pt>
                <c:pt idx="26">
                  <c:v>1.1240175242685148E-3</c:v>
                </c:pt>
                <c:pt idx="27">
                  <c:v>1.1484109414171507E-3</c:v>
                </c:pt>
                <c:pt idx="28">
                  <c:v>1.1844576595813423E-3</c:v>
                </c:pt>
                <c:pt idx="29">
                  <c:v>1.2375708920480428E-3</c:v>
                </c:pt>
                <c:pt idx="30">
                  <c:v>1.3154631650593228E-3</c:v>
                </c:pt>
                <c:pt idx="31">
                  <c:v>1.4288821139228727E-3</c:v>
                </c:pt>
                <c:pt idx="32">
                  <c:v>1.5923069317098422E-3</c:v>
                </c:pt>
                <c:pt idx="33">
                  <c:v>1.8242653764929308E-3</c:v>
                </c:pt>
                <c:pt idx="34">
                  <c:v>2.1466650848444373E-3</c:v>
                </c:pt>
                <c:pt idx="35">
                  <c:v>2.5823855682144182E-3</c:v>
                </c:pt>
                <c:pt idx="36">
                  <c:v>3.1508494398561266E-3</c:v>
                </c:pt>
                <c:pt idx="37">
                  <c:v>3.8628346135928674E-3</c:v>
                </c:pt>
                <c:pt idx="38">
                  <c:v>4.7174039438196936E-3</c:v>
                </c:pt>
                <c:pt idx="39">
                  <c:v>5.7029977868350091E-3</c:v>
                </c:pt>
                <c:pt idx="40">
                  <c:v>6.8015266781039085E-3</c:v>
                </c:pt>
                <c:pt idx="41">
                  <c:v>7.9925783443083199E-3</c:v>
                </c:pt>
                <c:pt idx="42">
                  <c:v>9.2560922208424854E-3</c:v>
                </c:pt>
                <c:pt idx="43">
                  <c:v>1.0573577136642096E-2</c:v>
                </c:pt>
                <c:pt idx="44">
                  <c:v>1.192851041805954E-2</c:v>
                </c:pt>
                <c:pt idx="45">
                  <c:v>1.3306383132071596E-2</c:v>
                </c:pt>
                <c:pt idx="46">
                  <c:v>1.4694609404295574E-2</c:v>
                </c:pt>
                <c:pt idx="47">
                  <c:v>1.608238530992824E-2</c:v>
                </c:pt>
                <c:pt idx="48">
                  <c:v>1.746053065009455E-2</c:v>
                </c:pt>
                <c:pt idx="49">
                  <c:v>1.8821328113307622E-2</c:v>
                </c:pt>
                <c:pt idx="50">
                  <c:v>2.015836700483278E-2</c:v>
                </c:pt>
                <c:pt idx="51">
                  <c:v>2.1466395345877673E-2</c:v>
                </c:pt>
                <c:pt idx="52">
                  <c:v>2.2741182307877066E-2</c:v>
                </c:pt>
                <c:pt idx="53">
                  <c:v>2.3979391848598416E-2</c:v>
                </c:pt>
                <c:pt idx="54">
                  <c:v>2.5178467733146758E-2</c:v>
                </c:pt>
                <c:pt idx="55">
                  <c:v>2.6336529695862889E-2</c:v>
                </c:pt>
                <c:pt idx="56">
                  <c:v>2.7452280238371672E-2</c:v>
                </c:pt>
                <c:pt idx="57">
                  <c:v>2.8524921408460562E-2</c:v>
                </c:pt>
                <c:pt idx="58">
                  <c:v>2.9554080827354733E-2</c:v>
                </c:pt>
                <c:pt idx="59">
                  <c:v>3.0539746204710151E-2</c:v>
                </c:pt>
                <c:pt idx="60">
                  <c:v>3.1482207584544314E-2</c:v>
                </c:pt>
                <c:pt idx="61">
                  <c:v>3.2382006589893354E-2</c:v>
                </c:pt>
                <c:pt idx="62">
                  <c:v>3.3239891971321371E-2</c:v>
                </c:pt>
                <c:pt idx="63">
                  <c:v>3.4056780809065892E-2</c:v>
                </c:pt>
                <c:pt idx="64">
                  <c:v>3.4833724766841968E-2</c:v>
                </c:pt>
                <c:pt idx="65">
                  <c:v>3.5571880844600084E-2</c:v>
                </c:pt>
                <c:pt idx="66">
                  <c:v>3.6272486126134193E-2</c:v>
                </c:pt>
                <c:pt idx="67">
                  <c:v>3.6936836064253784E-2</c:v>
                </c:pt>
                <c:pt idx="68">
                  <c:v>3.7566265890574817E-2</c:v>
                </c:pt>
                <c:pt idx="69">
                  <c:v>3.8162134778451602E-2</c:v>
                </c:pt>
                <c:pt idx="70">
                  <c:v>3.8725812425975212E-2</c:v>
                </c:pt>
                <c:pt idx="71">
                  <c:v>3.9258667761256756E-2</c:v>
                </c:pt>
                <c:pt idx="72">
                  <c:v>3.9762059504447035E-2</c:v>
                </c:pt>
                <c:pt idx="73">
                  <c:v>4.0237328350232832E-2</c:v>
                </c:pt>
                <c:pt idx="74">
                  <c:v>4.0685790561050213E-2</c:v>
                </c:pt>
                <c:pt idx="75">
                  <c:v>4.1108732785146283E-2</c:v>
                </c:pt>
                <c:pt idx="76">
                  <c:v>4.1507407935093575E-2</c:v>
                </c:pt>
                <c:pt idx="77">
                  <c:v>4.1883031981608636E-2</c:v>
                </c:pt>
                <c:pt idx="78">
                  <c:v>4.2236781534739788E-2</c:v>
                </c:pt>
                <c:pt idx="79">
                  <c:v>4.2569792099850449E-2</c:v>
                </c:pt>
                <c:pt idx="80">
                  <c:v>4.2883156909508904E-2</c:v>
                </c:pt>
                <c:pt idx="81">
                  <c:v>4.3177926244564908E-2</c:v>
                </c:pt>
                <c:pt idx="82">
                  <c:v>4.3455107168499138E-2</c:v>
                </c:pt>
                <c:pt idx="83">
                  <c:v>4.3715663608713047E-2</c:v>
                </c:pt>
                <c:pt idx="84">
                  <c:v>4.3960516726910398E-2</c:v>
                </c:pt>
                <c:pt idx="85">
                  <c:v>4.4190545528224288E-2</c:v>
                </c:pt>
                <c:pt idx="86">
                  <c:v>4.4406587665370402E-2</c:v>
                </c:pt>
                <c:pt idx="87">
                  <c:v>4.4609440399952328E-2</c:v>
                </c:pt>
                <c:pt idx="88">
                  <c:v>4.4799861688195546E-2</c:v>
                </c:pt>
                <c:pt idx="89">
                  <c:v>4.4978571362918565E-2</c:v>
                </c:pt>
                <c:pt idx="90">
                  <c:v>4.5146252387533066E-2</c:v>
                </c:pt>
                <c:pt idx="91">
                  <c:v>4.5303552161360894E-2</c:v>
                </c:pt>
                <c:pt idx="92">
                  <c:v>4.5451083858620206E-2</c:v>
                </c:pt>
                <c:pt idx="93">
                  <c:v>4.5589427786115272E-2</c:v>
                </c:pt>
                <c:pt idx="94">
                  <c:v>4.5719132747008381E-2</c:v>
                </c:pt>
                <c:pt idx="95">
                  <c:v>4.5840717400097479E-2</c:v>
                </c:pt>
                <c:pt idx="96">
                  <c:v>4.5954671605804215E-2</c:v>
                </c:pt>
                <c:pt idx="97">
                  <c:v>4.6061457751625644E-2</c:v>
                </c:pt>
                <c:pt idx="98">
                  <c:v>4.6161512051145499E-2</c:v>
                </c:pt>
                <c:pt idx="99">
                  <c:v>4.6255245811863535E-2</c:v>
                </c:pt>
                <c:pt idx="100">
                  <c:v>4.6343046668104529E-2</c:v>
                </c:pt>
                <c:pt idx="101">
                  <c:v>4.6425279776132061E-2</c:v>
                </c:pt>
                <c:pt idx="102">
                  <c:v>4.6502288969332818E-2</c:v>
                </c:pt>
                <c:pt idx="103">
                  <c:v>4.6574397871970562E-2</c:v>
                </c:pt>
                <c:pt idx="104">
                  <c:v>4.6641910970547637E-2</c:v>
                </c:pt>
                <c:pt idx="105">
                  <c:v>4.6705114642268543E-2</c:v>
                </c:pt>
                <c:pt idx="106">
                  <c:v>4.6764278140484443E-2</c:v>
                </c:pt>
                <c:pt idx="107">
                  <c:v>4.6819654537319524E-2</c:v>
                </c:pt>
                <c:pt idx="108">
                  <c:v>4.687148162394697E-2</c:v>
                </c:pt>
                <c:pt idx="109">
                  <c:v>4.6919982769202166E-2</c:v>
                </c:pt>
                <c:pt idx="110">
                  <c:v>4.6965367737399136E-2</c:v>
                </c:pt>
                <c:pt idx="111">
                  <c:v>4.700783346635929E-2</c:v>
                </c:pt>
                <c:pt idx="112">
                  <c:v>4.7047564806773551E-2</c:v>
                </c:pt>
                <c:pt idx="113">
                  <c:v>4.7084735224104904E-2</c:v>
                </c:pt>
                <c:pt idx="114">
                  <c:v>4.7119507464301498E-2</c:v>
                </c:pt>
                <c:pt idx="115">
                  <c:v>4.7152034184634081E-2</c:v>
                </c:pt>
                <c:pt idx="116">
                  <c:v>4.7182458550999284E-2</c:v>
                </c:pt>
                <c:pt idx="117">
                  <c:v>4.7210914803043166E-2</c:v>
                </c:pt>
                <c:pt idx="118">
                  <c:v>4.7237528788461644E-2</c:v>
                </c:pt>
                <c:pt idx="119">
                  <c:v>4.7262418467825938E-2</c:v>
                </c:pt>
                <c:pt idx="120">
                  <c:v>4.7285694391265294E-2</c:v>
                </c:pt>
                <c:pt idx="121">
                  <c:v>4.7307460148316167E-2</c:v>
                </c:pt>
                <c:pt idx="122">
                  <c:v>4.7327812792218878E-2</c:v>
                </c:pt>
                <c:pt idx="123">
                  <c:v>4.7346843239910189E-2</c:v>
                </c:pt>
                <c:pt idx="124">
                  <c:v>4.7364636648924277E-2</c:v>
                </c:pt>
                <c:pt idx="125">
                  <c:v>4.7381272772376193E-2</c:v>
                </c:pt>
                <c:pt idx="126">
                  <c:v>4.7396826293161262E-2</c:v>
                </c:pt>
                <c:pt idx="127">
                  <c:v>4.7411367138462696E-2</c:v>
                </c:pt>
                <c:pt idx="128">
                  <c:v>4.7424960775616747E-2</c:v>
                </c:pt>
                <c:pt idx="129">
                  <c:v>4.7437668490342408E-2</c:v>
                </c:pt>
                <c:pt idx="130">
                  <c:v>4.7449547648299652E-2</c:v>
                </c:pt>
                <c:pt idx="131">
                  <c:v>4.7460651940897866E-2</c:v>
                </c:pt>
                <c:pt idx="132">
                  <c:v>4.7471031616234241E-2</c:v>
                </c:pt>
                <c:pt idx="133">
                  <c:v>4.748073369600065E-2</c:v>
                </c:pt>
                <c:pt idx="134">
                  <c:v>4.7489802179157485E-2</c:v>
                </c:pt>
                <c:pt idx="135">
                  <c:v>4.7498278233133615E-2</c:v>
                </c:pt>
                <c:pt idx="136">
                  <c:v>4.750620037327366E-2</c:v>
                </c:pt>
                <c:pt idx="137">
                  <c:v>4.7513604631217024E-2</c:v>
                </c:pt>
                <c:pt idx="138">
                  <c:v>4.7520524712857518E-2</c:v>
                </c:pt>
                <c:pt idx="139">
                  <c:v>4.7526992146498366E-2</c:v>
                </c:pt>
                <c:pt idx="140">
                  <c:v>4.7533036421784365E-2</c:v>
                </c:pt>
                <c:pt idx="141">
                  <c:v>4.7538685119961552E-2</c:v>
                </c:pt>
                <c:pt idx="142">
                  <c:v>4.7543964035984668E-2</c:v>
                </c:pt>
                <c:pt idx="143">
                  <c:v>4.7548897292963681E-2</c:v>
                </c:pt>
                <c:pt idx="144">
                  <c:v>4.7553507449413328E-2</c:v>
                </c:pt>
                <c:pt idx="145">
                  <c:v>4.7557815599743272E-2</c:v>
                </c:pt>
                <c:pt idx="146">
                  <c:v>4.7561841468401693E-2</c:v>
                </c:pt>
                <c:pt idx="147">
                  <c:v>4.7565603498061222E-2</c:v>
                </c:pt>
                <c:pt idx="148">
                  <c:v>4.7569118932213814E-2</c:v>
                </c:pt>
                <c:pt idx="149">
                  <c:v>4.7572403892519481E-2</c:v>
                </c:pt>
                <c:pt idx="150">
                  <c:v>4.7575473451233995E-2</c:v>
                </c:pt>
                <c:pt idx="151">
                  <c:v>4.7578341699020955E-2</c:v>
                </c:pt>
                <c:pt idx="152">
                  <c:v>4.7581021808435951E-2</c:v>
                </c:pt>
                <c:pt idx="153">
                  <c:v>4.7583526093352993E-2</c:v>
                </c:pt>
                <c:pt idx="154">
                  <c:v>4.7585866064587326E-2</c:v>
                </c:pt>
                <c:pt idx="155">
                  <c:v>4.758805248195349E-2</c:v>
                </c:pt>
                <c:pt idx="156">
                  <c:v>4.7590095402982771E-2</c:v>
                </c:pt>
                <c:pt idx="157">
                  <c:v>4.7592004228510822E-2</c:v>
                </c:pt>
                <c:pt idx="158">
                  <c:v>4.7593787745333085E-2</c:v>
                </c:pt>
                <c:pt idx="159">
                  <c:v>4.7595454166113799E-2</c:v>
                </c:pt>
                <c:pt idx="160">
                  <c:v>4.7597011166722651E-2</c:v>
                </c:pt>
                <c:pt idx="161">
                  <c:v>4.7598465921162618E-2</c:v>
                </c:pt>
                <c:pt idx="162">
                  <c:v>4.7599825134242275E-2</c:v>
                </c:pt>
                <c:pt idx="163">
                  <c:v>4.7601095072136404E-2</c:v>
                </c:pt>
                <c:pt idx="164">
                  <c:v>4.7602281590969624E-2</c:v>
                </c:pt>
                <c:pt idx="165">
                  <c:v>4.7603390163549593E-2</c:v>
                </c:pt>
                <c:pt idx="166">
                  <c:v>4.7604425904368128E-2</c:v>
                </c:pt>
                <c:pt idx="167">
                  <c:v>4.7605393592981354E-2</c:v>
                </c:pt>
                <c:pt idx="168">
                  <c:v>4.7606297695872941E-2</c:v>
                </c:pt>
                <c:pt idx="169">
                  <c:v>4.7607142386897824E-2</c:v>
                </c:pt>
                <c:pt idx="170">
                  <c:v>4.7607931566397858E-2</c:v>
                </c:pt>
                <c:pt idx="171">
                  <c:v>4.7608668879074854E-2</c:v>
                </c:pt>
                <c:pt idx="172">
                  <c:v>4.7609357730701116E-2</c:v>
                </c:pt>
                <c:pt idx="173">
                  <c:v>4.761000130374253E-2</c:v>
                </c:pt>
                <c:pt idx="174">
                  <c:v>4.7610602571964422E-2</c:v>
                </c:pt>
                <c:pt idx="175">
                  <c:v>4.7611164314085963E-2</c:v>
                </c:pt>
                <c:pt idx="176">
                  <c:v>4.7611689126544655E-2</c:v>
                </c:pt>
                <c:pt idx="177">
                  <c:v>4.7612179435428545E-2</c:v>
                </c:pt>
                <c:pt idx="178">
                  <c:v>4.7612637507630118E-2</c:v>
                </c:pt>
                <c:pt idx="179">
                  <c:v>4.7613065461272266E-2</c:v>
                </c:pt>
                <c:pt idx="180">
                  <c:v>4.7613465275453667E-2</c:v>
                </c:pt>
                <c:pt idx="181">
                  <c:v>4.7613838799357738E-2</c:v>
                </c:pt>
                <c:pt idx="182">
                  <c:v>4.7614187760766424E-2</c:v>
                </c:pt>
                <c:pt idx="183">
                  <c:v>4.7614513774017667E-2</c:v>
                </c:pt>
                <c:pt idx="184">
                  <c:v>4.7614818347442647E-2</c:v>
                </c:pt>
                <c:pt idx="185">
                  <c:v>4.7615102890316667E-2</c:v>
                </c:pt>
                <c:pt idx="186">
                  <c:v>4.7615368719355358E-2</c:v>
                </c:pt>
                <c:pt idx="187">
                  <c:v>4.7615617064785877E-2</c:v>
                </c:pt>
                <c:pt idx="188">
                  <c:v>4.7615849076020691E-2</c:v>
                </c:pt>
                <c:pt idx="189">
                  <c:v>4.7616065826959965E-2</c:v>
                </c:pt>
                <c:pt idx="190">
                  <c:v>4.7616268320946759E-2</c:v>
                </c:pt>
                <c:pt idx="191">
                  <c:v>4.7616457495397661E-2</c:v>
                </c:pt>
                <c:pt idx="192">
                  <c:v>4.7616634226130029E-2</c:v>
                </c:pt>
                <c:pt idx="193">
                  <c:v>4.7616799331405758E-2</c:v>
                </c:pt>
                <c:pt idx="194">
                  <c:v>4.7616953575710018E-2</c:v>
                </c:pt>
                <c:pt idx="195">
                  <c:v>4.761709767328224E-2</c:v>
                </c:pt>
                <c:pt idx="196">
                  <c:v>4.7617232291415644E-2</c:v>
                </c:pt>
                <c:pt idx="197">
                  <c:v>4.7617358053540448E-2</c:v>
                </c:pt>
                <c:pt idx="198">
                  <c:v>4.761747554210477E-2</c:v>
                </c:pt>
                <c:pt idx="199">
                  <c:v>4.7617585301266627E-2</c:v>
                </c:pt>
                <c:pt idx="200">
                  <c:v>4.7617687839409333E-2</c:v>
                </c:pt>
                <c:pt idx="201">
                  <c:v>4.7617783631491779E-2</c:v>
                </c:pt>
                <c:pt idx="202">
                  <c:v>4.7617873121244575E-2</c:v>
                </c:pt>
                <c:pt idx="203">
                  <c:v>4.7617956723221951E-2</c:v>
                </c:pt>
                <c:pt idx="204">
                  <c:v>4.7618034824719081E-2</c:v>
                </c:pt>
                <c:pt idx="205">
                  <c:v>4.7618107787563445E-2</c:v>
                </c:pt>
                <c:pt idx="206">
                  <c:v>4.7618175949788656E-2</c:v>
                </c:pt>
                <c:pt idx="207">
                  <c:v>4.7618239627198293E-2</c:v>
                </c:pt>
                <c:pt idx="208">
                  <c:v>4.7618299114827102E-2</c:v>
                </c:pt>
                <c:pt idx="209">
                  <c:v>4.7618354688306226E-2</c:v>
                </c:pt>
                <c:pt idx="210">
                  <c:v>4.7618406605138726E-2</c:v>
                </c:pt>
                <c:pt idx="211">
                  <c:v>4.7618455105891348E-2</c:v>
                </c:pt>
                <c:pt idx="212">
                  <c:v>4.7618500415308004E-2</c:v>
                </c:pt>
                <c:pt idx="213">
                  <c:v>4.7618542743350055E-2</c:v>
                </c:pt>
                <c:pt idx="214">
                  <c:v>4.7618582286168276E-2</c:v>
                </c:pt>
                <c:pt idx="215">
                  <c:v>4.7618619227010966E-2</c:v>
                </c:pt>
                <c:pt idx="216">
                  <c:v>4.7618653737072338E-2</c:v>
                </c:pt>
                <c:pt idx="217">
                  <c:v>4.7618685976285192E-2</c:v>
                </c:pt>
                <c:pt idx="218">
                  <c:v>4.7618716094061465E-2</c:v>
                </c:pt>
                <c:pt idx="219">
                  <c:v>4.7618744229984154E-2</c:v>
                </c:pt>
                <c:pt idx="220">
                  <c:v>4.7618770514453665E-2</c:v>
                </c:pt>
                <c:pt idx="221">
                  <c:v>4.7618795069291793E-2</c:v>
                </c:pt>
                <c:pt idx="222">
                  <c:v>4.7618818008305898E-2</c:v>
                </c:pt>
                <c:pt idx="223">
                  <c:v>4.7618839437816023E-2</c:v>
                </c:pt>
                <c:pt idx="224">
                  <c:v>4.7618859457147417E-2</c:v>
                </c:pt>
                <c:pt idx="225">
                  <c:v>4.7618878159090543E-2</c:v>
                </c:pt>
                <c:pt idx="226">
                  <c:v>4.7618895630330997E-2</c:v>
                </c:pt>
                <c:pt idx="227">
                  <c:v>4.7618911951851021E-2</c:v>
                </c:pt>
                <c:pt idx="228">
                  <c:v>4.7618927199304703E-2</c:v>
                </c:pt>
                <c:pt idx="229">
                  <c:v>4.7618941443368465E-2</c:v>
                </c:pt>
                <c:pt idx="230">
                  <c:v>4.7618954750068505E-2</c:v>
                </c:pt>
                <c:pt idx="231">
                  <c:v>4.761896718108672E-2</c:v>
                </c:pt>
                <c:pt idx="232">
                  <c:v>4.7618978794046501E-2</c:v>
                </c:pt>
                <c:pt idx="233">
                  <c:v>4.7618989642779712E-2</c:v>
                </c:pt>
                <c:pt idx="234">
                  <c:v>4.7618999777576158E-2</c:v>
                </c:pt>
                <c:pt idx="235">
                  <c:v>4.7619009245416608E-2</c:v>
                </c:pt>
                <c:pt idx="236">
                  <c:v>4.7619018090190465E-2</c:v>
                </c:pt>
                <c:pt idx="237">
                  <c:v>4.7619026352899198E-2</c:v>
                </c:pt>
                <c:pt idx="238">
                  <c:v>4.7619034071846332E-2</c:v>
                </c:pt>
                <c:pt idx="239">
                  <c:v>4.7619041282814932E-2</c:v>
                </c:pt>
                <c:pt idx="240">
                  <c:v>4.761904801923348E-2</c:v>
                </c:pt>
                <c:pt idx="241">
                  <c:v>4.7619054312330746E-2</c:v>
                </c:pt>
                <c:pt idx="242">
                  <c:v>4.7619060191280552E-2</c:v>
                </c:pt>
                <c:pt idx="243">
                  <c:v>4.7619065683336972E-2</c:v>
                </c:pt>
                <c:pt idx="244">
                  <c:v>4.7619070813960669E-2</c:v>
                </c:pt>
                <c:pt idx="245">
                  <c:v>4.7619075606936845E-2</c:v>
                </c:pt>
                <c:pt idx="246">
                  <c:v>4.7619080084485552E-2</c:v>
                </c:pt>
                <c:pt idx="247">
                  <c:v>4.7619084267364616E-2</c:v>
                </c:pt>
                <c:pt idx="248">
                  <c:v>4.7619088174965886E-2</c:v>
                </c:pt>
                <c:pt idx="249">
                  <c:v>4.7619091825405122E-2</c:v>
                </c:pt>
                <c:pt idx="250">
                  <c:v>4.7619095235605952E-2</c:v>
                </c:pt>
                <c:pt idx="251">
                  <c:v>4.7619098421378306E-2</c:v>
                </c:pt>
                <c:pt idx="252">
                  <c:v>4.7619101397491717E-2</c:v>
                </c:pt>
                <c:pt idx="253">
                  <c:v>4.761910417774378E-2</c:v>
                </c:pt>
                <c:pt idx="254">
                  <c:v>4.7619106775024095E-2</c:v>
                </c:pt>
                <c:pt idx="255">
                  <c:v>4.7619109201374028E-2</c:v>
                </c:pt>
                <c:pt idx="256">
                  <c:v>4.7619111468042541E-2</c:v>
                </c:pt>
                <c:pt idx="257">
                  <c:v>4.7619113585538296E-2</c:v>
                </c:pt>
                <c:pt idx="258">
                  <c:v>4.761911556367842E-2</c:v>
                </c:pt>
                <c:pt idx="259">
                  <c:v>4.7619117411633986E-2</c:v>
                </c:pt>
                <c:pt idx="260">
                  <c:v>4.7619119137972517E-2</c:v>
                </c:pt>
                <c:pt idx="261">
                  <c:v>4.761912075069772E-2</c:v>
                </c:pt>
                <c:pt idx="262">
                  <c:v>4.7619122257286588E-2</c:v>
                </c:pt>
                <c:pt idx="263">
                  <c:v>4.7619123664724046E-2</c:v>
                </c:pt>
                <c:pt idx="264">
                  <c:v>4.7619124979535361E-2</c:v>
                </c:pt>
                <c:pt idx="265">
                  <c:v>4.7619126207816373E-2</c:v>
                </c:pt>
                <c:pt idx="266">
                  <c:v>4.7619127355261727E-2</c:v>
                </c:pt>
                <c:pt idx="267">
                  <c:v>4.7619128427191348E-2</c:v>
                </c:pt>
                <c:pt idx="268">
                  <c:v>4.7619129428575019E-2</c:v>
                </c:pt>
                <c:pt idx="269">
                  <c:v>4.7619130364055469E-2</c:v>
                </c:pt>
                <c:pt idx="270">
                  <c:v>4.7619131237969903E-2</c:v>
                </c:pt>
                <c:pt idx="271">
                  <c:v>4.7619132054370072E-2</c:v>
                </c:pt>
                <c:pt idx="272">
                  <c:v>4.7619132817041089E-2</c:v>
                </c:pt>
                <c:pt idx="273">
                  <c:v>4.7619133529518957E-2</c:v>
                </c:pt>
                <c:pt idx="274">
                  <c:v>4.7619134195106994E-2</c:v>
                </c:pt>
                <c:pt idx="275">
                  <c:v>4.7619134816891097E-2</c:v>
                </c:pt>
                <c:pt idx="276">
                  <c:v>4.761913539775408E-2</c:v>
                </c:pt>
                <c:pt idx="277">
                  <c:v>4.7619135940389065E-2</c:v>
                </c:pt>
                <c:pt idx="278">
                  <c:v>4.7619136447311895E-2</c:v>
                </c:pt>
                <c:pt idx="279">
                  <c:v>4.761913692087287E-2</c:v>
                </c:pt>
                <c:pt idx="280">
                  <c:v>4.7619137363267595E-2</c:v>
                </c:pt>
                <c:pt idx="281">
                  <c:v>4.76191377765472E-2</c:v>
                </c:pt>
                <c:pt idx="282">
                  <c:v>4.7619138162627805E-2</c:v>
                </c:pt>
                <c:pt idx="283">
                  <c:v>4.7619138523299451E-2</c:v>
                </c:pt>
                <c:pt idx="284">
                  <c:v>4.761913886023434E-2</c:v>
                </c:pt>
                <c:pt idx="285">
                  <c:v>4.7619139174994662E-2</c:v>
                </c:pt>
                <c:pt idx="286">
                  <c:v>4.761913946903977E-2</c:v>
                </c:pt>
                <c:pt idx="287">
                  <c:v>4.7619139743732976E-2</c:v>
                </c:pt>
                <c:pt idx="288">
                  <c:v>4.7619140000347886E-2</c:v>
                </c:pt>
                <c:pt idx="289">
                  <c:v>4.7619140240074263E-2</c:v>
                </c:pt>
                <c:pt idx="290">
                  <c:v>4.7619140464023595E-2</c:v>
                </c:pt>
                <c:pt idx="291">
                  <c:v>4.7619140673234216E-2</c:v>
                </c:pt>
                <c:pt idx="292">
                  <c:v>4.7619140868676094E-2</c:v>
                </c:pt>
                <c:pt idx="293">
                  <c:v>4.7619141051255406E-2</c:v>
                </c:pt>
                <c:pt idx="294">
                  <c:v>4.7619141221818657E-2</c:v>
                </c:pt>
                <c:pt idx="295">
                  <c:v>4.7619141381156666E-2</c:v>
                </c:pt>
                <c:pt idx="296">
                  <c:v>4.7619141530008201E-2</c:v>
                </c:pt>
                <c:pt idx="297">
                  <c:v>4.7619141669063385E-2</c:v>
                </c:pt>
                <c:pt idx="298">
                  <c:v>4.7619141798966959E-2</c:v>
                </c:pt>
                <c:pt idx="299">
                  <c:v>4.7619141920321205E-2</c:v>
                </c:pt>
                <c:pt idx="300">
                  <c:v>4.7619142033688777E-2</c:v>
                </c:pt>
                <c:pt idx="301">
                  <c:v>4.7619142139595304E-2</c:v>
                </c:pt>
                <c:pt idx="302">
                  <c:v>4.7619142238531822E-2</c:v>
                </c:pt>
                <c:pt idx="303">
                  <c:v>4.7619142330957043E-2</c:v>
                </c:pt>
                <c:pt idx="304">
                  <c:v>4.761914241729949E-2</c:v>
                </c:pt>
                <c:pt idx="305">
                  <c:v>4.7619142497959489E-2</c:v>
                </c:pt>
                <c:pt idx="306">
                  <c:v>4.761914257331102E-2</c:v>
                </c:pt>
                <c:pt idx="307">
                  <c:v>4.7619142643703448E-2</c:v>
                </c:pt>
                <c:pt idx="308">
                  <c:v>4.7619142709463137E-2</c:v>
                </c:pt>
                <c:pt idx="309">
                  <c:v>4.761914277089499E-2</c:v>
                </c:pt>
                <c:pt idx="310">
                  <c:v>4.7619142828283834E-2</c:v>
                </c:pt>
                <c:pt idx="311">
                  <c:v>4.7619142881895754E-2</c:v>
                </c:pt>
                <c:pt idx="312">
                  <c:v>4.7619142931979309E-2</c:v>
                </c:pt>
                <c:pt idx="313">
                  <c:v>4.7619142978766724E-2</c:v>
                </c:pt>
                <c:pt idx="314">
                  <c:v>4.7619143022474913E-2</c:v>
                </c:pt>
                <c:pt idx="315">
                  <c:v>4.7619143063306543E-2</c:v>
                </c:pt>
                <c:pt idx="316">
                  <c:v>4.761914310145092E-2</c:v>
                </c:pt>
                <c:pt idx="317">
                  <c:v>4.7619143137084902E-2</c:v>
                </c:pt>
                <c:pt idx="318">
                  <c:v>4.7619143170373697E-2</c:v>
                </c:pt>
                <c:pt idx="319">
                  <c:v>4.7619143201471661E-2</c:v>
                </c:pt>
                <c:pt idx="320">
                  <c:v>4.7619143230522978E-2</c:v>
                </c:pt>
                <c:pt idx="321">
                  <c:v>4.7619143257662339E-2</c:v>
                </c:pt>
                <c:pt idx="322">
                  <c:v>4.7619143283015579E-2</c:v>
                </c:pt>
                <c:pt idx="323">
                  <c:v>4.7619143306700244E-2</c:v>
                </c:pt>
                <c:pt idx="324">
                  <c:v>4.7619143328826156E-2</c:v>
                </c:pt>
                <c:pt idx="325">
                  <c:v>4.7619143349495893E-2</c:v>
                </c:pt>
                <c:pt idx="326">
                  <c:v>4.7619143368805288E-2</c:v>
                </c:pt>
                <c:pt idx="327">
                  <c:v>4.7619143386843872E-2</c:v>
                </c:pt>
                <c:pt idx="328">
                  <c:v>4.7619143403695281E-2</c:v>
                </c:pt>
                <c:pt idx="329">
                  <c:v>4.7619143419437654E-2</c:v>
                </c:pt>
                <c:pt idx="330">
                  <c:v>4.7619143434143973E-2</c:v>
                </c:pt>
                <c:pt idx="331">
                  <c:v>4.7619143447882421E-2</c:v>
                </c:pt>
                <c:pt idx="332">
                  <c:v>4.7619143460716704E-2</c:v>
                </c:pt>
                <c:pt idx="333">
                  <c:v>4.7619143472706321E-2</c:v>
                </c:pt>
                <c:pt idx="334">
                  <c:v>4.7619143483906869E-2</c:v>
                </c:pt>
                <c:pt idx="335">
                  <c:v>4.761914349437027E-2</c:v>
                </c:pt>
                <c:pt idx="336">
                  <c:v>4.7619143504145041E-2</c:v>
                </c:pt>
                <c:pt idx="337">
                  <c:v>4.76191435132765E-2</c:v>
                </c:pt>
                <c:pt idx="338">
                  <c:v>4.7619143521807003E-2</c:v>
                </c:pt>
                <c:pt idx="339">
                  <c:v>4.7619143529776087E-2</c:v>
                </c:pt>
                <c:pt idx="340">
                  <c:v>4.7619143537220694E-2</c:v>
                </c:pt>
                <c:pt idx="341">
                  <c:v>4.761914354417536E-2</c:v>
                </c:pt>
                <c:pt idx="342">
                  <c:v>4.7619143550672309E-2</c:v>
                </c:pt>
                <c:pt idx="343">
                  <c:v>4.7619143556741676E-2</c:v>
                </c:pt>
                <c:pt idx="344">
                  <c:v>4.7619143562411599E-2</c:v>
                </c:pt>
                <c:pt idx="345">
                  <c:v>4.7619143567708362E-2</c:v>
                </c:pt>
                <c:pt idx="346">
                  <c:v>4.7619143572656536E-2</c:v>
                </c:pt>
                <c:pt idx="347">
                  <c:v>4.7619143577279054E-2</c:v>
                </c:pt>
                <c:pt idx="348">
                  <c:v>4.7619143581597349E-2</c:v>
                </c:pt>
                <c:pt idx="349">
                  <c:v>4.7619143585631442E-2</c:v>
                </c:pt>
                <c:pt idx="350">
                  <c:v>4.7619143589400038E-2</c:v>
                </c:pt>
                <c:pt idx="351">
                  <c:v>4.7619143592920611E-2</c:v>
                </c:pt>
                <c:pt idx="352">
                  <c:v>4.7619143596209487E-2</c:v>
                </c:pt>
                <c:pt idx="353">
                  <c:v>4.7619143599281911E-2</c:v>
                </c:pt>
                <c:pt idx="354">
                  <c:v>4.7619143602152136E-2</c:v>
                </c:pt>
                <c:pt idx="355">
                  <c:v>4.7619143604833457E-2</c:v>
                </c:pt>
                <c:pt idx="356">
                  <c:v>4.7619143607338314E-2</c:v>
                </c:pt>
                <c:pt idx="357">
                  <c:v>4.7619143609678324E-2</c:v>
                </c:pt>
                <c:pt idx="358">
                  <c:v>4.7619143611864319E-2</c:v>
                </c:pt>
                <c:pt idx="359">
                  <c:v>4.7619143613906449E-2</c:v>
                </c:pt>
                <c:pt idx="360">
                  <c:v>4.761914361581418E-2</c:v>
                </c:pt>
                <c:pt idx="361">
                  <c:v>4.7619143617596366E-2</c:v>
                </c:pt>
                <c:pt idx="362">
                  <c:v>4.7619143619261249E-2</c:v>
                </c:pt>
                <c:pt idx="363">
                  <c:v>4.7619143620816567E-2</c:v>
                </c:pt>
                <c:pt idx="364">
                  <c:v>4.761914362226953E-2</c:v>
                </c:pt>
                <c:pt idx="365">
                  <c:v>4.7619143623626861E-2</c:v>
                </c:pt>
                <c:pt idx="366">
                  <c:v>4.7619143624894868E-2</c:v>
                </c:pt>
                <c:pt idx="367">
                  <c:v>4.761914362607942E-2</c:v>
                </c:pt>
                <c:pt idx="368">
                  <c:v>4.7619143627186007E-2</c:v>
                </c:pt>
                <c:pt idx="369">
                  <c:v>4.7619143628219777E-2</c:v>
                </c:pt>
                <c:pt idx="370">
                  <c:v>4.7619143629185505E-2</c:v>
                </c:pt>
                <c:pt idx="371">
                  <c:v>4.7619143630087672E-2</c:v>
                </c:pt>
                <c:pt idx="372">
                  <c:v>4.761914363093047E-2</c:v>
                </c:pt>
                <c:pt idx="373">
                  <c:v>4.7619143631717806E-2</c:v>
                </c:pt>
                <c:pt idx="374">
                  <c:v>4.7619143632453322E-2</c:v>
                </c:pt>
                <c:pt idx="375">
                  <c:v>4.7619143633140425E-2</c:v>
                </c:pt>
                <c:pt idx="376">
                  <c:v>4.7619143633782314E-2</c:v>
                </c:pt>
                <c:pt idx="377">
                  <c:v>4.7619143634381959E-2</c:v>
                </c:pt>
                <c:pt idx="378">
                  <c:v>4.7619143634942136E-2</c:v>
                </c:pt>
                <c:pt idx="379">
                  <c:v>4.7619143635465447E-2</c:v>
                </c:pt>
                <c:pt idx="380">
                  <c:v>4.7619143635954313E-2</c:v>
                </c:pt>
                <c:pt idx="381">
                  <c:v>4.761914363641101E-2</c:v>
                </c:pt>
                <c:pt idx="382">
                  <c:v>4.7619143636837648E-2</c:v>
                </c:pt>
                <c:pt idx="383">
                  <c:v>4.7619143637236218E-2</c:v>
                </c:pt>
                <c:pt idx="384">
                  <c:v>4.7619143637608545E-2</c:v>
                </c:pt>
                <c:pt idx="385">
                  <c:v>4.7619143637956371E-2</c:v>
                </c:pt>
                <c:pt idx="386">
                  <c:v>4.7619143638281305E-2</c:v>
                </c:pt>
                <c:pt idx="387">
                  <c:v>4.7619143638584854E-2</c:v>
                </c:pt>
                <c:pt idx="388">
                  <c:v>4.7619143638868419E-2</c:v>
                </c:pt>
                <c:pt idx="389">
                  <c:v>4.7619143639133332E-2</c:v>
                </c:pt>
                <c:pt idx="390">
                  <c:v>4.7619143639380808E-2</c:v>
                </c:pt>
                <c:pt idx="391">
                  <c:v>4.7619143639611998E-2</c:v>
                </c:pt>
                <c:pt idx="392">
                  <c:v>4.7619143639827971E-2</c:v>
                </c:pt>
                <c:pt idx="393">
                  <c:v>4.7619143640029733E-2</c:v>
                </c:pt>
                <c:pt idx="394">
                  <c:v>4.7619143640218214E-2</c:v>
                </c:pt>
                <c:pt idx="395">
                  <c:v>4.7619143640394289E-2</c:v>
                </c:pt>
                <c:pt idx="396">
                  <c:v>4.7619143640558775E-2</c:v>
                </c:pt>
                <c:pt idx="397">
                  <c:v>4.7619143640712437E-2</c:v>
                </c:pt>
                <c:pt idx="398">
                  <c:v>4.7619143640855989E-2</c:v>
                </c:pt>
                <c:pt idx="399">
                  <c:v>4.7619143640990097E-2</c:v>
                </c:pt>
                <c:pt idx="400">
                  <c:v>4.7619143641115365E-2</c:v>
                </c:pt>
                <c:pt idx="401">
                  <c:v>4.7619143641232396E-2</c:v>
                </c:pt>
                <c:pt idx="402">
                  <c:v>4.7619143641341732E-2</c:v>
                </c:pt>
                <c:pt idx="403">
                  <c:v>4.7619143641443866E-2</c:v>
                </c:pt>
                <c:pt idx="404">
                  <c:v>4.7619143641539276E-2</c:v>
                </c:pt>
                <c:pt idx="405">
                  <c:v>4.7619143641628406E-2</c:v>
                </c:pt>
                <c:pt idx="406">
                  <c:v>4.761914364171168E-2</c:v>
                </c:pt>
                <c:pt idx="407">
                  <c:v>4.7619143641789465E-2</c:v>
                </c:pt>
                <c:pt idx="408">
                  <c:v>4.7619143641862129E-2</c:v>
                </c:pt>
                <c:pt idx="409">
                  <c:v>4.7619143641930012E-2</c:v>
                </c:pt>
                <c:pt idx="410">
                  <c:v>4.7619143641993433E-2</c:v>
                </c:pt>
                <c:pt idx="411">
                  <c:v>4.7619143642052678E-2</c:v>
                </c:pt>
                <c:pt idx="412">
                  <c:v>4.7619143642108022E-2</c:v>
                </c:pt>
                <c:pt idx="413">
                  <c:v>4.7619143642159724E-2</c:v>
                </c:pt>
                <c:pt idx="414">
                  <c:v>4.7619143642208026E-2</c:v>
                </c:pt>
                <c:pt idx="415">
                  <c:v>4.7619143642253149E-2</c:v>
                </c:pt>
                <c:pt idx="416">
                  <c:v>4.7619143642295296E-2</c:v>
                </c:pt>
                <c:pt idx="417">
                  <c:v>4.7619143642334674E-2</c:v>
                </c:pt>
                <c:pt idx="418">
                  <c:v>4.7619143642371457E-2</c:v>
                </c:pt>
                <c:pt idx="419">
                  <c:v>4.7619143642405826E-2</c:v>
                </c:pt>
                <c:pt idx="420">
                  <c:v>4.7619143642437918E-2</c:v>
                </c:pt>
                <c:pt idx="421">
                  <c:v>4.7619143642467915E-2</c:v>
                </c:pt>
                <c:pt idx="422">
                  <c:v>4.7619143642495927E-2</c:v>
                </c:pt>
                <c:pt idx="423">
                  <c:v>4.7619143642522101E-2</c:v>
                </c:pt>
                <c:pt idx="424">
                  <c:v>4.7619143642546553E-2</c:v>
                </c:pt>
                <c:pt idx="425">
                  <c:v>4.7619143642569389E-2</c:v>
                </c:pt>
                <c:pt idx="426">
                  <c:v>4.7619143642590733E-2</c:v>
                </c:pt>
                <c:pt idx="427">
                  <c:v>4.7619143642610669E-2</c:v>
                </c:pt>
                <c:pt idx="428">
                  <c:v>4.7619143642629286E-2</c:v>
                </c:pt>
                <c:pt idx="429">
                  <c:v>4.7619143642646682E-2</c:v>
                </c:pt>
                <c:pt idx="430">
                  <c:v>4.7619143642662932E-2</c:v>
                </c:pt>
                <c:pt idx="431">
                  <c:v>4.7619143642678115E-2</c:v>
                </c:pt>
                <c:pt idx="432">
                  <c:v>4.7619143642692298E-2</c:v>
                </c:pt>
                <c:pt idx="433">
                  <c:v>4.7619143642705544E-2</c:v>
                </c:pt>
                <c:pt idx="434">
                  <c:v>4.7619143642717923E-2</c:v>
                </c:pt>
                <c:pt idx="435">
                  <c:v>4.7619143642729483E-2</c:v>
                </c:pt>
                <c:pt idx="436">
                  <c:v>4.7619143642740287E-2</c:v>
                </c:pt>
                <c:pt idx="437">
                  <c:v>4.7619143642750376E-2</c:v>
                </c:pt>
                <c:pt idx="438">
                  <c:v>4.7619143642759799E-2</c:v>
                </c:pt>
                <c:pt idx="439">
                  <c:v>4.7619143642768605E-2</c:v>
                </c:pt>
                <c:pt idx="440">
                  <c:v>4.7619143642776834E-2</c:v>
                </c:pt>
                <c:pt idx="441">
                  <c:v>4.7619143642784516E-2</c:v>
                </c:pt>
                <c:pt idx="442">
                  <c:v>4.7619143642791691E-2</c:v>
                </c:pt>
                <c:pt idx="443">
                  <c:v>4.7619143642798401E-2</c:v>
                </c:pt>
                <c:pt idx="444">
                  <c:v>4.7619143642804666E-2</c:v>
                </c:pt>
                <c:pt idx="445">
                  <c:v>4.7619143642810516E-2</c:v>
                </c:pt>
                <c:pt idx="446">
                  <c:v>4.7619143642815984E-2</c:v>
                </c:pt>
                <c:pt idx="447">
                  <c:v>4.7619143642821091E-2</c:v>
                </c:pt>
                <c:pt idx="448">
                  <c:v>4.7619143642825858E-2</c:v>
                </c:pt>
                <c:pt idx="449">
                  <c:v>4.7619143642830319E-2</c:v>
                </c:pt>
                <c:pt idx="450">
                  <c:v>4.7619143642834483E-2</c:v>
                </c:pt>
                <c:pt idx="451">
                  <c:v>4.7619143642838369E-2</c:v>
                </c:pt>
                <c:pt idx="452">
                  <c:v>4.7619143642841998E-2</c:v>
                </c:pt>
                <c:pt idx="453">
                  <c:v>4.7619143642845398E-2</c:v>
                </c:pt>
                <c:pt idx="454">
                  <c:v>4.7619143642848562E-2</c:v>
                </c:pt>
                <c:pt idx="455">
                  <c:v>4.7619143642851525E-2</c:v>
                </c:pt>
                <c:pt idx="456">
                  <c:v>4.76191436428543E-2</c:v>
                </c:pt>
                <c:pt idx="457">
                  <c:v>4.7619143642856882E-2</c:v>
                </c:pt>
                <c:pt idx="458">
                  <c:v>4.7619143642859296E-2</c:v>
                </c:pt>
                <c:pt idx="459">
                  <c:v>4.7619143642861551E-2</c:v>
                </c:pt>
                <c:pt idx="460">
                  <c:v>4.7619143642863668E-2</c:v>
                </c:pt>
                <c:pt idx="461">
                  <c:v>4.7619143642865638E-2</c:v>
                </c:pt>
                <c:pt idx="462">
                  <c:v>4.761914364286747E-2</c:v>
                </c:pt>
                <c:pt idx="463">
                  <c:v>4.7619143642869191E-2</c:v>
                </c:pt>
                <c:pt idx="464">
                  <c:v>4.7619143642870787E-2</c:v>
                </c:pt>
                <c:pt idx="465">
                  <c:v>4.7619143642872293E-2</c:v>
                </c:pt>
                <c:pt idx="466">
                  <c:v>4.7619143642873694E-2</c:v>
                </c:pt>
                <c:pt idx="467">
                  <c:v>4.7619143642875006E-2</c:v>
                </c:pt>
                <c:pt idx="468">
                  <c:v>4.7619143642876227E-2</c:v>
                </c:pt>
                <c:pt idx="469">
                  <c:v>4.7619143642877365E-2</c:v>
                </c:pt>
                <c:pt idx="470">
                  <c:v>4.7619143642878434E-2</c:v>
                </c:pt>
                <c:pt idx="471">
                  <c:v>4.7619143642879433E-2</c:v>
                </c:pt>
                <c:pt idx="472">
                  <c:v>4.761914364288037E-2</c:v>
                </c:pt>
                <c:pt idx="473">
                  <c:v>4.761914364288123E-2</c:v>
                </c:pt>
                <c:pt idx="474">
                  <c:v>4.7619143642882049E-2</c:v>
                </c:pt>
                <c:pt idx="475">
                  <c:v>4.7619143642882812E-2</c:v>
                </c:pt>
                <c:pt idx="476">
                  <c:v>4.761914364288352E-2</c:v>
                </c:pt>
                <c:pt idx="477">
                  <c:v>4.7619143642884179E-2</c:v>
                </c:pt>
                <c:pt idx="478">
                  <c:v>4.7619143642884804E-2</c:v>
                </c:pt>
                <c:pt idx="479">
                  <c:v>4.761914364288538E-2</c:v>
                </c:pt>
                <c:pt idx="480">
                  <c:v>4.7619143642885921E-2</c:v>
                </c:pt>
                <c:pt idx="481">
                  <c:v>4.7619143642886427E-2</c:v>
                </c:pt>
                <c:pt idx="482">
                  <c:v>4.7619143642886892E-2</c:v>
                </c:pt>
                <c:pt idx="483">
                  <c:v>4.7619143642887336E-2</c:v>
                </c:pt>
                <c:pt idx="484">
                  <c:v>4.7619143642887753E-2</c:v>
                </c:pt>
                <c:pt idx="485">
                  <c:v>4.7619143642888134E-2</c:v>
                </c:pt>
                <c:pt idx="486">
                  <c:v>4.7619143642888488E-2</c:v>
                </c:pt>
                <c:pt idx="487">
                  <c:v>4.7619143642888821E-2</c:v>
                </c:pt>
                <c:pt idx="488">
                  <c:v>4.7619143642889133E-2</c:v>
                </c:pt>
                <c:pt idx="489">
                  <c:v>4.7619143642889425E-2</c:v>
                </c:pt>
                <c:pt idx="490">
                  <c:v>4.7619143642889696E-2</c:v>
                </c:pt>
                <c:pt idx="491">
                  <c:v>4.7619143642889959E-2</c:v>
                </c:pt>
                <c:pt idx="492">
                  <c:v>4.7619143642890202E-2</c:v>
                </c:pt>
                <c:pt idx="493">
                  <c:v>4.7619143642890424E-2</c:v>
                </c:pt>
                <c:pt idx="494">
                  <c:v>4.7619143642890632E-2</c:v>
                </c:pt>
                <c:pt idx="495">
                  <c:v>4.761914364289082E-2</c:v>
                </c:pt>
                <c:pt idx="496">
                  <c:v>4.7619143642891007E-2</c:v>
                </c:pt>
                <c:pt idx="497">
                  <c:v>4.761914364289118E-2</c:v>
                </c:pt>
                <c:pt idx="498">
                  <c:v>4.7619143642891333E-2</c:v>
                </c:pt>
                <c:pt idx="499">
                  <c:v>4.7619143642891486E-2</c:v>
                </c:pt>
                <c:pt idx="500">
                  <c:v>4.7619143642891618E-2</c:v>
                </c:pt>
                <c:pt idx="501">
                  <c:v>4.7619143642891743E-2</c:v>
                </c:pt>
                <c:pt idx="502">
                  <c:v>4.761914364289186E-2</c:v>
                </c:pt>
                <c:pt idx="503">
                  <c:v>4.7619143642891971E-2</c:v>
                </c:pt>
                <c:pt idx="504">
                  <c:v>4.7619143642892076E-2</c:v>
                </c:pt>
                <c:pt idx="505">
                  <c:v>4.7619143642892173E-2</c:v>
                </c:pt>
                <c:pt idx="506">
                  <c:v>4.761914364289227E-2</c:v>
                </c:pt>
                <c:pt idx="507">
                  <c:v>4.761914364289236E-2</c:v>
                </c:pt>
                <c:pt idx="508">
                  <c:v>4.7619143642892436E-2</c:v>
                </c:pt>
                <c:pt idx="509">
                  <c:v>4.761914364289252E-2</c:v>
                </c:pt>
                <c:pt idx="510">
                  <c:v>4.7619143642892596E-2</c:v>
                </c:pt>
                <c:pt idx="511">
                  <c:v>4.7619143642892658E-2</c:v>
                </c:pt>
                <c:pt idx="512">
                  <c:v>4.7619143642892728E-2</c:v>
                </c:pt>
                <c:pt idx="513">
                  <c:v>4.7619143642892783E-2</c:v>
                </c:pt>
                <c:pt idx="514">
                  <c:v>4.7619143642892839E-2</c:v>
                </c:pt>
                <c:pt idx="515">
                  <c:v>4.7619143642892887E-2</c:v>
                </c:pt>
                <c:pt idx="516">
                  <c:v>4.7619143642892936E-2</c:v>
                </c:pt>
                <c:pt idx="517">
                  <c:v>4.7619143642892985E-2</c:v>
                </c:pt>
                <c:pt idx="518">
                  <c:v>4.7619143642893026E-2</c:v>
                </c:pt>
                <c:pt idx="519">
                  <c:v>4.7619143642893061E-2</c:v>
                </c:pt>
                <c:pt idx="520">
                  <c:v>4.7619143642893103E-2</c:v>
                </c:pt>
                <c:pt idx="521">
                  <c:v>4.7619143642893137E-2</c:v>
                </c:pt>
                <c:pt idx="522">
                  <c:v>4.7619143642893165E-2</c:v>
                </c:pt>
                <c:pt idx="523">
                  <c:v>4.7619143642893193E-2</c:v>
                </c:pt>
                <c:pt idx="524">
                  <c:v>4.7619143642893227E-2</c:v>
                </c:pt>
                <c:pt idx="525">
                  <c:v>4.7619143642893255E-2</c:v>
                </c:pt>
                <c:pt idx="526">
                  <c:v>4.7619143642893276E-2</c:v>
                </c:pt>
                <c:pt idx="527">
                  <c:v>4.7619143642893297E-2</c:v>
                </c:pt>
                <c:pt idx="528">
                  <c:v>4.7619143642893318E-2</c:v>
                </c:pt>
                <c:pt idx="529">
                  <c:v>4.7619143642893338E-2</c:v>
                </c:pt>
                <c:pt idx="530">
                  <c:v>4.7619143642893366E-2</c:v>
                </c:pt>
                <c:pt idx="531">
                  <c:v>4.761914364289338E-2</c:v>
                </c:pt>
                <c:pt idx="532">
                  <c:v>4.7619143642893394E-2</c:v>
                </c:pt>
                <c:pt idx="533">
                  <c:v>4.7619143642893408E-2</c:v>
                </c:pt>
                <c:pt idx="534">
                  <c:v>4.7619143642893422E-2</c:v>
                </c:pt>
                <c:pt idx="535">
                  <c:v>4.7619143642893436E-2</c:v>
                </c:pt>
                <c:pt idx="536">
                  <c:v>4.7619143642893449E-2</c:v>
                </c:pt>
                <c:pt idx="537">
                  <c:v>4.7619143642893463E-2</c:v>
                </c:pt>
                <c:pt idx="538">
                  <c:v>4.761914364289347E-2</c:v>
                </c:pt>
                <c:pt idx="539">
                  <c:v>4.7619143642893484E-2</c:v>
                </c:pt>
                <c:pt idx="540">
                  <c:v>4.7619143642893491E-2</c:v>
                </c:pt>
                <c:pt idx="541">
                  <c:v>4.7619143642893498E-2</c:v>
                </c:pt>
                <c:pt idx="542">
                  <c:v>4.7619143642893505E-2</c:v>
                </c:pt>
                <c:pt idx="543">
                  <c:v>4.7619143642893512E-2</c:v>
                </c:pt>
                <c:pt idx="544">
                  <c:v>4.7619143642893519E-2</c:v>
                </c:pt>
                <c:pt idx="545">
                  <c:v>4.7619143642893526E-2</c:v>
                </c:pt>
                <c:pt idx="546">
                  <c:v>4.7619143642893533E-2</c:v>
                </c:pt>
                <c:pt idx="547">
                  <c:v>4.761914364289354E-2</c:v>
                </c:pt>
                <c:pt idx="548">
                  <c:v>4.7619143642893547E-2</c:v>
                </c:pt>
                <c:pt idx="549">
                  <c:v>4.7619143642893554E-2</c:v>
                </c:pt>
                <c:pt idx="550">
                  <c:v>4.761914364289356E-2</c:v>
                </c:pt>
                <c:pt idx="551">
                  <c:v>4.7619143642893567E-2</c:v>
                </c:pt>
                <c:pt idx="552">
                  <c:v>4.7619143642893574E-2</c:v>
                </c:pt>
                <c:pt idx="553">
                  <c:v>4.7619143642893581E-2</c:v>
                </c:pt>
                <c:pt idx="554">
                  <c:v>4.7619143642893581E-2</c:v>
                </c:pt>
                <c:pt idx="555">
                  <c:v>4.7619143642893581E-2</c:v>
                </c:pt>
                <c:pt idx="556">
                  <c:v>4.7619143642893581E-2</c:v>
                </c:pt>
                <c:pt idx="557">
                  <c:v>4.7619143642893581E-2</c:v>
                </c:pt>
                <c:pt idx="558">
                  <c:v>4.7619143642893581E-2</c:v>
                </c:pt>
                <c:pt idx="559">
                  <c:v>4.7619143642893581E-2</c:v>
                </c:pt>
                <c:pt idx="560">
                  <c:v>4.7619143642893581E-2</c:v>
                </c:pt>
                <c:pt idx="561">
                  <c:v>4.7619143642893581E-2</c:v>
                </c:pt>
                <c:pt idx="562">
                  <c:v>4.7619143642893581E-2</c:v>
                </c:pt>
                <c:pt idx="563">
                  <c:v>4.7619143642893581E-2</c:v>
                </c:pt>
                <c:pt idx="564">
                  <c:v>4.7619143642893581E-2</c:v>
                </c:pt>
                <c:pt idx="565">
                  <c:v>4.7619143642893581E-2</c:v>
                </c:pt>
                <c:pt idx="566">
                  <c:v>4.7619143642893581E-2</c:v>
                </c:pt>
                <c:pt idx="567">
                  <c:v>4.7619143642893581E-2</c:v>
                </c:pt>
                <c:pt idx="568">
                  <c:v>4.7619143642893581E-2</c:v>
                </c:pt>
                <c:pt idx="569">
                  <c:v>4.7619143642893581E-2</c:v>
                </c:pt>
                <c:pt idx="570">
                  <c:v>4.7619143642893581E-2</c:v>
                </c:pt>
                <c:pt idx="571">
                  <c:v>4.7619143642893581E-2</c:v>
                </c:pt>
                <c:pt idx="572">
                  <c:v>4.7619143642893581E-2</c:v>
                </c:pt>
                <c:pt idx="573">
                  <c:v>4.7619143642893581E-2</c:v>
                </c:pt>
                <c:pt idx="574">
                  <c:v>4.7619143642893581E-2</c:v>
                </c:pt>
                <c:pt idx="575">
                  <c:v>4.7619143642893581E-2</c:v>
                </c:pt>
                <c:pt idx="576">
                  <c:v>4.7619143642893581E-2</c:v>
                </c:pt>
                <c:pt idx="577">
                  <c:v>4.7619143642893581E-2</c:v>
                </c:pt>
                <c:pt idx="578">
                  <c:v>4.7619143642893581E-2</c:v>
                </c:pt>
                <c:pt idx="579">
                  <c:v>4.7619143642893581E-2</c:v>
                </c:pt>
                <c:pt idx="580">
                  <c:v>4.7619143642893581E-2</c:v>
                </c:pt>
                <c:pt idx="581">
                  <c:v>4.7619143642893581E-2</c:v>
                </c:pt>
                <c:pt idx="582">
                  <c:v>4.7619143642893581E-2</c:v>
                </c:pt>
                <c:pt idx="583">
                  <c:v>4.7619143642893581E-2</c:v>
                </c:pt>
                <c:pt idx="584">
                  <c:v>4.7619143642893581E-2</c:v>
                </c:pt>
                <c:pt idx="585">
                  <c:v>4.7619143642893581E-2</c:v>
                </c:pt>
                <c:pt idx="586">
                  <c:v>4.7619143642893581E-2</c:v>
                </c:pt>
                <c:pt idx="587">
                  <c:v>4.7619143642893581E-2</c:v>
                </c:pt>
                <c:pt idx="588">
                  <c:v>4.7619143642893581E-2</c:v>
                </c:pt>
                <c:pt idx="589">
                  <c:v>4.7619143642893581E-2</c:v>
                </c:pt>
                <c:pt idx="590">
                  <c:v>4.7619143642893581E-2</c:v>
                </c:pt>
                <c:pt idx="591">
                  <c:v>4.7619143642893581E-2</c:v>
                </c:pt>
                <c:pt idx="592">
                  <c:v>4.7619143642893581E-2</c:v>
                </c:pt>
                <c:pt idx="593">
                  <c:v>4.7619143642893581E-2</c:v>
                </c:pt>
                <c:pt idx="594">
                  <c:v>4.7619143642893581E-2</c:v>
                </c:pt>
                <c:pt idx="595">
                  <c:v>4.7619143642893581E-2</c:v>
                </c:pt>
                <c:pt idx="596">
                  <c:v>4.7619143642893581E-2</c:v>
                </c:pt>
                <c:pt idx="597">
                  <c:v>4.7619143642893581E-2</c:v>
                </c:pt>
                <c:pt idx="598">
                  <c:v>4.7619143642893581E-2</c:v>
                </c:pt>
                <c:pt idx="599">
                  <c:v>4.7619143642893581E-2</c:v>
                </c:pt>
                <c:pt idx="600">
                  <c:v>4.7619143642893581E-2</c:v>
                </c:pt>
                <c:pt idx="601">
                  <c:v>4.7619143642893581E-2</c:v>
                </c:pt>
                <c:pt idx="602">
                  <c:v>4.7619143642893581E-2</c:v>
                </c:pt>
                <c:pt idx="603">
                  <c:v>4.7619143642893581E-2</c:v>
                </c:pt>
                <c:pt idx="604">
                  <c:v>4.7619143642893581E-2</c:v>
                </c:pt>
                <c:pt idx="605">
                  <c:v>4.7619143642893581E-2</c:v>
                </c:pt>
                <c:pt idx="606">
                  <c:v>4.7619143642893581E-2</c:v>
                </c:pt>
                <c:pt idx="607">
                  <c:v>4.7619143642893581E-2</c:v>
                </c:pt>
                <c:pt idx="608">
                  <c:v>4.7619143642893581E-2</c:v>
                </c:pt>
                <c:pt idx="609">
                  <c:v>4.7619143642893581E-2</c:v>
                </c:pt>
                <c:pt idx="610">
                  <c:v>4.7619143642893581E-2</c:v>
                </c:pt>
                <c:pt idx="611">
                  <c:v>4.7619143642893581E-2</c:v>
                </c:pt>
                <c:pt idx="612">
                  <c:v>4.7619143642893581E-2</c:v>
                </c:pt>
                <c:pt idx="613">
                  <c:v>4.7619143642893581E-2</c:v>
                </c:pt>
                <c:pt idx="614">
                  <c:v>4.7619143642893581E-2</c:v>
                </c:pt>
                <c:pt idx="615">
                  <c:v>4.7619143642893581E-2</c:v>
                </c:pt>
                <c:pt idx="616">
                  <c:v>4.7619143642893581E-2</c:v>
                </c:pt>
                <c:pt idx="617">
                  <c:v>4.7619143642893581E-2</c:v>
                </c:pt>
                <c:pt idx="618">
                  <c:v>4.7619143642893581E-2</c:v>
                </c:pt>
                <c:pt idx="619">
                  <c:v>4.7619143642893581E-2</c:v>
                </c:pt>
                <c:pt idx="620">
                  <c:v>4.7619143642893581E-2</c:v>
                </c:pt>
                <c:pt idx="621">
                  <c:v>4.7619143642893581E-2</c:v>
                </c:pt>
                <c:pt idx="622">
                  <c:v>4.7619143642893581E-2</c:v>
                </c:pt>
                <c:pt idx="623">
                  <c:v>4.7619143642893581E-2</c:v>
                </c:pt>
                <c:pt idx="624">
                  <c:v>4.7619143642893581E-2</c:v>
                </c:pt>
                <c:pt idx="625">
                  <c:v>4.7619143642893581E-2</c:v>
                </c:pt>
                <c:pt idx="626">
                  <c:v>4.7619143642893581E-2</c:v>
                </c:pt>
                <c:pt idx="627">
                  <c:v>4.7619143642893581E-2</c:v>
                </c:pt>
                <c:pt idx="628">
                  <c:v>4.7619143642893581E-2</c:v>
                </c:pt>
                <c:pt idx="629">
                  <c:v>4.7619143642893581E-2</c:v>
                </c:pt>
                <c:pt idx="630">
                  <c:v>4.7619143642893581E-2</c:v>
                </c:pt>
                <c:pt idx="631">
                  <c:v>4.7619143642893581E-2</c:v>
                </c:pt>
                <c:pt idx="632">
                  <c:v>4.7619143642893581E-2</c:v>
                </c:pt>
                <c:pt idx="633">
                  <c:v>4.7619143642893581E-2</c:v>
                </c:pt>
                <c:pt idx="634">
                  <c:v>4.7619143642893581E-2</c:v>
                </c:pt>
                <c:pt idx="635">
                  <c:v>4.7619143642893581E-2</c:v>
                </c:pt>
                <c:pt idx="636">
                  <c:v>4.7619143642893581E-2</c:v>
                </c:pt>
                <c:pt idx="637">
                  <c:v>4.7619143642893581E-2</c:v>
                </c:pt>
                <c:pt idx="638">
                  <c:v>4.7619143642893581E-2</c:v>
                </c:pt>
                <c:pt idx="639">
                  <c:v>4.7619143642893581E-2</c:v>
                </c:pt>
                <c:pt idx="640">
                  <c:v>4.7619143642893581E-2</c:v>
                </c:pt>
                <c:pt idx="641">
                  <c:v>4.7619143642893581E-2</c:v>
                </c:pt>
                <c:pt idx="642">
                  <c:v>4.7619143642893581E-2</c:v>
                </c:pt>
                <c:pt idx="643">
                  <c:v>4.7619143642893581E-2</c:v>
                </c:pt>
                <c:pt idx="644">
                  <c:v>4.7619143642893581E-2</c:v>
                </c:pt>
                <c:pt idx="645">
                  <c:v>4.7619143642893581E-2</c:v>
                </c:pt>
                <c:pt idx="646">
                  <c:v>4.7619143642893581E-2</c:v>
                </c:pt>
                <c:pt idx="647">
                  <c:v>4.7619143642893581E-2</c:v>
                </c:pt>
                <c:pt idx="648">
                  <c:v>4.7619143642893581E-2</c:v>
                </c:pt>
                <c:pt idx="649">
                  <c:v>4.7619143642893581E-2</c:v>
                </c:pt>
                <c:pt idx="650">
                  <c:v>4.7619143642893581E-2</c:v>
                </c:pt>
                <c:pt idx="651">
                  <c:v>4.7619143642893581E-2</c:v>
                </c:pt>
                <c:pt idx="652">
                  <c:v>4.7619143642893581E-2</c:v>
                </c:pt>
                <c:pt idx="653">
                  <c:v>4.7619143642893581E-2</c:v>
                </c:pt>
                <c:pt idx="654">
                  <c:v>4.7619143642893581E-2</c:v>
                </c:pt>
                <c:pt idx="655">
                  <c:v>4.7619143642893581E-2</c:v>
                </c:pt>
                <c:pt idx="656">
                  <c:v>4.7619143642893581E-2</c:v>
                </c:pt>
                <c:pt idx="657">
                  <c:v>4.7619143642893581E-2</c:v>
                </c:pt>
                <c:pt idx="658">
                  <c:v>4.7619143642893581E-2</c:v>
                </c:pt>
                <c:pt idx="659">
                  <c:v>4.7619143642893581E-2</c:v>
                </c:pt>
                <c:pt idx="660">
                  <c:v>4.7619143642893581E-2</c:v>
                </c:pt>
                <c:pt idx="661">
                  <c:v>4.7619143642893581E-2</c:v>
                </c:pt>
                <c:pt idx="662">
                  <c:v>4.7619143642893581E-2</c:v>
                </c:pt>
                <c:pt idx="663">
                  <c:v>4.7619143642893581E-2</c:v>
                </c:pt>
                <c:pt idx="664">
                  <c:v>4.7619143642893581E-2</c:v>
                </c:pt>
                <c:pt idx="665">
                  <c:v>4.7619143642893581E-2</c:v>
                </c:pt>
                <c:pt idx="666">
                  <c:v>4.7619143642893581E-2</c:v>
                </c:pt>
                <c:pt idx="667">
                  <c:v>4.7619143642893581E-2</c:v>
                </c:pt>
                <c:pt idx="668">
                  <c:v>4.7619143642893581E-2</c:v>
                </c:pt>
                <c:pt idx="669">
                  <c:v>4.7619143642893581E-2</c:v>
                </c:pt>
                <c:pt idx="670">
                  <c:v>4.7619143642893581E-2</c:v>
                </c:pt>
                <c:pt idx="671">
                  <c:v>4.7619143642893581E-2</c:v>
                </c:pt>
                <c:pt idx="672">
                  <c:v>4.7619143642893581E-2</c:v>
                </c:pt>
                <c:pt idx="673">
                  <c:v>4.7619143642893581E-2</c:v>
                </c:pt>
                <c:pt idx="674">
                  <c:v>4.7619143642893581E-2</c:v>
                </c:pt>
                <c:pt idx="675">
                  <c:v>4.7619143642893581E-2</c:v>
                </c:pt>
                <c:pt idx="676">
                  <c:v>4.7619143642893581E-2</c:v>
                </c:pt>
                <c:pt idx="677">
                  <c:v>4.7619143642893581E-2</c:v>
                </c:pt>
                <c:pt idx="678">
                  <c:v>4.7619143642893581E-2</c:v>
                </c:pt>
                <c:pt idx="679">
                  <c:v>4.7619143642893581E-2</c:v>
                </c:pt>
                <c:pt idx="680">
                  <c:v>4.7619143642893581E-2</c:v>
                </c:pt>
                <c:pt idx="681">
                  <c:v>4.7619143642893581E-2</c:v>
                </c:pt>
                <c:pt idx="682">
                  <c:v>4.7619143642893581E-2</c:v>
                </c:pt>
                <c:pt idx="683">
                  <c:v>4.7619143642893581E-2</c:v>
                </c:pt>
                <c:pt idx="684">
                  <c:v>4.7619143642893581E-2</c:v>
                </c:pt>
                <c:pt idx="685">
                  <c:v>4.7619143642893581E-2</c:v>
                </c:pt>
                <c:pt idx="686">
                  <c:v>4.7619143642893581E-2</c:v>
                </c:pt>
                <c:pt idx="687">
                  <c:v>4.7619143642893581E-2</c:v>
                </c:pt>
                <c:pt idx="688">
                  <c:v>4.7619143642893581E-2</c:v>
                </c:pt>
                <c:pt idx="689">
                  <c:v>4.7619143642893581E-2</c:v>
                </c:pt>
                <c:pt idx="690">
                  <c:v>4.7619143642893581E-2</c:v>
                </c:pt>
                <c:pt idx="691">
                  <c:v>4.7619143642893581E-2</c:v>
                </c:pt>
                <c:pt idx="692">
                  <c:v>4.7619143642893581E-2</c:v>
                </c:pt>
                <c:pt idx="693">
                  <c:v>4.7619143642893581E-2</c:v>
                </c:pt>
                <c:pt idx="694">
                  <c:v>4.7619143642893581E-2</c:v>
                </c:pt>
                <c:pt idx="695">
                  <c:v>4.7619143642893581E-2</c:v>
                </c:pt>
                <c:pt idx="696">
                  <c:v>4.7619143642893581E-2</c:v>
                </c:pt>
                <c:pt idx="697">
                  <c:v>4.7619143642893581E-2</c:v>
                </c:pt>
                <c:pt idx="698">
                  <c:v>4.7619143642893581E-2</c:v>
                </c:pt>
                <c:pt idx="699">
                  <c:v>4.7619143642893581E-2</c:v>
                </c:pt>
                <c:pt idx="700">
                  <c:v>4.7619143642893581E-2</c:v>
                </c:pt>
                <c:pt idx="701">
                  <c:v>4.7619143642893581E-2</c:v>
                </c:pt>
                <c:pt idx="702">
                  <c:v>4.7619143642893581E-2</c:v>
                </c:pt>
                <c:pt idx="703">
                  <c:v>4.7619143642893581E-2</c:v>
                </c:pt>
                <c:pt idx="704">
                  <c:v>4.7619143642893581E-2</c:v>
                </c:pt>
                <c:pt idx="705">
                  <c:v>4.7619143642893581E-2</c:v>
                </c:pt>
                <c:pt idx="706">
                  <c:v>4.7619143642893581E-2</c:v>
                </c:pt>
                <c:pt idx="707">
                  <c:v>4.7619143642893581E-2</c:v>
                </c:pt>
                <c:pt idx="708">
                  <c:v>4.7619143642893581E-2</c:v>
                </c:pt>
                <c:pt idx="709">
                  <c:v>4.7619143642893581E-2</c:v>
                </c:pt>
                <c:pt idx="710">
                  <c:v>4.7619143642893581E-2</c:v>
                </c:pt>
                <c:pt idx="711">
                  <c:v>4.7619143642893581E-2</c:v>
                </c:pt>
                <c:pt idx="712">
                  <c:v>4.7619143642893581E-2</c:v>
                </c:pt>
                <c:pt idx="713">
                  <c:v>4.7619143642893581E-2</c:v>
                </c:pt>
                <c:pt idx="714">
                  <c:v>4.7619143642893581E-2</c:v>
                </c:pt>
                <c:pt idx="715">
                  <c:v>4.7619143642893581E-2</c:v>
                </c:pt>
                <c:pt idx="716">
                  <c:v>4.7619143642893581E-2</c:v>
                </c:pt>
                <c:pt idx="717">
                  <c:v>4.7619143642893581E-2</c:v>
                </c:pt>
                <c:pt idx="718">
                  <c:v>4.7619143642893581E-2</c:v>
                </c:pt>
                <c:pt idx="719">
                  <c:v>4.7619143642893581E-2</c:v>
                </c:pt>
                <c:pt idx="720">
                  <c:v>4.7619143642893581E-2</c:v>
                </c:pt>
                <c:pt idx="721">
                  <c:v>4.7619143642893581E-2</c:v>
                </c:pt>
                <c:pt idx="722">
                  <c:v>4.7619143642893581E-2</c:v>
                </c:pt>
                <c:pt idx="723">
                  <c:v>4.7619143642893581E-2</c:v>
                </c:pt>
                <c:pt idx="724">
                  <c:v>4.7619143642893581E-2</c:v>
                </c:pt>
                <c:pt idx="725">
                  <c:v>4.7619143642893581E-2</c:v>
                </c:pt>
                <c:pt idx="726">
                  <c:v>4.7619143642893581E-2</c:v>
                </c:pt>
                <c:pt idx="727">
                  <c:v>4.7619143642893581E-2</c:v>
                </c:pt>
                <c:pt idx="728">
                  <c:v>4.7619143642893581E-2</c:v>
                </c:pt>
                <c:pt idx="729">
                  <c:v>4.7619143642893581E-2</c:v>
                </c:pt>
                <c:pt idx="730">
                  <c:v>4.7619143642893581E-2</c:v>
                </c:pt>
                <c:pt idx="731">
                  <c:v>4.7619143642893581E-2</c:v>
                </c:pt>
                <c:pt idx="732">
                  <c:v>4.7619143642893581E-2</c:v>
                </c:pt>
                <c:pt idx="733">
                  <c:v>4.7619143642893581E-2</c:v>
                </c:pt>
                <c:pt idx="734">
                  <c:v>4.7619143642893581E-2</c:v>
                </c:pt>
                <c:pt idx="735">
                  <c:v>4.7619143642893581E-2</c:v>
                </c:pt>
                <c:pt idx="736">
                  <c:v>4.7619143642893581E-2</c:v>
                </c:pt>
                <c:pt idx="737">
                  <c:v>4.7619143642893581E-2</c:v>
                </c:pt>
                <c:pt idx="738">
                  <c:v>4.7619143642893581E-2</c:v>
                </c:pt>
                <c:pt idx="739">
                  <c:v>4.7619143642893581E-2</c:v>
                </c:pt>
                <c:pt idx="740">
                  <c:v>4.7619143642893581E-2</c:v>
                </c:pt>
                <c:pt idx="741">
                  <c:v>4.7619143642893581E-2</c:v>
                </c:pt>
                <c:pt idx="742">
                  <c:v>4.7619143642893581E-2</c:v>
                </c:pt>
                <c:pt idx="743">
                  <c:v>4.7619143642893581E-2</c:v>
                </c:pt>
                <c:pt idx="744">
                  <c:v>4.7619143642893581E-2</c:v>
                </c:pt>
                <c:pt idx="745">
                  <c:v>4.7619143642893581E-2</c:v>
                </c:pt>
                <c:pt idx="746">
                  <c:v>4.7619143642893581E-2</c:v>
                </c:pt>
                <c:pt idx="747">
                  <c:v>4.7619143642893581E-2</c:v>
                </c:pt>
                <c:pt idx="748">
                  <c:v>4.7619143642893581E-2</c:v>
                </c:pt>
                <c:pt idx="749">
                  <c:v>4.7619143642893581E-2</c:v>
                </c:pt>
                <c:pt idx="750">
                  <c:v>4.7619143642893581E-2</c:v>
                </c:pt>
                <c:pt idx="751">
                  <c:v>4.7619143642893581E-2</c:v>
                </c:pt>
                <c:pt idx="752">
                  <c:v>4.7619143642893581E-2</c:v>
                </c:pt>
                <c:pt idx="753">
                  <c:v>4.7619143642893581E-2</c:v>
                </c:pt>
                <c:pt idx="754">
                  <c:v>4.7619143642893581E-2</c:v>
                </c:pt>
                <c:pt idx="755">
                  <c:v>4.7619143642893581E-2</c:v>
                </c:pt>
                <c:pt idx="756">
                  <c:v>4.7619143642893581E-2</c:v>
                </c:pt>
                <c:pt idx="757">
                  <c:v>4.7619143642893581E-2</c:v>
                </c:pt>
                <c:pt idx="758">
                  <c:v>4.7619143642893581E-2</c:v>
                </c:pt>
                <c:pt idx="759">
                  <c:v>4.7619143642893581E-2</c:v>
                </c:pt>
                <c:pt idx="760">
                  <c:v>4.7619143642893581E-2</c:v>
                </c:pt>
                <c:pt idx="761">
                  <c:v>4.7619143642893581E-2</c:v>
                </c:pt>
                <c:pt idx="762">
                  <c:v>4.7619143642893581E-2</c:v>
                </c:pt>
                <c:pt idx="763">
                  <c:v>4.7619143642893581E-2</c:v>
                </c:pt>
                <c:pt idx="764">
                  <c:v>4.7619143642893581E-2</c:v>
                </c:pt>
                <c:pt idx="765">
                  <c:v>4.7619143642893581E-2</c:v>
                </c:pt>
                <c:pt idx="766">
                  <c:v>4.7619143642893581E-2</c:v>
                </c:pt>
                <c:pt idx="767">
                  <c:v>4.7619143642893581E-2</c:v>
                </c:pt>
                <c:pt idx="768">
                  <c:v>4.7619143642893581E-2</c:v>
                </c:pt>
                <c:pt idx="769">
                  <c:v>4.7619143642893581E-2</c:v>
                </c:pt>
                <c:pt idx="770">
                  <c:v>4.7619143642893581E-2</c:v>
                </c:pt>
                <c:pt idx="771">
                  <c:v>4.7619143642893581E-2</c:v>
                </c:pt>
                <c:pt idx="772">
                  <c:v>4.7619143642893581E-2</c:v>
                </c:pt>
                <c:pt idx="773">
                  <c:v>4.7619143642893581E-2</c:v>
                </c:pt>
                <c:pt idx="774">
                  <c:v>4.7619143642893581E-2</c:v>
                </c:pt>
                <c:pt idx="775">
                  <c:v>4.7619143642893581E-2</c:v>
                </c:pt>
                <c:pt idx="776">
                  <c:v>4.7619143642893581E-2</c:v>
                </c:pt>
                <c:pt idx="777">
                  <c:v>4.7619143642893581E-2</c:v>
                </c:pt>
                <c:pt idx="778">
                  <c:v>4.7619143642893581E-2</c:v>
                </c:pt>
                <c:pt idx="779">
                  <c:v>4.7619143642893581E-2</c:v>
                </c:pt>
                <c:pt idx="780">
                  <c:v>4.7619143642893581E-2</c:v>
                </c:pt>
                <c:pt idx="781">
                  <c:v>4.7619143642893581E-2</c:v>
                </c:pt>
                <c:pt idx="782">
                  <c:v>4.7619143642893581E-2</c:v>
                </c:pt>
                <c:pt idx="783">
                  <c:v>4.7619143642893581E-2</c:v>
                </c:pt>
                <c:pt idx="784">
                  <c:v>4.7619143642893581E-2</c:v>
                </c:pt>
                <c:pt idx="785">
                  <c:v>4.7619143642893581E-2</c:v>
                </c:pt>
                <c:pt idx="786">
                  <c:v>4.7619143642893581E-2</c:v>
                </c:pt>
                <c:pt idx="787">
                  <c:v>4.7619143642893581E-2</c:v>
                </c:pt>
                <c:pt idx="788">
                  <c:v>4.7619143642893581E-2</c:v>
                </c:pt>
                <c:pt idx="789">
                  <c:v>4.7619143642893581E-2</c:v>
                </c:pt>
                <c:pt idx="790">
                  <c:v>4.7619143642893581E-2</c:v>
                </c:pt>
                <c:pt idx="791">
                  <c:v>4.7619143642893581E-2</c:v>
                </c:pt>
                <c:pt idx="792">
                  <c:v>4.7619143642893581E-2</c:v>
                </c:pt>
                <c:pt idx="793">
                  <c:v>4.7619143642893581E-2</c:v>
                </c:pt>
                <c:pt idx="794">
                  <c:v>4.7619143642893581E-2</c:v>
                </c:pt>
                <c:pt idx="795">
                  <c:v>4.7619143642893581E-2</c:v>
                </c:pt>
                <c:pt idx="796">
                  <c:v>4.7619143642893581E-2</c:v>
                </c:pt>
                <c:pt idx="797">
                  <c:v>4.7619143642893581E-2</c:v>
                </c:pt>
                <c:pt idx="798">
                  <c:v>4.7619143642893581E-2</c:v>
                </c:pt>
                <c:pt idx="799">
                  <c:v>4.7619143642893581E-2</c:v>
                </c:pt>
                <c:pt idx="800">
                  <c:v>4.7619143642893581E-2</c:v>
                </c:pt>
                <c:pt idx="801">
                  <c:v>4.7619143642893581E-2</c:v>
                </c:pt>
                <c:pt idx="802">
                  <c:v>4.7619143642893581E-2</c:v>
                </c:pt>
                <c:pt idx="803">
                  <c:v>4.7619143642893581E-2</c:v>
                </c:pt>
                <c:pt idx="804">
                  <c:v>4.7619143642893581E-2</c:v>
                </c:pt>
                <c:pt idx="805">
                  <c:v>4.7619143642893581E-2</c:v>
                </c:pt>
                <c:pt idx="806">
                  <c:v>4.7619143642893581E-2</c:v>
                </c:pt>
                <c:pt idx="807">
                  <c:v>4.7619143642893581E-2</c:v>
                </c:pt>
                <c:pt idx="808">
                  <c:v>4.7619143642893581E-2</c:v>
                </c:pt>
                <c:pt idx="809">
                  <c:v>4.7619143642893581E-2</c:v>
                </c:pt>
                <c:pt idx="810">
                  <c:v>4.7619143642893581E-2</c:v>
                </c:pt>
                <c:pt idx="811">
                  <c:v>4.7619143642893581E-2</c:v>
                </c:pt>
                <c:pt idx="812">
                  <c:v>4.7619143642893581E-2</c:v>
                </c:pt>
                <c:pt idx="813">
                  <c:v>4.7619143642893581E-2</c:v>
                </c:pt>
                <c:pt idx="814">
                  <c:v>4.7619143642893581E-2</c:v>
                </c:pt>
                <c:pt idx="815">
                  <c:v>4.7619143642893581E-2</c:v>
                </c:pt>
                <c:pt idx="816">
                  <c:v>4.7619143642893581E-2</c:v>
                </c:pt>
                <c:pt idx="817">
                  <c:v>4.7619143642893581E-2</c:v>
                </c:pt>
                <c:pt idx="818">
                  <c:v>4.7619143642893581E-2</c:v>
                </c:pt>
                <c:pt idx="819">
                  <c:v>4.7619143642893581E-2</c:v>
                </c:pt>
                <c:pt idx="820">
                  <c:v>4.7619143642893581E-2</c:v>
                </c:pt>
                <c:pt idx="821">
                  <c:v>4.7619143642893581E-2</c:v>
                </c:pt>
                <c:pt idx="822">
                  <c:v>4.7619143642893581E-2</c:v>
                </c:pt>
                <c:pt idx="823">
                  <c:v>4.7619143642893581E-2</c:v>
                </c:pt>
                <c:pt idx="824">
                  <c:v>4.7619143642893581E-2</c:v>
                </c:pt>
                <c:pt idx="825">
                  <c:v>4.7619143642893581E-2</c:v>
                </c:pt>
                <c:pt idx="826">
                  <c:v>4.7619143642893581E-2</c:v>
                </c:pt>
                <c:pt idx="827">
                  <c:v>4.7619143642893581E-2</c:v>
                </c:pt>
                <c:pt idx="828">
                  <c:v>4.7619143642893581E-2</c:v>
                </c:pt>
                <c:pt idx="829">
                  <c:v>4.7619143642893581E-2</c:v>
                </c:pt>
                <c:pt idx="830">
                  <c:v>4.7619143642893581E-2</c:v>
                </c:pt>
                <c:pt idx="831">
                  <c:v>4.7619143642893581E-2</c:v>
                </c:pt>
                <c:pt idx="832">
                  <c:v>4.7619143642893581E-2</c:v>
                </c:pt>
                <c:pt idx="833">
                  <c:v>4.7619143642893581E-2</c:v>
                </c:pt>
                <c:pt idx="834">
                  <c:v>4.7619143642893581E-2</c:v>
                </c:pt>
                <c:pt idx="835">
                  <c:v>4.7619143642893581E-2</c:v>
                </c:pt>
                <c:pt idx="836">
                  <c:v>4.7619143642893581E-2</c:v>
                </c:pt>
                <c:pt idx="837">
                  <c:v>4.7619143642893581E-2</c:v>
                </c:pt>
                <c:pt idx="838">
                  <c:v>4.7619143642893581E-2</c:v>
                </c:pt>
                <c:pt idx="839">
                  <c:v>4.7619143642893581E-2</c:v>
                </c:pt>
                <c:pt idx="840">
                  <c:v>4.7619143642893581E-2</c:v>
                </c:pt>
                <c:pt idx="841">
                  <c:v>4.7619143642893581E-2</c:v>
                </c:pt>
                <c:pt idx="842">
                  <c:v>4.7619143642893581E-2</c:v>
                </c:pt>
                <c:pt idx="843">
                  <c:v>4.7619143642893581E-2</c:v>
                </c:pt>
                <c:pt idx="844">
                  <c:v>4.7619143642893581E-2</c:v>
                </c:pt>
                <c:pt idx="845">
                  <c:v>4.7619143642893581E-2</c:v>
                </c:pt>
                <c:pt idx="846">
                  <c:v>4.7619143642893581E-2</c:v>
                </c:pt>
                <c:pt idx="847">
                  <c:v>4.7619143642893581E-2</c:v>
                </c:pt>
                <c:pt idx="848">
                  <c:v>4.7619143642893581E-2</c:v>
                </c:pt>
                <c:pt idx="849">
                  <c:v>4.7619143642893581E-2</c:v>
                </c:pt>
                <c:pt idx="850">
                  <c:v>4.7619143642893581E-2</c:v>
                </c:pt>
                <c:pt idx="851">
                  <c:v>4.7619143642893581E-2</c:v>
                </c:pt>
                <c:pt idx="852">
                  <c:v>4.7619143642893581E-2</c:v>
                </c:pt>
                <c:pt idx="853">
                  <c:v>4.7619143642893581E-2</c:v>
                </c:pt>
                <c:pt idx="854">
                  <c:v>4.7619143642893581E-2</c:v>
                </c:pt>
                <c:pt idx="855">
                  <c:v>4.7619143642893581E-2</c:v>
                </c:pt>
                <c:pt idx="856">
                  <c:v>4.7619143642893581E-2</c:v>
                </c:pt>
                <c:pt idx="857">
                  <c:v>4.7619143642893581E-2</c:v>
                </c:pt>
                <c:pt idx="858">
                  <c:v>4.7619143642893581E-2</c:v>
                </c:pt>
                <c:pt idx="859">
                  <c:v>4.7619143642893581E-2</c:v>
                </c:pt>
                <c:pt idx="860">
                  <c:v>4.7619143642893581E-2</c:v>
                </c:pt>
                <c:pt idx="861">
                  <c:v>4.7619143642893581E-2</c:v>
                </c:pt>
                <c:pt idx="862">
                  <c:v>4.7619143642893581E-2</c:v>
                </c:pt>
                <c:pt idx="863">
                  <c:v>4.7619143642893581E-2</c:v>
                </c:pt>
                <c:pt idx="864">
                  <c:v>4.7619143642893581E-2</c:v>
                </c:pt>
                <c:pt idx="865">
                  <c:v>4.7619143642893581E-2</c:v>
                </c:pt>
                <c:pt idx="866">
                  <c:v>4.7619143642893581E-2</c:v>
                </c:pt>
                <c:pt idx="867">
                  <c:v>4.7619143642893581E-2</c:v>
                </c:pt>
                <c:pt idx="868">
                  <c:v>4.7619143642893581E-2</c:v>
                </c:pt>
                <c:pt idx="869">
                  <c:v>4.7619143642893581E-2</c:v>
                </c:pt>
                <c:pt idx="870">
                  <c:v>4.7619143642893581E-2</c:v>
                </c:pt>
                <c:pt idx="871">
                  <c:v>4.7619143642893581E-2</c:v>
                </c:pt>
                <c:pt idx="872">
                  <c:v>4.7619143642893581E-2</c:v>
                </c:pt>
                <c:pt idx="873">
                  <c:v>4.7619143642893581E-2</c:v>
                </c:pt>
                <c:pt idx="874">
                  <c:v>4.7619143642893581E-2</c:v>
                </c:pt>
                <c:pt idx="875">
                  <c:v>4.7619143642893581E-2</c:v>
                </c:pt>
                <c:pt idx="876">
                  <c:v>4.7619143642893581E-2</c:v>
                </c:pt>
                <c:pt idx="877">
                  <c:v>4.7619143642893581E-2</c:v>
                </c:pt>
                <c:pt idx="878">
                  <c:v>4.7619143642893581E-2</c:v>
                </c:pt>
                <c:pt idx="879">
                  <c:v>4.7619143642893581E-2</c:v>
                </c:pt>
                <c:pt idx="880">
                  <c:v>4.7619143642893581E-2</c:v>
                </c:pt>
                <c:pt idx="881">
                  <c:v>4.7619143642893581E-2</c:v>
                </c:pt>
                <c:pt idx="882">
                  <c:v>4.7619143642893581E-2</c:v>
                </c:pt>
                <c:pt idx="883">
                  <c:v>4.7619143642893581E-2</c:v>
                </c:pt>
                <c:pt idx="884">
                  <c:v>4.7619143642893581E-2</c:v>
                </c:pt>
                <c:pt idx="885">
                  <c:v>4.7619143642893581E-2</c:v>
                </c:pt>
                <c:pt idx="886">
                  <c:v>4.7619143642893581E-2</c:v>
                </c:pt>
                <c:pt idx="887">
                  <c:v>4.7619143642893581E-2</c:v>
                </c:pt>
                <c:pt idx="888">
                  <c:v>4.7619143642893581E-2</c:v>
                </c:pt>
                <c:pt idx="889">
                  <c:v>4.7619143642893581E-2</c:v>
                </c:pt>
                <c:pt idx="890">
                  <c:v>4.7619143642893581E-2</c:v>
                </c:pt>
                <c:pt idx="891">
                  <c:v>4.7619143642893581E-2</c:v>
                </c:pt>
                <c:pt idx="892">
                  <c:v>4.7619143642893581E-2</c:v>
                </c:pt>
                <c:pt idx="893">
                  <c:v>4.7619143642893581E-2</c:v>
                </c:pt>
                <c:pt idx="894">
                  <c:v>4.7619143642893581E-2</c:v>
                </c:pt>
                <c:pt idx="895">
                  <c:v>4.7619143642893581E-2</c:v>
                </c:pt>
                <c:pt idx="896">
                  <c:v>4.7619143642893581E-2</c:v>
                </c:pt>
                <c:pt idx="897">
                  <c:v>4.7619143642893581E-2</c:v>
                </c:pt>
                <c:pt idx="898">
                  <c:v>4.7619143642893581E-2</c:v>
                </c:pt>
                <c:pt idx="899">
                  <c:v>4.7619143642893581E-2</c:v>
                </c:pt>
                <c:pt idx="900">
                  <c:v>4.7619143642893581E-2</c:v>
                </c:pt>
                <c:pt idx="901">
                  <c:v>4.7619143642893581E-2</c:v>
                </c:pt>
                <c:pt idx="902">
                  <c:v>4.7619143642893581E-2</c:v>
                </c:pt>
                <c:pt idx="903">
                  <c:v>4.7619143642893581E-2</c:v>
                </c:pt>
                <c:pt idx="904">
                  <c:v>4.7619143642893581E-2</c:v>
                </c:pt>
                <c:pt idx="905">
                  <c:v>4.7619143642893581E-2</c:v>
                </c:pt>
                <c:pt idx="906">
                  <c:v>4.7619143642893581E-2</c:v>
                </c:pt>
                <c:pt idx="907">
                  <c:v>4.7619143642893581E-2</c:v>
                </c:pt>
                <c:pt idx="908">
                  <c:v>4.7619143642893581E-2</c:v>
                </c:pt>
                <c:pt idx="909">
                  <c:v>4.7619143642893581E-2</c:v>
                </c:pt>
                <c:pt idx="910">
                  <c:v>4.7619143642893581E-2</c:v>
                </c:pt>
                <c:pt idx="911">
                  <c:v>4.7619143642893581E-2</c:v>
                </c:pt>
                <c:pt idx="912">
                  <c:v>4.7619143642893581E-2</c:v>
                </c:pt>
                <c:pt idx="913">
                  <c:v>4.7619143642893581E-2</c:v>
                </c:pt>
                <c:pt idx="914">
                  <c:v>4.7619143642893581E-2</c:v>
                </c:pt>
                <c:pt idx="915">
                  <c:v>4.7619143642893581E-2</c:v>
                </c:pt>
                <c:pt idx="916">
                  <c:v>4.7619143642893581E-2</c:v>
                </c:pt>
                <c:pt idx="917">
                  <c:v>4.7619143642893581E-2</c:v>
                </c:pt>
                <c:pt idx="918">
                  <c:v>4.7619143642893581E-2</c:v>
                </c:pt>
                <c:pt idx="919">
                  <c:v>4.7619143642893581E-2</c:v>
                </c:pt>
                <c:pt idx="920">
                  <c:v>4.7619143642893581E-2</c:v>
                </c:pt>
                <c:pt idx="921">
                  <c:v>4.7619143642893581E-2</c:v>
                </c:pt>
                <c:pt idx="922">
                  <c:v>4.7619143642893581E-2</c:v>
                </c:pt>
                <c:pt idx="923">
                  <c:v>4.7619143642893581E-2</c:v>
                </c:pt>
                <c:pt idx="924">
                  <c:v>4.7619143642893581E-2</c:v>
                </c:pt>
                <c:pt idx="925">
                  <c:v>4.7619143642893581E-2</c:v>
                </c:pt>
                <c:pt idx="926">
                  <c:v>4.7619143642893581E-2</c:v>
                </c:pt>
                <c:pt idx="927">
                  <c:v>4.7619143642893581E-2</c:v>
                </c:pt>
                <c:pt idx="928">
                  <c:v>4.7619143642893581E-2</c:v>
                </c:pt>
                <c:pt idx="929">
                  <c:v>4.7619143642893581E-2</c:v>
                </c:pt>
                <c:pt idx="930">
                  <c:v>4.7619143642893581E-2</c:v>
                </c:pt>
                <c:pt idx="931">
                  <c:v>4.7619143642893581E-2</c:v>
                </c:pt>
                <c:pt idx="932">
                  <c:v>4.7619143642893581E-2</c:v>
                </c:pt>
                <c:pt idx="933">
                  <c:v>4.7619143642893581E-2</c:v>
                </c:pt>
                <c:pt idx="934">
                  <c:v>4.7619143642893581E-2</c:v>
                </c:pt>
                <c:pt idx="935">
                  <c:v>4.7619143642893581E-2</c:v>
                </c:pt>
                <c:pt idx="936">
                  <c:v>4.7619143642893581E-2</c:v>
                </c:pt>
                <c:pt idx="937">
                  <c:v>4.7619143642893581E-2</c:v>
                </c:pt>
                <c:pt idx="938">
                  <c:v>4.7619143642893581E-2</c:v>
                </c:pt>
                <c:pt idx="939">
                  <c:v>4.7619143642893581E-2</c:v>
                </c:pt>
                <c:pt idx="940">
                  <c:v>4.7619143642893581E-2</c:v>
                </c:pt>
                <c:pt idx="941">
                  <c:v>4.7619143642893581E-2</c:v>
                </c:pt>
                <c:pt idx="942">
                  <c:v>4.7619143642893581E-2</c:v>
                </c:pt>
                <c:pt idx="943">
                  <c:v>4.7619143642893581E-2</c:v>
                </c:pt>
                <c:pt idx="944">
                  <c:v>4.7619143642893581E-2</c:v>
                </c:pt>
                <c:pt idx="945">
                  <c:v>4.7619143642893581E-2</c:v>
                </c:pt>
                <c:pt idx="946">
                  <c:v>4.7619143642893581E-2</c:v>
                </c:pt>
                <c:pt idx="947">
                  <c:v>4.7619143642893581E-2</c:v>
                </c:pt>
                <c:pt idx="948">
                  <c:v>4.7619143642893581E-2</c:v>
                </c:pt>
                <c:pt idx="949">
                  <c:v>4.7619143642893581E-2</c:v>
                </c:pt>
                <c:pt idx="950">
                  <c:v>4.7619143642893581E-2</c:v>
                </c:pt>
                <c:pt idx="951">
                  <c:v>4.7619143642893581E-2</c:v>
                </c:pt>
                <c:pt idx="952">
                  <c:v>4.7619143642893581E-2</c:v>
                </c:pt>
                <c:pt idx="953">
                  <c:v>4.7619143642893581E-2</c:v>
                </c:pt>
                <c:pt idx="954">
                  <c:v>4.7619143642893581E-2</c:v>
                </c:pt>
                <c:pt idx="955">
                  <c:v>4.7619143642893581E-2</c:v>
                </c:pt>
                <c:pt idx="956">
                  <c:v>4.7619143642893581E-2</c:v>
                </c:pt>
                <c:pt idx="957">
                  <c:v>4.7619143642893581E-2</c:v>
                </c:pt>
                <c:pt idx="958">
                  <c:v>4.7619143642893581E-2</c:v>
                </c:pt>
                <c:pt idx="959">
                  <c:v>4.7619143642893581E-2</c:v>
                </c:pt>
                <c:pt idx="960">
                  <c:v>4.7619143642893581E-2</c:v>
                </c:pt>
                <c:pt idx="961">
                  <c:v>4.7619143642893581E-2</c:v>
                </c:pt>
                <c:pt idx="962">
                  <c:v>4.7619143642893581E-2</c:v>
                </c:pt>
                <c:pt idx="963">
                  <c:v>4.7619143642893581E-2</c:v>
                </c:pt>
                <c:pt idx="964">
                  <c:v>4.7619143642893581E-2</c:v>
                </c:pt>
                <c:pt idx="965">
                  <c:v>4.7619143642893581E-2</c:v>
                </c:pt>
                <c:pt idx="966">
                  <c:v>4.7619143642893581E-2</c:v>
                </c:pt>
                <c:pt idx="967">
                  <c:v>4.7619143642893581E-2</c:v>
                </c:pt>
                <c:pt idx="968">
                  <c:v>4.7619143642893581E-2</c:v>
                </c:pt>
                <c:pt idx="969">
                  <c:v>4.7619143642893581E-2</c:v>
                </c:pt>
                <c:pt idx="970">
                  <c:v>4.7619143642893581E-2</c:v>
                </c:pt>
                <c:pt idx="971">
                  <c:v>4.7619143642893581E-2</c:v>
                </c:pt>
                <c:pt idx="972">
                  <c:v>4.7619143642893581E-2</c:v>
                </c:pt>
                <c:pt idx="973">
                  <c:v>4.7619143642893581E-2</c:v>
                </c:pt>
                <c:pt idx="974">
                  <c:v>4.7619143642893581E-2</c:v>
                </c:pt>
                <c:pt idx="975">
                  <c:v>4.7619143642893581E-2</c:v>
                </c:pt>
                <c:pt idx="976">
                  <c:v>4.7619143642893581E-2</c:v>
                </c:pt>
                <c:pt idx="977">
                  <c:v>4.7619143642893581E-2</c:v>
                </c:pt>
                <c:pt idx="978">
                  <c:v>4.7619143642893581E-2</c:v>
                </c:pt>
                <c:pt idx="979">
                  <c:v>4.7619143642893581E-2</c:v>
                </c:pt>
                <c:pt idx="980">
                  <c:v>4.7619143642893581E-2</c:v>
                </c:pt>
                <c:pt idx="981">
                  <c:v>4.7619143642893581E-2</c:v>
                </c:pt>
                <c:pt idx="982">
                  <c:v>4.7619143642893581E-2</c:v>
                </c:pt>
                <c:pt idx="983">
                  <c:v>4.7619143642893581E-2</c:v>
                </c:pt>
                <c:pt idx="984">
                  <c:v>4.7619143642893581E-2</c:v>
                </c:pt>
                <c:pt idx="985">
                  <c:v>4.7619143642893581E-2</c:v>
                </c:pt>
                <c:pt idx="986">
                  <c:v>4.7619143642893581E-2</c:v>
                </c:pt>
                <c:pt idx="987">
                  <c:v>4.7619143642893581E-2</c:v>
                </c:pt>
                <c:pt idx="988">
                  <c:v>4.7619143642893581E-2</c:v>
                </c:pt>
                <c:pt idx="989">
                  <c:v>4.7619143642893581E-2</c:v>
                </c:pt>
                <c:pt idx="990">
                  <c:v>4.7619143642893581E-2</c:v>
                </c:pt>
                <c:pt idx="991">
                  <c:v>4.7619143642893581E-2</c:v>
                </c:pt>
                <c:pt idx="992">
                  <c:v>4.7619143642893581E-2</c:v>
                </c:pt>
                <c:pt idx="993">
                  <c:v>4.7619143642893581E-2</c:v>
                </c:pt>
                <c:pt idx="994">
                  <c:v>4.7619143642893581E-2</c:v>
                </c:pt>
                <c:pt idx="995">
                  <c:v>4.7619143642893581E-2</c:v>
                </c:pt>
                <c:pt idx="996">
                  <c:v>4.7619143642893581E-2</c:v>
                </c:pt>
                <c:pt idx="997">
                  <c:v>4.7619143642893581E-2</c:v>
                </c:pt>
                <c:pt idx="998">
                  <c:v>4.7619143642893581E-2</c:v>
                </c:pt>
                <c:pt idx="999">
                  <c:v>4.7619143642893581E-2</c:v>
                </c:pt>
                <c:pt idx="1000">
                  <c:v>4.7619143642893581E-2</c:v>
                </c:pt>
                <c:pt idx="1001">
                  <c:v>4.7619143642893581E-2</c:v>
                </c:pt>
                <c:pt idx="1002">
                  <c:v>4.7619143642893581E-2</c:v>
                </c:pt>
                <c:pt idx="1003">
                  <c:v>4.7619143642893581E-2</c:v>
                </c:pt>
                <c:pt idx="1004">
                  <c:v>4.7619143642893581E-2</c:v>
                </c:pt>
                <c:pt idx="1005">
                  <c:v>4.7619143642893581E-2</c:v>
                </c:pt>
                <c:pt idx="1006">
                  <c:v>4.7619143642893581E-2</c:v>
                </c:pt>
                <c:pt idx="1007">
                  <c:v>4.7619143642893581E-2</c:v>
                </c:pt>
                <c:pt idx="1008">
                  <c:v>4.7619143642893581E-2</c:v>
                </c:pt>
                <c:pt idx="1009">
                  <c:v>4.7619143642893581E-2</c:v>
                </c:pt>
                <c:pt idx="1010">
                  <c:v>4.7619143642893581E-2</c:v>
                </c:pt>
                <c:pt idx="1011">
                  <c:v>4.7619143642893581E-2</c:v>
                </c:pt>
                <c:pt idx="1012">
                  <c:v>4.7619143642893581E-2</c:v>
                </c:pt>
                <c:pt idx="1013">
                  <c:v>4.7619143642893581E-2</c:v>
                </c:pt>
                <c:pt idx="1014">
                  <c:v>4.7619143642893581E-2</c:v>
                </c:pt>
                <c:pt idx="1015">
                  <c:v>4.7619143642893581E-2</c:v>
                </c:pt>
                <c:pt idx="1016">
                  <c:v>4.7619143642893581E-2</c:v>
                </c:pt>
                <c:pt idx="1017">
                  <c:v>4.7619143642893581E-2</c:v>
                </c:pt>
                <c:pt idx="1018">
                  <c:v>4.7619143642893581E-2</c:v>
                </c:pt>
                <c:pt idx="1019">
                  <c:v>4.7619143642893581E-2</c:v>
                </c:pt>
                <c:pt idx="1020">
                  <c:v>4.7619143642893581E-2</c:v>
                </c:pt>
                <c:pt idx="1021">
                  <c:v>4.7619143642893581E-2</c:v>
                </c:pt>
                <c:pt idx="1022">
                  <c:v>4.7619143642893581E-2</c:v>
                </c:pt>
                <c:pt idx="1023">
                  <c:v>4.7619143642893581E-2</c:v>
                </c:pt>
                <c:pt idx="1024">
                  <c:v>4.7619143642893581E-2</c:v>
                </c:pt>
                <c:pt idx="1025">
                  <c:v>4.7619143642893581E-2</c:v>
                </c:pt>
                <c:pt idx="1026">
                  <c:v>4.7619143642893581E-2</c:v>
                </c:pt>
                <c:pt idx="1027">
                  <c:v>4.7619143642893581E-2</c:v>
                </c:pt>
                <c:pt idx="1028">
                  <c:v>4.7619143642893581E-2</c:v>
                </c:pt>
                <c:pt idx="1029">
                  <c:v>4.7619143642893581E-2</c:v>
                </c:pt>
                <c:pt idx="1030">
                  <c:v>4.7619143642893581E-2</c:v>
                </c:pt>
                <c:pt idx="1031">
                  <c:v>4.7619143642893581E-2</c:v>
                </c:pt>
                <c:pt idx="1032">
                  <c:v>4.7619143642893581E-2</c:v>
                </c:pt>
                <c:pt idx="1033">
                  <c:v>4.7619143642893581E-2</c:v>
                </c:pt>
                <c:pt idx="1034">
                  <c:v>4.7619143642893581E-2</c:v>
                </c:pt>
                <c:pt idx="1035">
                  <c:v>4.7619143642893581E-2</c:v>
                </c:pt>
                <c:pt idx="1036">
                  <c:v>4.7619143642893581E-2</c:v>
                </c:pt>
                <c:pt idx="1037">
                  <c:v>4.7619143642893581E-2</c:v>
                </c:pt>
                <c:pt idx="1038">
                  <c:v>4.7619143642893581E-2</c:v>
                </c:pt>
                <c:pt idx="1039">
                  <c:v>4.7619143642893581E-2</c:v>
                </c:pt>
                <c:pt idx="1040">
                  <c:v>4.7619143642893581E-2</c:v>
                </c:pt>
                <c:pt idx="1041">
                  <c:v>4.7619143642893581E-2</c:v>
                </c:pt>
                <c:pt idx="1042">
                  <c:v>4.7619143642893581E-2</c:v>
                </c:pt>
                <c:pt idx="1043">
                  <c:v>4.7619143642893581E-2</c:v>
                </c:pt>
                <c:pt idx="1044">
                  <c:v>4.7619143642893581E-2</c:v>
                </c:pt>
                <c:pt idx="1045">
                  <c:v>4.7619143642893581E-2</c:v>
                </c:pt>
                <c:pt idx="1046">
                  <c:v>4.7619143642893581E-2</c:v>
                </c:pt>
                <c:pt idx="1047">
                  <c:v>4.7619143642893581E-2</c:v>
                </c:pt>
                <c:pt idx="1048">
                  <c:v>4.7619143642893581E-2</c:v>
                </c:pt>
                <c:pt idx="1049">
                  <c:v>4.7619143642893581E-2</c:v>
                </c:pt>
                <c:pt idx="1050">
                  <c:v>4.7619143642893581E-2</c:v>
                </c:pt>
                <c:pt idx="1051">
                  <c:v>4.7619143642893581E-2</c:v>
                </c:pt>
                <c:pt idx="1052">
                  <c:v>4.7619143642893581E-2</c:v>
                </c:pt>
                <c:pt idx="1053">
                  <c:v>4.7619143642893581E-2</c:v>
                </c:pt>
                <c:pt idx="1054">
                  <c:v>4.7619143642893581E-2</c:v>
                </c:pt>
                <c:pt idx="1055">
                  <c:v>4.7619143642893581E-2</c:v>
                </c:pt>
                <c:pt idx="1056">
                  <c:v>4.7619143642893581E-2</c:v>
                </c:pt>
                <c:pt idx="1057">
                  <c:v>4.7619143642893581E-2</c:v>
                </c:pt>
                <c:pt idx="1058">
                  <c:v>4.7619143642893581E-2</c:v>
                </c:pt>
                <c:pt idx="1059">
                  <c:v>4.7619143642893581E-2</c:v>
                </c:pt>
                <c:pt idx="1060">
                  <c:v>4.7619143642893581E-2</c:v>
                </c:pt>
                <c:pt idx="1061">
                  <c:v>4.7619143642893581E-2</c:v>
                </c:pt>
                <c:pt idx="1062">
                  <c:v>4.7619143642893581E-2</c:v>
                </c:pt>
                <c:pt idx="1063">
                  <c:v>4.7619143642893581E-2</c:v>
                </c:pt>
                <c:pt idx="1064">
                  <c:v>4.7619143642893581E-2</c:v>
                </c:pt>
                <c:pt idx="1065">
                  <c:v>4.7619143642893581E-2</c:v>
                </c:pt>
                <c:pt idx="1066">
                  <c:v>4.7619143642893581E-2</c:v>
                </c:pt>
                <c:pt idx="1067">
                  <c:v>4.7619143642893581E-2</c:v>
                </c:pt>
                <c:pt idx="1068">
                  <c:v>4.7619143642893581E-2</c:v>
                </c:pt>
                <c:pt idx="1069">
                  <c:v>4.7619143642893581E-2</c:v>
                </c:pt>
                <c:pt idx="1070">
                  <c:v>4.7619143642893581E-2</c:v>
                </c:pt>
                <c:pt idx="1071">
                  <c:v>4.7619143642893581E-2</c:v>
                </c:pt>
                <c:pt idx="1072">
                  <c:v>4.7619143642893581E-2</c:v>
                </c:pt>
                <c:pt idx="1073">
                  <c:v>4.7619143642893581E-2</c:v>
                </c:pt>
                <c:pt idx="1074">
                  <c:v>4.7619143642893581E-2</c:v>
                </c:pt>
                <c:pt idx="1075">
                  <c:v>4.7619143642893581E-2</c:v>
                </c:pt>
                <c:pt idx="1076">
                  <c:v>4.7619143642893581E-2</c:v>
                </c:pt>
                <c:pt idx="1077">
                  <c:v>4.7619143642893581E-2</c:v>
                </c:pt>
                <c:pt idx="1078">
                  <c:v>4.7619143642893581E-2</c:v>
                </c:pt>
                <c:pt idx="1079">
                  <c:v>4.7619143642893581E-2</c:v>
                </c:pt>
                <c:pt idx="1080">
                  <c:v>4.7619143642893581E-2</c:v>
                </c:pt>
                <c:pt idx="1081">
                  <c:v>4.7619143642893581E-2</c:v>
                </c:pt>
                <c:pt idx="1082">
                  <c:v>4.7619143642893581E-2</c:v>
                </c:pt>
                <c:pt idx="1083">
                  <c:v>4.7619143642893581E-2</c:v>
                </c:pt>
                <c:pt idx="1084">
                  <c:v>4.7619143642893581E-2</c:v>
                </c:pt>
                <c:pt idx="1085">
                  <c:v>4.7619143642893581E-2</c:v>
                </c:pt>
                <c:pt idx="1086">
                  <c:v>4.7619143642893581E-2</c:v>
                </c:pt>
                <c:pt idx="1087">
                  <c:v>4.7619143642893581E-2</c:v>
                </c:pt>
                <c:pt idx="1088">
                  <c:v>4.7619143642893581E-2</c:v>
                </c:pt>
                <c:pt idx="1089">
                  <c:v>4.7619143642893581E-2</c:v>
                </c:pt>
                <c:pt idx="1090">
                  <c:v>4.7619143642893581E-2</c:v>
                </c:pt>
                <c:pt idx="1091">
                  <c:v>4.7619143642893581E-2</c:v>
                </c:pt>
                <c:pt idx="1092">
                  <c:v>4.7619143642893581E-2</c:v>
                </c:pt>
                <c:pt idx="1093">
                  <c:v>4.7619143642893581E-2</c:v>
                </c:pt>
                <c:pt idx="1094">
                  <c:v>4.7619143642893581E-2</c:v>
                </c:pt>
                <c:pt idx="1095">
                  <c:v>4.7619143642893581E-2</c:v>
                </c:pt>
                <c:pt idx="1096">
                  <c:v>4.7619143642893581E-2</c:v>
                </c:pt>
                <c:pt idx="1097">
                  <c:v>4.7619143642893581E-2</c:v>
                </c:pt>
                <c:pt idx="1098">
                  <c:v>4.7619143642893581E-2</c:v>
                </c:pt>
                <c:pt idx="1099">
                  <c:v>4.7619143642893581E-2</c:v>
                </c:pt>
                <c:pt idx="1100">
                  <c:v>4.7619143642893581E-2</c:v>
                </c:pt>
                <c:pt idx="1101">
                  <c:v>4.7619143642893581E-2</c:v>
                </c:pt>
                <c:pt idx="1102">
                  <c:v>4.7619143642893581E-2</c:v>
                </c:pt>
                <c:pt idx="1103">
                  <c:v>4.7619143642893581E-2</c:v>
                </c:pt>
                <c:pt idx="1104">
                  <c:v>4.7619143642893581E-2</c:v>
                </c:pt>
                <c:pt idx="1105">
                  <c:v>4.7619143642893581E-2</c:v>
                </c:pt>
                <c:pt idx="1106">
                  <c:v>4.7619143642893581E-2</c:v>
                </c:pt>
                <c:pt idx="1107">
                  <c:v>4.7619143642893581E-2</c:v>
                </c:pt>
                <c:pt idx="1108">
                  <c:v>4.7619143642893581E-2</c:v>
                </c:pt>
                <c:pt idx="1109">
                  <c:v>4.7619143642893581E-2</c:v>
                </c:pt>
                <c:pt idx="1110">
                  <c:v>4.7619143642893581E-2</c:v>
                </c:pt>
                <c:pt idx="1111">
                  <c:v>4.7619143642893581E-2</c:v>
                </c:pt>
                <c:pt idx="1112">
                  <c:v>4.7619143642893581E-2</c:v>
                </c:pt>
                <c:pt idx="1113">
                  <c:v>4.7619143642893581E-2</c:v>
                </c:pt>
                <c:pt idx="1114">
                  <c:v>4.7619143642893581E-2</c:v>
                </c:pt>
                <c:pt idx="1115">
                  <c:v>4.7619143642893581E-2</c:v>
                </c:pt>
                <c:pt idx="1116">
                  <c:v>4.7619143642893581E-2</c:v>
                </c:pt>
                <c:pt idx="1117">
                  <c:v>4.7619143642893581E-2</c:v>
                </c:pt>
                <c:pt idx="1118">
                  <c:v>4.7619143642893581E-2</c:v>
                </c:pt>
                <c:pt idx="1119">
                  <c:v>4.7619143642893581E-2</c:v>
                </c:pt>
                <c:pt idx="1120">
                  <c:v>4.7619143642893581E-2</c:v>
                </c:pt>
                <c:pt idx="1121">
                  <c:v>4.7619143642893581E-2</c:v>
                </c:pt>
                <c:pt idx="1122">
                  <c:v>4.7619143642893581E-2</c:v>
                </c:pt>
                <c:pt idx="1123">
                  <c:v>4.7619143642893581E-2</c:v>
                </c:pt>
                <c:pt idx="1124">
                  <c:v>4.7619143642893581E-2</c:v>
                </c:pt>
                <c:pt idx="1125">
                  <c:v>4.7619143642893581E-2</c:v>
                </c:pt>
                <c:pt idx="1126">
                  <c:v>4.7619143642893581E-2</c:v>
                </c:pt>
                <c:pt idx="1127">
                  <c:v>4.7619143642893581E-2</c:v>
                </c:pt>
                <c:pt idx="1128">
                  <c:v>4.7619143642893581E-2</c:v>
                </c:pt>
                <c:pt idx="1129">
                  <c:v>4.7619143642893581E-2</c:v>
                </c:pt>
                <c:pt idx="1130">
                  <c:v>4.7619143642893581E-2</c:v>
                </c:pt>
                <c:pt idx="1131">
                  <c:v>4.7619143642893581E-2</c:v>
                </c:pt>
                <c:pt idx="1132">
                  <c:v>4.7619143642893581E-2</c:v>
                </c:pt>
                <c:pt idx="1133">
                  <c:v>4.7619143642893581E-2</c:v>
                </c:pt>
                <c:pt idx="1134">
                  <c:v>4.7619143642893581E-2</c:v>
                </c:pt>
                <c:pt idx="1135">
                  <c:v>4.7619143642893581E-2</c:v>
                </c:pt>
                <c:pt idx="1136">
                  <c:v>4.7619143642893581E-2</c:v>
                </c:pt>
                <c:pt idx="1137">
                  <c:v>4.7619143642893581E-2</c:v>
                </c:pt>
                <c:pt idx="1138">
                  <c:v>4.7619143642893581E-2</c:v>
                </c:pt>
                <c:pt idx="1139">
                  <c:v>4.7619143642893581E-2</c:v>
                </c:pt>
                <c:pt idx="1140">
                  <c:v>4.7619143642893581E-2</c:v>
                </c:pt>
                <c:pt idx="1141">
                  <c:v>4.7619143642893581E-2</c:v>
                </c:pt>
                <c:pt idx="1142">
                  <c:v>4.7619143642893581E-2</c:v>
                </c:pt>
                <c:pt idx="1143">
                  <c:v>4.7619143642893581E-2</c:v>
                </c:pt>
                <c:pt idx="1144">
                  <c:v>4.7619143642893581E-2</c:v>
                </c:pt>
                <c:pt idx="1145">
                  <c:v>4.7619143642893581E-2</c:v>
                </c:pt>
                <c:pt idx="1146">
                  <c:v>4.7619143642893581E-2</c:v>
                </c:pt>
                <c:pt idx="1147">
                  <c:v>4.7619143642893581E-2</c:v>
                </c:pt>
                <c:pt idx="1148">
                  <c:v>4.7619143642893581E-2</c:v>
                </c:pt>
                <c:pt idx="1149">
                  <c:v>4.7619143642893581E-2</c:v>
                </c:pt>
                <c:pt idx="1150">
                  <c:v>4.7619143642893581E-2</c:v>
                </c:pt>
                <c:pt idx="1151">
                  <c:v>4.7619143642893581E-2</c:v>
                </c:pt>
                <c:pt idx="1152">
                  <c:v>4.7619143642893581E-2</c:v>
                </c:pt>
                <c:pt idx="1153">
                  <c:v>4.7619143642893581E-2</c:v>
                </c:pt>
                <c:pt idx="1154">
                  <c:v>4.7619143642893581E-2</c:v>
                </c:pt>
                <c:pt idx="1155">
                  <c:v>4.7619143642893581E-2</c:v>
                </c:pt>
                <c:pt idx="1156">
                  <c:v>4.7619143642893581E-2</c:v>
                </c:pt>
                <c:pt idx="1157">
                  <c:v>4.7619143642893581E-2</c:v>
                </c:pt>
                <c:pt idx="1158">
                  <c:v>4.7619143642893581E-2</c:v>
                </c:pt>
                <c:pt idx="1159">
                  <c:v>4.7619143642893581E-2</c:v>
                </c:pt>
                <c:pt idx="1160">
                  <c:v>4.7619143642893581E-2</c:v>
                </c:pt>
                <c:pt idx="1161">
                  <c:v>4.7619143642893581E-2</c:v>
                </c:pt>
                <c:pt idx="1162">
                  <c:v>4.7619143642893581E-2</c:v>
                </c:pt>
                <c:pt idx="1163">
                  <c:v>4.7619143642893581E-2</c:v>
                </c:pt>
                <c:pt idx="1164">
                  <c:v>4.7619143642893581E-2</c:v>
                </c:pt>
                <c:pt idx="1165">
                  <c:v>4.7619143642893581E-2</c:v>
                </c:pt>
                <c:pt idx="1166">
                  <c:v>4.7619143642893581E-2</c:v>
                </c:pt>
                <c:pt idx="1167">
                  <c:v>4.7619143642893581E-2</c:v>
                </c:pt>
                <c:pt idx="1168">
                  <c:v>4.7619143642893581E-2</c:v>
                </c:pt>
                <c:pt idx="1169">
                  <c:v>4.7619143642893581E-2</c:v>
                </c:pt>
                <c:pt idx="1170">
                  <c:v>4.7619143642893581E-2</c:v>
                </c:pt>
                <c:pt idx="1171">
                  <c:v>4.7619143642893581E-2</c:v>
                </c:pt>
                <c:pt idx="1172">
                  <c:v>4.7619143642893581E-2</c:v>
                </c:pt>
                <c:pt idx="1173">
                  <c:v>4.7619143642893581E-2</c:v>
                </c:pt>
                <c:pt idx="1174">
                  <c:v>4.7619143642893581E-2</c:v>
                </c:pt>
                <c:pt idx="1175">
                  <c:v>4.7619143642893581E-2</c:v>
                </c:pt>
                <c:pt idx="1176">
                  <c:v>4.7619143642893581E-2</c:v>
                </c:pt>
                <c:pt idx="1177">
                  <c:v>4.7619143642893581E-2</c:v>
                </c:pt>
                <c:pt idx="1178">
                  <c:v>4.7619143642893581E-2</c:v>
                </c:pt>
                <c:pt idx="1179">
                  <c:v>4.7619143642893581E-2</c:v>
                </c:pt>
                <c:pt idx="1180">
                  <c:v>4.7619143642893581E-2</c:v>
                </c:pt>
                <c:pt idx="1181">
                  <c:v>4.7619143642893581E-2</c:v>
                </c:pt>
                <c:pt idx="1182">
                  <c:v>4.7619143642893581E-2</c:v>
                </c:pt>
                <c:pt idx="1183">
                  <c:v>4.7619143642893581E-2</c:v>
                </c:pt>
                <c:pt idx="1184">
                  <c:v>4.7619143642893581E-2</c:v>
                </c:pt>
                <c:pt idx="1185">
                  <c:v>4.7619143642893581E-2</c:v>
                </c:pt>
                <c:pt idx="1186">
                  <c:v>4.7619143642893581E-2</c:v>
                </c:pt>
                <c:pt idx="1187">
                  <c:v>4.7619143642893581E-2</c:v>
                </c:pt>
                <c:pt idx="1188">
                  <c:v>4.7619143642893581E-2</c:v>
                </c:pt>
                <c:pt idx="1189">
                  <c:v>4.7619143642893581E-2</c:v>
                </c:pt>
                <c:pt idx="1190">
                  <c:v>4.7619143642893581E-2</c:v>
                </c:pt>
                <c:pt idx="1191">
                  <c:v>4.7619143642893581E-2</c:v>
                </c:pt>
                <c:pt idx="1192">
                  <c:v>4.7619143642893581E-2</c:v>
                </c:pt>
                <c:pt idx="1193">
                  <c:v>4.7619143642893581E-2</c:v>
                </c:pt>
                <c:pt idx="1194">
                  <c:v>4.7619143642893581E-2</c:v>
                </c:pt>
                <c:pt idx="1195">
                  <c:v>4.7619143642893581E-2</c:v>
                </c:pt>
                <c:pt idx="1196">
                  <c:v>4.7619143642893581E-2</c:v>
                </c:pt>
                <c:pt idx="1197">
                  <c:v>4.7619143642893581E-2</c:v>
                </c:pt>
                <c:pt idx="1198">
                  <c:v>4.7619143642893581E-2</c:v>
                </c:pt>
                <c:pt idx="1199">
                  <c:v>4.7619143642893581E-2</c:v>
                </c:pt>
                <c:pt idx="1200">
                  <c:v>4.7619143642893581E-2</c:v>
                </c:pt>
                <c:pt idx="1201">
                  <c:v>4.7619143642893581E-2</c:v>
                </c:pt>
                <c:pt idx="1202">
                  <c:v>4.7619143642893581E-2</c:v>
                </c:pt>
                <c:pt idx="1203">
                  <c:v>4.7619143642893581E-2</c:v>
                </c:pt>
                <c:pt idx="1204">
                  <c:v>4.7619143642893581E-2</c:v>
                </c:pt>
                <c:pt idx="1205">
                  <c:v>4.7619143642893581E-2</c:v>
                </c:pt>
                <c:pt idx="1206">
                  <c:v>4.7619143642893581E-2</c:v>
                </c:pt>
                <c:pt idx="1207">
                  <c:v>4.7619143642893581E-2</c:v>
                </c:pt>
                <c:pt idx="1208">
                  <c:v>4.7619143642893581E-2</c:v>
                </c:pt>
                <c:pt idx="1209">
                  <c:v>4.7619143642893581E-2</c:v>
                </c:pt>
                <c:pt idx="1210">
                  <c:v>4.7619143642893581E-2</c:v>
                </c:pt>
                <c:pt idx="1211">
                  <c:v>4.7619143642893581E-2</c:v>
                </c:pt>
                <c:pt idx="1212">
                  <c:v>4.7619143642893581E-2</c:v>
                </c:pt>
                <c:pt idx="1213">
                  <c:v>4.7619143642893581E-2</c:v>
                </c:pt>
                <c:pt idx="1214">
                  <c:v>4.7619143642893581E-2</c:v>
                </c:pt>
                <c:pt idx="1215">
                  <c:v>4.7619143642893581E-2</c:v>
                </c:pt>
                <c:pt idx="1216">
                  <c:v>4.7619143642893581E-2</c:v>
                </c:pt>
                <c:pt idx="1217">
                  <c:v>4.7619143642893581E-2</c:v>
                </c:pt>
                <c:pt idx="1218">
                  <c:v>4.7619143642893581E-2</c:v>
                </c:pt>
                <c:pt idx="1219">
                  <c:v>4.7619143642893581E-2</c:v>
                </c:pt>
                <c:pt idx="1220">
                  <c:v>4.7619143642893581E-2</c:v>
                </c:pt>
                <c:pt idx="1221">
                  <c:v>4.7619143642893581E-2</c:v>
                </c:pt>
                <c:pt idx="1222">
                  <c:v>4.7619143642893581E-2</c:v>
                </c:pt>
                <c:pt idx="1223">
                  <c:v>4.7619143642893581E-2</c:v>
                </c:pt>
                <c:pt idx="1224">
                  <c:v>4.7619143642893581E-2</c:v>
                </c:pt>
                <c:pt idx="1225">
                  <c:v>4.7619143642893581E-2</c:v>
                </c:pt>
                <c:pt idx="1226">
                  <c:v>4.7619143642893581E-2</c:v>
                </c:pt>
                <c:pt idx="1227">
                  <c:v>4.7619143642893581E-2</c:v>
                </c:pt>
                <c:pt idx="1228">
                  <c:v>4.7619143642893581E-2</c:v>
                </c:pt>
                <c:pt idx="1229">
                  <c:v>4.7619143642893581E-2</c:v>
                </c:pt>
                <c:pt idx="1230">
                  <c:v>4.7619143642893581E-2</c:v>
                </c:pt>
                <c:pt idx="1231">
                  <c:v>4.7619143642893581E-2</c:v>
                </c:pt>
                <c:pt idx="1232">
                  <c:v>4.7619143642893581E-2</c:v>
                </c:pt>
                <c:pt idx="1233">
                  <c:v>4.7619143642893581E-2</c:v>
                </c:pt>
                <c:pt idx="1234">
                  <c:v>4.7619143642893581E-2</c:v>
                </c:pt>
                <c:pt idx="1235">
                  <c:v>4.7619143642893581E-2</c:v>
                </c:pt>
                <c:pt idx="1236">
                  <c:v>4.7619143642893581E-2</c:v>
                </c:pt>
                <c:pt idx="1237">
                  <c:v>4.7619143642893581E-2</c:v>
                </c:pt>
                <c:pt idx="1238">
                  <c:v>4.7619143642893581E-2</c:v>
                </c:pt>
                <c:pt idx="1239">
                  <c:v>4.7619143642893581E-2</c:v>
                </c:pt>
                <c:pt idx="1240">
                  <c:v>4.7619143642893581E-2</c:v>
                </c:pt>
                <c:pt idx="1241">
                  <c:v>4.7619143642893581E-2</c:v>
                </c:pt>
                <c:pt idx="1242">
                  <c:v>4.7619143642893581E-2</c:v>
                </c:pt>
                <c:pt idx="1243">
                  <c:v>4.7619143642893581E-2</c:v>
                </c:pt>
                <c:pt idx="1244">
                  <c:v>4.7619143642893581E-2</c:v>
                </c:pt>
                <c:pt idx="1245">
                  <c:v>4.7619143642893581E-2</c:v>
                </c:pt>
                <c:pt idx="1246">
                  <c:v>4.7619143642893581E-2</c:v>
                </c:pt>
                <c:pt idx="1247">
                  <c:v>4.7619143642893581E-2</c:v>
                </c:pt>
                <c:pt idx="1248">
                  <c:v>4.7619143642893581E-2</c:v>
                </c:pt>
                <c:pt idx="1249">
                  <c:v>4.7619143642893581E-2</c:v>
                </c:pt>
                <c:pt idx="1250">
                  <c:v>4.7619143642893581E-2</c:v>
                </c:pt>
                <c:pt idx="1251">
                  <c:v>4.7619143642893581E-2</c:v>
                </c:pt>
                <c:pt idx="1252">
                  <c:v>4.7619143642893581E-2</c:v>
                </c:pt>
                <c:pt idx="1253">
                  <c:v>4.7619143642893581E-2</c:v>
                </c:pt>
                <c:pt idx="1254">
                  <c:v>4.7619143642893581E-2</c:v>
                </c:pt>
                <c:pt idx="1255">
                  <c:v>4.7619143642893581E-2</c:v>
                </c:pt>
                <c:pt idx="1256">
                  <c:v>4.7619143642893581E-2</c:v>
                </c:pt>
                <c:pt idx="1257">
                  <c:v>4.7619143642893581E-2</c:v>
                </c:pt>
                <c:pt idx="1258">
                  <c:v>4.7619143642893581E-2</c:v>
                </c:pt>
                <c:pt idx="1259">
                  <c:v>4.7619143642893581E-2</c:v>
                </c:pt>
                <c:pt idx="1260">
                  <c:v>4.7619143642893581E-2</c:v>
                </c:pt>
                <c:pt idx="1261">
                  <c:v>4.7619143642893581E-2</c:v>
                </c:pt>
                <c:pt idx="1262">
                  <c:v>4.7619143642893581E-2</c:v>
                </c:pt>
                <c:pt idx="1263">
                  <c:v>4.7619143642893581E-2</c:v>
                </c:pt>
                <c:pt idx="1264">
                  <c:v>4.7619143642893581E-2</c:v>
                </c:pt>
                <c:pt idx="1265">
                  <c:v>4.7619143642893581E-2</c:v>
                </c:pt>
                <c:pt idx="1266">
                  <c:v>4.7619143642893581E-2</c:v>
                </c:pt>
                <c:pt idx="1267">
                  <c:v>4.7619143642893581E-2</c:v>
                </c:pt>
                <c:pt idx="1268">
                  <c:v>4.7619143642893581E-2</c:v>
                </c:pt>
                <c:pt idx="1269">
                  <c:v>4.7619143642893581E-2</c:v>
                </c:pt>
                <c:pt idx="1270">
                  <c:v>4.7619143642893581E-2</c:v>
                </c:pt>
                <c:pt idx="1271">
                  <c:v>4.7619143642893581E-2</c:v>
                </c:pt>
                <c:pt idx="1272">
                  <c:v>4.7619143642893581E-2</c:v>
                </c:pt>
                <c:pt idx="1273">
                  <c:v>4.7619143642893581E-2</c:v>
                </c:pt>
                <c:pt idx="1274">
                  <c:v>4.7619143642893581E-2</c:v>
                </c:pt>
                <c:pt idx="1275">
                  <c:v>4.7619143642893581E-2</c:v>
                </c:pt>
                <c:pt idx="1276">
                  <c:v>4.7619143642893581E-2</c:v>
                </c:pt>
                <c:pt idx="1277">
                  <c:v>4.7619143642893581E-2</c:v>
                </c:pt>
                <c:pt idx="1278">
                  <c:v>4.7619143642893581E-2</c:v>
                </c:pt>
                <c:pt idx="1279">
                  <c:v>4.7619143642893581E-2</c:v>
                </c:pt>
                <c:pt idx="1280">
                  <c:v>4.7619143642893581E-2</c:v>
                </c:pt>
                <c:pt idx="1281">
                  <c:v>4.7619143642893581E-2</c:v>
                </c:pt>
                <c:pt idx="1282">
                  <c:v>4.7619143642893581E-2</c:v>
                </c:pt>
                <c:pt idx="1283">
                  <c:v>4.7619143642893581E-2</c:v>
                </c:pt>
                <c:pt idx="1284">
                  <c:v>4.7619143642893581E-2</c:v>
                </c:pt>
                <c:pt idx="1285">
                  <c:v>4.7619143642893581E-2</c:v>
                </c:pt>
                <c:pt idx="1286">
                  <c:v>4.7619143642893581E-2</c:v>
                </c:pt>
                <c:pt idx="1287">
                  <c:v>4.7619143642893581E-2</c:v>
                </c:pt>
                <c:pt idx="1288">
                  <c:v>4.7619143642893581E-2</c:v>
                </c:pt>
                <c:pt idx="1289">
                  <c:v>4.7619143642893581E-2</c:v>
                </c:pt>
                <c:pt idx="1290">
                  <c:v>4.7619143642893581E-2</c:v>
                </c:pt>
                <c:pt idx="1291">
                  <c:v>4.7619143642893581E-2</c:v>
                </c:pt>
                <c:pt idx="1292">
                  <c:v>4.7619143642893581E-2</c:v>
                </c:pt>
                <c:pt idx="1293">
                  <c:v>4.7619143642893581E-2</c:v>
                </c:pt>
                <c:pt idx="1294">
                  <c:v>4.7619143642893581E-2</c:v>
                </c:pt>
                <c:pt idx="1295">
                  <c:v>4.7619143642893581E-2</c:v>
                </c:pt>
                <c:pt idx="1296">
                  <c:v>4.7619143642893581E-2</c:v>
                </c:pt>
                <c:pt idx="1297">
                  <c:v>4.7619143642893581E-2</c:v>
                </c:pt>
                <c:pt idx="1298">
                  <c:v>4.7619143642893581E-2</c:v>
                </c:pt>
                <c:pt idx="1299">
                  <c:v>4.7619143642893581E-2</c:v>
                </c:pt>
                <c:pt idx="1300">
                  <c:v>4.7619143642893581E-2</c:v>
                </c:pt>
                <c:pt idx="1301">
                  <c:v>4.7619143642893581E-2</c:v>
                </c:pt>
                <c:pt idx="1302">
                  <c:v>4.7619143642893581E-2</c:v>
                </c:pt>
                <c:pt idx="1303">
                  <c:v>4.7619143642893581E-2</c:v>
                </c:pt>
                <c:pt idx="1304">
                  <c:v>4.7619143642893581E-2</c:v>
                </c:pt>
                <c:pt idx="1305">
                  <c:v>4.7619143642893581E-2</c:v>
                </c:pt>
                <c:pt idx="1306">
                  <c:v>4.7619143642893581E-2</c:v>
                </c:pt>
                <c:pt idx="1307">
                  <c:v>4.7619143642893581E-2</c:v>
                </c:pt>
                <c:pt idx="1308">
                  <c:v>4.7619143642893581E-2</c:v>
                </c:pt>
                <c:pt idx="1309">
                  <c:v>4.7619143642893581E-2</c:v>
                </c:pt>
                <c:pt idx="1310">
                  <c:v>4.7619143642893581E-2</c:v>
                </c:pt>
                <c:pt idx="1311">
                  <c:v>4.7619143642893581E-2</c:v>
                </c:pt>
                <c:pt idx="1312">
                  <c:v>4.7619143642893581E-2</c:v>
                </c:pt>
                <c:pt idx="1313">
                  <c:v>4.7619143642893581E-2</c:v>
                </c:pt>
                <c:pt idx="1314">
                  <c:v>4.7619143642893581E-2</c:v>
                </c:pt>
                <c:pt idx="1315">
                  <c:v>4.7619143642893581E-2</c:v>
                </c:pt>
                <c:pt idx="1316">
                  <c:v>4.7619143642893581E-2</c:v>
                </c:pt>
                <c:pt idx="1317">
                  <c:v>4.7619143642893581E-2</c:v>
                </c:pt>
                <c:pt idx="1318">
                  <c:v>4.7619143642893581E-2</c:v>
                </c:pt>
                <c:pt idx="1319">
                  <c:v>4.7619143642893581E-2</c:v>
                </c:pt>
                <c:pt idx="1320">
                  <c:v>4.7619143642893581E-2</c:v>
                </c:pt>
                <c:pt idx="1321">
                  <c:v>4.7619143642893581E-2</c:v>
                </c:pt>
                <c:pt idx="1322">
                  <c:v>4.7619143642893581E-2</c:v>
                </c:pt>
                <c:pt idx="1323">
                  <c:v>4.7619143642893581E-2</c:v>
                </c:pt>
                <c:pt idx="1324">
                  <c:v>4.7619143642893581E-2</c:v>
                </c:pt>
                <c:pt idx="1325">
                  <c:v>4.7619143642893581E-2</c:v>
                </c:pt>
                <c:pt idx="1326">
                  <c:v>4.7619143642893581E-2</c:v>
                </c:pt>
                <c:pt idx="1327">
                  <c:v>4.7619143642893581E-2</c:v>
                </c:pt>
                <c:pt idx="1328">
                  <c:v>4.7619143642893581E-2</c:v>
                </c:pt>
                <c:pt idx="1329">
                  <c:v>4.7619143642893581E-2</c:v>
                </c:pt>
                <c:pt idx="1330">
                  <c:v>4.7619143642893581E-2</c:v>
                </c:pt>
                <c:pt idx="1331">
                  <c:v>4.7619143642893581E-2</c:v>
                </c:pt>
                <c:pt idx="1332">
                  <c:v>4.7619143642893581E-2</c:v>
                </c:pt>
                <c:pt idx="1333">
                  <c:v>4.7619143642893581E-2</c:v>
                </c:pt>
                <c:pt idx="1334">
                  <c:v>4.7619143642893581E-2</c:v>
                </c:pt>
                <c:pt idx="1335">
                  <c:v>4.7619143642893581E-2</c:v>
                </c:pt>
                <c:pt idx="1336">
                  <c:v>4.7619143642893581E-2</c:v>
                </c:pt>
                <c:pt idx="1337">
                  <c:v>4.7619143642893581E-2</c:v>
                </c:pt>
                <c:pt idx="1338">
                  <c:v>4.7619143642893581E-2</c:v>
                </c:pt>
                <c:pt idx="1339">
                  <c:v>4.7619143642893581E-2</c:v>
                </c:pt>
                <c:pt idx="1340">
                  <c:v>4.7619143642893581E-2</c:v>
                </c:pt>
                <c:pt idx="1341">
                  <c:v>4.7619143642893581E-2</c:v>
                </c:pt>
                <c:pt idx="1342">
                  <c:v>4.7619143642893581E-2</c:v>
                </c:pt>
                <c:pt idx="1343">
                  <c:v>4.7619143642893581E-2</c:v>
                </c:pt>
                <c:pt idx="1344">
                  <c:v>4.7619143642893581E-2</c:v>
                </c:pt>
                <c:pt idx="1345">
                  <c:v>4.7619143642893581E-2</c:v>
                </c:pt>
                <c:pt idx="1346">
                  <c:v>4.7619143642893581E-2</c:v>
                </c:pt>
                <c:pt idx="1347">
                  <c:v>4.7619143642893581E-2</c:v>
                </c:pt>
                <c:pt idx="1348">
                  <c:v>4.7619143642893581E-2</c:v>
                </c:pt>
                <c:pt idx="1349">
                  <c:v>4.7619143642893581E-2</c:v>
                </c:pt>
                <c:pt idx="1350">
                  <c:v>4.7619143642893581E-2</c:v>
                </c:pt>
                <c:pt idx="1351">
                  <c:v>4.7619143642893581E-2</c:v>
                </c:pt>
                <c:pt idx="1352">
                  <c:v>4.7619143642893581E-2</c:v>
                </c:pt>
                <c:pt idx="1353">
                  <c:v>4.7619143642893581E-2</c:v>
                </c:pt>
                <c:pt idx="1354">
                  <c:v>4.7619143642893581E-2</c:v>
                </c:pt>
                <c:pt idx="1355">
                  <c:v>4.7619143642893581E-2</c:v>
                </c:pt>
                <c:pt idx="1356">
                  <c:v>4.7619143642893581E-2</c:v>
                </c:pt>
                <c:pt idx="1357">
                  <c:v>4.7619143642893581E-2</c:v>
                </c:pt>
                <c:pt idx="1358">
                  <c:v>4.7619143642893581E-2</c:v>
                </c:pt>
                <c:pt idx="1359">
                  <c:v>4.7619143642893581E-2</c:v>
                </c:pt>
                <c:pt idx="1360">
                  <c:v>4.7619143642893581E-2</c:v>
                </c:pt>
                <c:pt idx="1361">
                  <c:v>4.7619143642893581E-2</c:v>
                </c:pt>
                <c:pt idx="1362">
                  <c:v>4.7619143642893581E-2</c:v>
                </c:pt>
                <c:pt idx="1363">
                  <c:v>4.7619143642893581E-2</c:v>
                </c:pt>
                <c:pt idx="1364">
                  <c:v>4.7619143642893581E-2</c:v>
                </c:pt>
                <c:pt idx="1365">
                  <c:v>4.7619143642893581E-2</c:v>
                </c:pt>
                <c:pt idx="1366">
                  <c:v>4.7619143642893581E-2</c:v>
                </c:pt>
                <c:pt idx="1367">
                  <c:v>4.7619143642893581E-2</c:v>
                </c:pt>
                <c:pt idx="1368">
                  <c:v>4.7619143642893581E-2</c:v>
                </c:pt>
                <c:pt idx="1369">
                  <c:v>4.7619143642893581E-2</c:v>
                </c:pt>
                <c:pt idx="1370">
                  <c:v>4.7619143642893581E-2</c:v>
                </c:pt>
                <c:pt idx="1371">
                  <c:v>4.7619143642893581E-2</c:v>
                </c:pt>
                <c:pt idx="1372">
                  <c:v>4.7619143642893581E-2</c:v>
                </c:pt>
                <c:pt idx="1373">
                  <c:v>4.7619143642893581E-2</c:v>
                </c:pt>
                <c:pt idx="1374">
                  <c:v>4.7619143642893581E-2</c:v>
                </c:pt>
                <c:pt idx="1375">
                  <c:v>4.7619143642893581E-2</c:v>
                </c:pt>
                <c:pt idx="1376">
                  <c:v>4.7619143642893581E-2</c:v>
                </c:pt>
                <c:pt idx="1377">
                  <c:v>4.7619143642893581E-2</c:v>
                </c:pt>
                <c:pt idx="1378">
                  <c:v>4.7619143642893581E-2</c:v>
                </c:pt>
                <c:pt idx="1379">
                  <c:v>4.7619143642893581E-2</c:v>
                </c:pt>
                <c:pt idx="1380">
                  <c:v>4.7619143642893581E-2</c:v>
                </c:pt>
                <c:pt idx="1381">
                  <c:v>4.7619143642893581E-2</c:v>
                </c:pt>
                <c:pt idx="1382">
                  <c:v>4.7619143642893581E-2</c:v>
                </c:pt>
                <c:pt idx="1383">
                  <c:v>4.7619143642893581E-2</c:v>
                </c:pt>
                <c:pt idx="1384">
                  <c:v>4.7619143642893581E-2</c:v>
                </c:pt>
                <c:pt idx="1385">
                  <c:v>4.7619143642893581E-2</c:v>
                </c:pt>
                <c:pt idx="1386">
                  <c:v>4.7619143642893581E-2</c:v>
                </c:pt>
                <c:pt idx="1387">
                  <c:v>4.7619143642893581E-2</c:v>
                </c:pt>
                <c:pt idx="1388">
                  <c:v>4.7619143642893581E-2</c:v>
                </c:pt>
                <c:pt idx="1389">
                  <c:v>4.7619143642893581E-2</c:v>
                </c:pt>
                <c:pt idx="1390">
                  <c:v>4.7619143642893581E-2</c:v>
                </c:pt>
                <c:pt idx="1391">
                  <c:v>4.7619143642893581E-2</c:v>
                </c:pt>
                <c:pt idx="1392">
                  <c:v>4.7619143642893581E-2</c:v>
                </c:pt>
                <c:pt idx="1393">
                  <c:v>4.7619143642893581E-2</c:v>
                </c:pt>
                <c:pt idx="1394">
                  <c:v>4.7619143642893581E-2</c:v>
                </c:pt>
                <c:pt idx="1395">
                  <c:v>4.7619143642893581E-2</c:v>
                </c:pt>
                <c:pt idx="1396">
                  <c:v>4.7619143642893581E-2</c:v>
                </c:pt>
                <c:pt idx="1397">
                  <c:v>4.7619143642893581E-2</c:v>
                </c:pt>
                <c:pt idx="1398">
                  <c:v>4.7619143642893581E-2</c:v>
                </c:pt>
                <c:pt idx="1399">
                  <c:v>4.7619143642893581E-2</c:v>
                </c:pt>
                <c:pt idx="1400">
                  <c:v>4.7619143642893581E-2</c:v>
                </c:pt>
                <c:pt idx="1401">
                  <c:v>4.7619143642893581E-2</c:v>
                </c:pt>
                <c:pt idx="1402">
                  <c:v>4.7619143642893581E-2</c:v>
                </c:pt>
                <c:pt idx="1403">
                  <c:v>4.7619143642893581E-2</c:v>
                </c:pt>
                <c:pt idx="1404">
                  <c:v>4.7619143642893581E-2</c:v>
                </c:pt>
                <c:pt idx="1405">
                  <c:v>4.7619143642893581E-2</c:v>
                </c:pt>
                <c:pt idx="1406">
                  <c:v>4.7619143642893581E-2</c:v>
                </c:pt>
                <c:pt idx="1407">
                  <c:v>4.7619143642893581E-2</c:v>
                </c:pt>
                <c:pt idx="1408">
                  <c:v>4.7619143642893581E-2</c:v>
                </c:pt>
                <c:pt idx="1409">
                  <c:v>4.7619143642893581E-2</c:v>
                </c:pt>
                <c:pt idx="1410">
                  <c:v>4.7619143642893581E-2</c:v>
                </c:pt>
                <c:pt idx="1411">
                  <c:v>4.7619143642893581E-2</c:v>
                </c:pt>
                <c:pt idx="1412">
                  <c:v>4.7619143642893581E-2</c:v>
                </c:pt>
                <c:pt idx="1413">
                  <c:v>4.7619143642893581E-2</c:v>
                </c:pt>
                <c:pt idx="1414">
                  <c:v>4.7619143642893581E-2</c:v>
                </c:pt>
                <c:pt idx="1415">
                  <c:v>4.7619143642893581E-2</c:v>
                </c:pt>
                <c:pt idx="1416">
                  <c:v>4.7619143642893581E-2</c:v>
                </c:pt>
                <c:pt idx="1417">
                  <c:v>4.7619143642893581E-2</c:v>
                </c:pt>
                <c:pt idx="1418">
                  <c:v>4.7619143642893581E-2</c:v>
                </c:pt>
                <c:pt idx="1419">
                  <c:v>4.7619143642893581E-2</c:v>
                </c:pt>
                <c:pt idx="1420">
                  <c:v>4.7619143642893581E-2</c:v>
                </c:pt>
                <c:pt idx="1421">
                  <c:v>4.7619143642893581E-2</c:v>
                </c:pt>
                <c:pt idx="1422">
                  <c:v>4.7619143642893581E-2</c:v>
                </c:pt>
                <c:pt idx="1423">
                  <c:v>4.7619143642893581E-2</c:v>
                </c:pt>
                <c:pt idx="1424">
                  <c:v>4.7619143642893581E-2</c:v>
                </c:pt>
                <c:pt idx="1425">
                  <c:v>4.7619143642893581E-2</c:v>
                </c:pt>
                <c:pt idx="1426">
                  <c:v>4.7619143642893581E-2</c:v>
                </c:pt>
                <c:pt idx="1427">
                  <c:v>4.7619143642893581E-2</c:v>
                </c:pt>
                <c:pt idx="1428">
                  <c:v>4.7619143642893581E-2</c:v>
                </c:pt>
                <c:pt idx="1429">
                  <c:v>4.7619143642893581E-2</c:v>
                </c:pt>
                <c:pt idx="1430">
                  <c:v>4.7619143642893581E-2</c:v>
                </c:pt>
                <c:pt idx="1431">
                  <c:v>4.7619143642893581E-2</c:v>
                </c:pt>
                <c:pt idx="1432">
                  <c:v>4.7619143642893581E-2</c:v>
                </c:pt>
                <c:pt idx="1433">
                  <c:v>4.7619143642893581E-2</c:v>
                </c:pt>
                <c:pt idx="1434">
                  <c:v>4.7619143642893581E-2</c:v>
                </c:pt>
                <c:pt idx="1435">
                  <c:v>4.7619143642893581E-2</c:v>
                </c:pt>
                <c:pt idx="1436">
                  <c:v>4.7619143642893581E-2</c:v>
                </c:pt>
                <c:pt idx="1437">
                  <c:v>4.7619143642893581E-2</c:v>
                </c:pt>
                <c:pt idx="1438">
                  <c:v>4.7619143642893581E-2</c:v>
                </c:pt>
                <c:pt idx="1439">
                  <c:v>4.7619143642893581E-2</c:v>
                </c:pt>
                <c:pt idx="1440">
                  <c:v>4.7619143642893581E-2</c:v>
                </c:pt>
                <c:pt idx="1441">
                  <c:v>4.7619143642893581E-2</c:v>
                </c:pt>
                <c:pt idx="1442">
                  <c:v>4.7619143642893581E-2</c:v>
                </c:pt>
                <c:pt idx="1443">
                  <c:v>4.7619143642893581E-2</c:v>
                </c:pt>
                <c:pt idx="1444">
                  <c:v>4.7619143642893581E-2</c:v>
                </c:pt>
                <c:pt idx="1445">
                  <c:v>4.7619143642893581E-2</c:v>
                </c:pt>
                <c:pt idx="1446">
                  <c:v>4.7619143642893581E-2</c:v>
                </c:pt>
                <c:pt idx="1447">
                  <c:v>4.7619143642893581E-2</c:v>
                </c:pt>
                <c:pt idx="1448">
                  <c:v>4.7619143642893581E-2</c:v>
                </c:pt>
                <c:pt idx="1449">
                  <c:v>4.7619143642893581E-2</c:v>
                </c:pt>
                <c:pt idx="1450">
                  <c:v>4.7619143642893581E-2</c:v>
                </c:pt>
                <c:pt idx="1451">
                  <c:v>4.7619143642893581E-2</c:v>
                </c:pt>
                <c:pt idx="1452">
                  <c:v>4.7619143642893581E-2</c:v>
                </c:pt>
                <c:pt idx="1453">
                  <c:v>4.7619143642893581E-2</c:v>
                </c:pt>
                <c:pt idx="1454">
                  <c:v>4.7619143642893581E-2</c:v>
                </c:pt>
                <c:pt idx="1455">
                  <c:v>4.7619143642893581E-2</c:v>
                </c:pt>
                <c:pt idx="1456">
                  <c:v>4.7619143642893581E-2</c:v>
                </c:pt>
                <c:pt idx="1457">
                  <c:v>4.7619143642893581E-2</c:v>
                </c:pt>
                <c:pt idx="1458">
                  <c:v>4.7619143642893581E-2</c:v>
                </c:pt>
                <c:pt idx="1459">
                  <c:v>4.7619143642893581E-2</c:v>
                </c:pt>
                <c:pt idx="1460">
                  <c:v>4.7619143642893581E-2</c:v>
                </c:pt>
                <c:pt idx="1461">
                  <c:v>4.7619143642893581E-2</c:v>
                </c:pt>
                <c:pt idx="1462">
                  <c:v>4.7619143642893581E-2</c:v>
                </c:pt>
                <c:pt idx="1463">
                  <c:v>4.7619143642893581E-2</c:v>
                </c:pt>
                <c:pt idx="1464">
                  <c:v>4.7619143642893581E-2</c:v>
                </c:pt>
                <c:pt idx="1465">
                  <c:v>4.7619143642893581E-2</c:v>
                </c:pt>
                <c:pt idx="1466">
                  <c:v>4.7619143642893581E-2</c:v>
                </c:pt>
                <c:pt idx="1467">
                  <c:v>4.7619143642893581E-2</c:v>
                </c:pt>
                <c:pt idx="1468">
                  <c:v>4.7619143642893581E-2</c:v>
                </c:pt>
                <c:pt idx="1469">
                  <c:v>4.7619143642893581E-2</c:v>
                </c:pt>
                <c:pt idx="1470">
                  <c:v>4.7619143642893581E-2</c:v>
                </c:pt>
                <c:pt idx="1471">
                  <c:v>4.7619143642893581E-2</c:v>
                </c:pt>
                <c:pt idx="1472">
                  <c:v>4.7619143642893581E-2</c:v>
                </c:pt>
                <c:pt idx="1473">
                  <c:v>4.7619143642893581E-2</c:v>
                </c:pt>
                <c:pt idx="1474">
                  <c:v>4.7619143642893581E-2</c:v>
                </c:pt>
                <c:pt idx="1475">
                  <c:v>4.7619143642893581E-2</c:v>
                </c:pt>
                <c:pt idx="1476">
                  <c:v>4.7619143642893581E-2</c:v>
                </c:pt>
                <c:pt idx="1477">
                  <c:v>4.7619143642893581E-2</c:v>
                </c:pt>
                <c:pt idx="1478">
                  <c:v>4.7619143642893581E-2</c:v>
                </c:pt>
                <c:pt idx="1479">
                  <c:v>4.7619143642893581E-2</c:v>
                </c:pt>
                <c:pt idx="1480">
                  <c:v>4.7619143642893581E-2</c:v>
                </c:pt>
                <c:pt idx="1481">
                  <c:v>4.7619143642893581E-2</c:v>
                </c:pt>
                <c:pt idx="1482">
                  <c:v>4.7619143642893581E-2</c:v>
                </c:pt>
                <c:pt idx="1483">
                  <c:v>4.7619143642893581E-2</c:v>
                </c:pt>
                <c:pt idx="1484">
                  <c:v>4.7619143642893581E-2</c:v>
                </c:pt>
                <c:pt idx="1485">
                  <c:v>4.7619143642893581E-2</c:v>
                </c:pt>
                <c:pt idx="1486">
                  <c:v>4.7619143642893581E-2</c:v>
                </c:pt>
                <c:pt idx="1487">
                  <c:v>4.7619143642893581E-2</c:v>
                </c:pt>
                <c:pt idx="1488">
                  <c:v>4.7619143642893581E-2</c:v>
                </c:pt>
                <c:pt idx="1489">
                  <c:v>4.7619143642893581E-2</c:v>
                </c:pt>
                <c:pt idx="1490">
                  <c:v>4.7619143642893581E-2</c:v>
                </c:pt>
                <c:pt idx="1491">
                  <c:v>4.7619143642893581E-2</c:v>
                </c:pt>
                <c:pt idx="1492">
                  <c:v>4.7619143642893581E-2</c:v>
                </c:pt>
                <c:pt idx="1493">
                  <c:v>4.7619143642893581E-2</c:v>
                </c:pt>
                <c:pt idx="1494">
                  <c:v>4.7619143642893581E-2</c:v>
                </c:pt>
                <c:pt idx="1495">
                  <c:v>4.7619143642893581E-2</c:v>
                </c:pt>
                <c:pt idx="1496">
                  <c:v>4.7619143642893581E-2</c:v>
                </c:pt>
                <c:pt idx="1497">
                  <c:v>4.7619143642893581E-2</c:v>
                </c:pt>
                <c:pt idx="1498">
                  <c:v>4.7619143642893581E-2</c:v>
                </c:pt>
                <c:pt idx="1499">
                  <c:v>4.7619143642893581E-2</c:v>
                </c:pt>
                <c:pt idx="1500">
                  <c:v>4.7619143642893581E-2</c:v>
                </c:pt>
                <c:pt idx="1501">
                  <c:v>4.7619143642893581E-2</c:v>
                </c:pt>
                <c:pt idx="1502">
                  <c:v>4.7619143642893581E-2</c:v>
                </c:pt>
                <c:pt idx="1503">
                  <c:v>4.7619143642893581E-2</c:v>
                </c:pt>
                <c:pt idx="1504">
                  <c:v>4.7619143642893581E-2</c:v>
                </c:pt>
                <c:pt idx="1505">
                  <c:v>4.7619143642893581E-2</c:v>
                </c:pt>
                <c:pt idx="1506">
                  <c:v>4.7619143642893581E-2</c:v>
                </c:pt>
                <c:pt idx="1507">
                  <c:v>4.7619143642893581E-2</c:v>
                </c:pt>
                <c:pt idx="1508">
                  <c:v>4.7619143642893581E-2</c:v>
                </c:pt>
                <c:pt idx="1509">
                  <c:v>4.7619143642893581E-2</c:v>
                </c:pt>
                <c:pt idx="1510">
                  <c:v>4.7619143642893581E-2</c:v>
                </c:pt>
                <c:pt idx="1511">
                  <c:v>4.7619143642893581E-2</c:v>
                </c:pt>
                <c:pt idx="1512">
                  <c:v>4.7619143642893581E-2</c:v>
                </c:pt>
                <c:pt idx="1513">
                  <c:v>4.7619143642893581E-2</c:v>
                </c:pt>
                <c:pt idx="1514">
                  <c:v>4.7619143642893581E-2</c:v>
                </c:pt>
                <c:pt idx="1515">
                  <c:v>4.7619143642893581E-2</c:v>
                </c:pt>
                <c:pt idx="1516">
                  <c:v>4.7619143642893581E-2</c:v>
                </c:pt>
                <c:pt idx="1517">
                  <c:v>4.7619143642893581E-2</c:v>
                </c:pt>
                <c:pt idx="1518">
                  <c:v>4.7619143642893581E-2</c:v>
                </c:pt>
                <c:pt idx="1519">
                  <c:v>4.7619143642893581E-2</c:v>
                </c:pt>
                <c:pt idx="1520">
                  <c:v>4.7619143642893581E-2</c:v>
                </c:pt>
                <c:pt idx="1521">
                  <c:v>4.7619143642893581E-2</c:v>
                </c:pt>
                <c:pt idx="1522">
                  <c:v>4.7619143642893581E-2</c:v>
                </c:pt>
                <c:pt idx="1523">
                  <c:v>4.7619143642893581E-2</c:v>
                </c:pt>
                <c:pt idx="1524">
                  <c:v>4.7619143642893581E-2</c:v>
                </c:pt>
                <c:pt idx="1525">
                  <c:v>4.7619143642893581E-2</c:v>
                </c:pt>
                <c:pt idx="1526">
                  <c:v>4.7619143642893581E-2</c:v>
                </c:pt>
                <c:pt idx="1527">
                  <c:v>4.7619143642893581E-2</c:v>
                </c:pt>
                <c:pt idx="1528">
                  <c:v>4.7619143642893581E-2</c:v>
                </c:pt>
                <c:pt idx="1529">
                  <c:v>4.7619143642893581E-2</c:v>
                </c:pt>
                <c:pt idx="1530">
                  <c:v>4.7619143642893581E-2</c:v>
                </c:pt>
                <c:pt idx="1531">
                  <c:v>4.7619143642893581E-2</c:v>
                </c:pt>
                <c:pt idx="1532">
                  <c:v>4.7619143642893581E-2</c:v>
                </c:pt>
                <c:pt idx="1533">
                  <c:v>4.7619143642893581E-2</c:v>
                </c:pt>
                <c:pt idx="1534">
                  <c:v>4.7619143642893581E-2</c:v>
                </c:pt>
                <c:pt idx="1535">
                  <c:v>4.7619143642893581E-2</c:v>
                </c:pt>
                <c:pt idx="1536">
                  <c:v>4.7619143642893581E-2</c:v>
                </c:pt>
                <c:pt idx="1537">
                  <c:v>4.7619143642893581E-2</c:v>
                </c:pt>
                <c:pt idx="1538">
                  <c:v>4.7619143642893581E-2</c:v>
                </c:pt>
                <c:pt idx="1539">
                  <c:v>4.7619143642893581E-2</c:v>
                </c:pt>
                <c:pt idx="1540">
                  <c:v>4.7619143642893581E-2</c:v>
                </c:pt>
                <c:pt idx="1541">
                  <c:v>4.7619143642893581E-2</c:v>
                </c:pt>
                <c:pt idx="1542">
                  <c:v>4.7619143642893581E-2</c:v>
                </c:pt>
                <c:pt idx="1543">
                  <c:v>4.7619143642893581E-2</c:v>
                </c:pt>
                <c:pt idx="1544">
                  <c:v>4.7619143642893581E-2</c:v>
                </c:pt>
                <c:pt idx="1545">
                  <c:v>4.7619143642893581E-2</c:v>
                </c:pt>
                <c:pt idx="1546">
                  <c:v>4.7619143642893581E-2</c:v>
                </c:pt>
                <c:pt idx="1547">
                  <c:v>4.7619143642893581E-2</c:v>
                </c:pt>
                <c:pt idx="1548">
                  <c:v>4.7619143642893581E-2</c:v>
                </c:pt>
                <c:pt idx="1549">
                  <c:v>4.7619143642893581E-2</c:v>
                </c:pt>
                <c:pt idx="1550">
                  <c:v>4.7619143642893581E-2</c:v>
                </c:pt>
                <c:pt idx="1551">
                  <c:v>4.7619143642893581E-2</c:v>
                </c:pt>
                <c:pt idx="1552">
                  <c:v>4.7619143642893581E-2</c:v>
                </c:pt>
                <c:pt idx="1553">
                  <c:v>4.7619143642893581E-2</c:v>
                </c:pt>
                <c:pt idx="1554">
                  <c:v>4.7619143642893581E-2</c:v>
                </c:pt>
                <c:pt idx="1555">
                  <c:v>4.7619143642893581E-2</c:v>
                </c:pt>
                <c:pt idx="1556">
                  <c:v>4.7619143642893581E-2</c:v>
                </c:pt>
                <c:pt idx="1557">
                  <c:v>4.7619143642893581E-2</c:v>
                </c:pt>
                <c:pt idx="1558">
                  <c:v>4.7619143642893581E-2</c:v>
                </c:pt>
                <c:pt idx="1559">
                  <c:v>4.7619143642893581E-2</c:v>
                </c:pt>
                <c:pt idx="1560">
                  <c:v>4.7619143642893581E-2</c:v>
                </c:pt>
                <c:pt idx="1561">
                  <c:v>4.7619143642893581E-2</c:v>
                </c:pt>
                <c:pt idx="1562">
                  <c:v>4.7619143642893581E-2</c:v>
                </c:pt>
                <c:pt idx="1563">
                  <c:v>4.7619143642893581E-2</c:v>
                </c:pt>
                <c:pt idx="1564">
                  <c:v>4.7619143642893581E-2</c:v>
                </c:pt>
                <c:pt idx="1565">
                  <c:v>4.7619143642893581E-2</c:v>
                </c:pt>
                <c:pt idx="1566">
                  <c:v>4.7619143642893581E-2</c:v>
                </c:pt>
                <c:pt idx="1567">
                  <c:v>4.7619143642893581E-2</c:v>
                </c:pt>
                <c:pt idx="1568">
                  <c:v>4.7619143642893581E-2</c:v>
                </c:pt>
                <c:pt idx="1569">
                  <c:v>4.7619143642893581E-2</c:v>
                </c:pt>
                <c:pt idx="1570">
                  <c:v>4.7619143642893581E-2</c:v>
                </c:pt>
                <c:pt idx="1571">
                  <c:v>4.7619143642893581E-2</c:v>
                </c:pt>
                <c:pt idx="1572">
                  <c:v>4.7619143642893581E-2</c:v>
                </c:pt>
                <c:pt idx="1573">
                  <c:v>4.7619143642893581E-2</c:v>
                </c:pt>
                <c:pt idx="1574">
                  <c:v>4.7619143642893581E-2</c:v>
                </c:pt>
                <c:pt idx="1575">
                  <c:v>4.7619143642893581E-2</c:v>
                </c:pt>
                <c:pt idx="1576">
                  <c:v>4.7619143642893581E-2</c:v>
                </c:pt>
                <c:pt idx="1577">
                  <c:v>4.7619143642893581E-2</c:v>
                </c:pt>
                <c:pt idx="1578">
                  <c:v>4.7619143642893581E-2</c:v>
                </c:pt>
                <c:pt idx="1579">
                  <c:v>4.7619143642893581E-2</c:v>
                </c:pt>
                <c:pt idx="1580">
                  <c:v>4.7619143642893581E-2</c:v>
                </c:pt>
                <c:pt idx="1581">
                  <c:v>4.7619143642893581E-2</c:v>
                </c:pt>
                <c:pt idx="1582">
                  <c:v>4.7619143642893581E-2</c:v>
                </c:pt>
                <c:pt idx="1583">
                  <c:v>4.7619143642893581E-2</c:v>
                </c:pt>
                <c:pt idx="1584">
                  <c:v>4.7619143642893581E-2</c:v>
                </c:pt>
                <c:pt idx="1585">
                  <c:v>4.7619143642893581E-2</c:v>
                </c:pt>
                <c:pt idx="1586">
                  <c:v>4.7619143642893581E-2</c:v>
                </c:pt>
                <c:pt idx="1587">
                  <c:v>4.7619143642893581E-2</c:v>
                </c:pt>
                <c:pt idx="1588">
                  <c:v>4.7619143642893581E-2</c:v>
                </c:pt>
                <c:pt idx="1589">
                  <c:v>4.7619143642893581E-2</c:v>
                </c:pt>
                <c:pt idx="1590">
                  <c:v>4.7619143642893581E-2</c:v>
                </c:pt>
                <c:pt idx="1591">
                  <c:v>4.7619143642893581E-2</c:v>
                </c:pt>
                <c:pt idx="1592">
                  <c:v>4.7619143642893581E-2</c:v>
                </c:pt>
                <c:pt idx="1593">
                  <c:v>4.7619143642893581E-2</c:v>
                </c:pt>
                <c:pt idx="1594">
                  <c:v>4.7619143642893581E-2</c:v>
                </c:pt>
                <c:pt idx="1595">
                  <c:v>4.7619143642893581E-2</c:v>
                </c:pt>
                <c:pt idx="1596">
                  <c:v>4.7619143642893581E-2</c:v>
                </c:pt>
                <c:pt idx="1597">
                  <c:v>4.7619143642893581E-2</c:v>
                </c:pt>
                <c:pt idx="1598">
                  <c:v>4.7619143642893581E-2</c:v>
                </c:pt>
                <c:pt idx="1599">
                  <c:v>4.7619143642893581E-2</c:v>
                </c:pt>
                <c:pt idx="1600">
                  <c:v>4.7619143642893581E-2</c:v>
                </c:pt>
                <c:pt idx="1601">
                  <c:v>4.7619143642893581E-2</c:v>
                </c:pt>
                <c:pt idx="1602">
                  <c:v>4.7619143642893581E-2</c:v>
                </c:pt>
                <c:pt idx="1603">
                  <c:v>4.7619143642893581E-2</c:v>
                </c:pt>
                <c:pt idx="1604">
                  <c:v>4.7619143642893581E-2</c:v>
                </c:pt>
                <c:pt idx="1605">
                  <c:v>4.7619143642893581E-2</c:v>
                </c:pt>
                <c:pt idx="1606">
                  <c:v>4.7619143642893581E-2</c:v>
                </c:pt>
                <c:pt idx="1607">
                  <c:v>4.7619143642893581E-2</c:v>
                </c:pt>
                <c:pt idx="1608">
                  <c:v>4.7619143642893581E-2</c:v>
                </c:pt>
                <c:pt idx="1609">
                  <c:v>4.7619143642893581E-2</c:v>
                </c:pt>
                <c:pt idx="1610">
                  <c:v>4.7619143642893581E-2</c:v>
                </c:pt>
                <c:pt idx="1611">
                  <c:v>4.7619143642893581E-2</c:v>
                </c:pt>
                <c:pt idx="1612">
                  <c:v>4.7619143642893581E-2</c:v>
                </c:pt>
                <c:pt idx="1613">
                  <c:v>4.7619143642893581E-2</c:v>
                </c:pt>
                <c:pt idx="1614">
                  <c:v>4.7619143642893581E-2</c:v>
                </c:pt>
                <c:pt idx="1615">
                  <c:v>4.7619143642893581E-2</c:v>
                </c:pt>
                <c:pt idx="1616">
                  <c:v>4.7619143642893581E-2</c:v>
                </c:pt>
                <c:pt idx="1617">
                  <c:v>4.7619143642893581E-2</c:v>
                </c:pt>
                <c:pt idx="1618">
                  <c:v>4.7619143642893581E-2</c:v>
                </c:pt>
                <c:pt idx="1619">
                  <c:v>4.7619143642893581E-2</c:v>
                </c:pt>
                <c:pt idx="1620">
                  <c:v>4.7619143642893581E-2</c:v>
                </c:pt>
                <c:pt idx="1621">
                  <c:v>4.7619143642893581E-2</c:v>
                </c:pt>
                <c:pt idx="1622">
                  <c:v>4.7619143642893581E-2</c:v>
                </c:pt>
                <c:pt idx="1623">
                  <c:v>4.7619143642893581E-2</c:v>
                </c:pt>
                <c:pt idx="1624">
                  <c:v>4.7619143642893581E-2</c:v>
                </c:pt>
                <c:pt idx="1625">
                  <c:v>4.7619143642893581E-2</c:v>
                </c:pt>
                <c:pt idx="1626">
                  <c:v>4.7619143642893581E-2</c:v>
                </c:pt>
                <c:pt idx="1627">
                  <c:v>4.7619143642893581E-2</c:v>
                </c:pt>
                <c:pt idx="1628">
                  <c:v>4.7619143642893581E-2</c:v>
                </c:pt>
                <c:pt idx="1629">
                  <c:v>4.7619143642893581E-2</c:v>
                </c:pt>
                <c:pt idx="1630">
                  <c:v>4.7619143642893581E-2</c:v>
                </c:pt>
                <c:pt idx="1631">
                  <c:v>4.7619143642893581E-2</c:v>
                </c:pt>
                <c:pt idx="1632">
                  <c:v>4.7619143642893581E-2</c:v>
                </c:pt>
                <c:pt idx="1633">
                  <c:v>4.7619143642893581E-2</c:v>
                </c:pt>
                <c:pt idx="1634">
                  <c:v>4.7619143642893581E-2</c:v>
                </c:pt>
                <c:pt idx="1635">
                  <c:v>4.7619143642893581E-2</c:v>
                </c:pt>
                <c:pt idx="1636">
                  <c:v>4.7619143642893581E-2</c:v>
                </c:pt>
                <c:pt idx="1637">
                  <c:v>4.7619143642893581E-2</c:v>
                </c:pt>
                <c:pt idx="1638">
                  <c:v>4.7619143642893581E-2</c:v>
                </c:pt>
                <c:pt idx="1639">
                  <c:v>4.7619143642893581E-2</c:v>
                </c:pt>
                <c:pt idx="1640">
                  <c:v>4.7619143642893581E-2</c:v>
                </c:pt>
                <c:pt idx="1641">
                  <c:v>4.7619143642893581E-2</c:v>
                </c:pt>
                <c:pt idx="1642">
                  <c:v>4.7619143642893581E-2</c:v>
                </c:pt>
                <c:pt idx="1643">
                  <c:v>4.7619143642893581E-2</c:v>
                </c:pt>
                <c:pt idx="1644">
                  <c:v>4.7619143642893581E-2</c:v>
                </c:pt>
                <c:pt idx="1645">
                  <c:v>4.7619143642893581E-2</c:v>
                </c:pt>
                <c:pt idx="1646">
                  <c:v>4.7619143642893581E-2</c:v>
                </c:pt>
                <c:pt idx="1647">
                  <c:v>4.7619143642893581E-2</c:v>
                </c:pt>
                <c:pt idx="1648">
                  <c:v>4.7619143642893581E-2</c:v>
                </c:pt>
                <c:pt idx="1649">
                  <c:v>4.7619143642893581E-2</c:v>
                </c:pt>
                <c:pt idx="1650">
                  <c:v>4.7619143642893581E-2</c:v>
                </c:pt>
                <c:pt idx="1651">
                  <c:v>4.7619143642893581E-2</c:v>
                </c:pt>
                <c:pt idx="1652">
                  <c:v>4.7619143642893581E-2</c:v>
                </c:pt>
                <c:pt idx="1653">
                  <c:v>4.7619143642893581E-2</c:v>
                </c:pt>
                <c:pt idx="1654">
                  <c:v>4.7619143642893581E-2</c:v>
                </c:pt>
                <c:pt idx="1655">
                  <c:v>4.7619143642893581E-2</c:v>
                </c:pt>
                <c:pt idx="1656">
                  <c:v>4.7619143642893581E-2</c:v>
                </c:pt>
                <c:pt idx="1657">
                  <c:v>4.7619143642893581E-2</c:v>
                </c:pt>
                <c:pt idx="1658">
                  <c:v>4.7619143642893581E-2</c:v>
                </c:pt>
                <c:pt idx="1659">
                  <c:v>4.7619143642893581E-2</c:v>
                </c:pt>
                <c:pt idx="1660">
                  <c:v>4.7619143642893581E-2</c:v>
                </c:pt>
                <c:pt idx="1661">
                  <c:v>4.7619143642893581E-2</c:v>
                </c:pt>
                <c:pt idx="1662">
                  <c:v>4.7619143642893581E-2</c:v>
                </c:pt>
                <c:pt idx="1663">
                  <c:v>4.7619143642893581E-2</c:v>
                </c:pt>
                <c:pt idx="1664">
                  <c:v>4.7619143642893581E-2</c:v>
                </c:pt>
                <c:pt idx="1665">
                  <c:v>4.7619143642893581E-2</c:v>
                </c:pt>
                <c:pt idx="1666">
                  <c:v>4.7619143642893581E-2</c:v>
                </c:pt>
                <c:pt idx="1667">
                  <c:v>4.7619143642893581E-2</c:v>
                </c:pt>
                <c:pt idx="1668">
                  <c:v>4.7619143642893581E-2</c:v>
                </c:pt>
                <c:pt idx="1669">
                  <c:v>4.7619143642893581E-2</c:v>
                </c:pt>
                <c:pt idx="1670">
                  <c:v>4.7619143642893581E-2</c:v>
                </c:pt>
                <c:pt idx="1671">
                  <c:v>4.7619143642893581E-2</c:v>
                </c:pt>
                <c:pt idx="1672">
                  <c:v>4.7619143642893581E-2</c:v>
                </c:pt>
                <c:pt idx="1673">
                  <c:v>4.7619143642893581E-2</c:v>
                </c:pt>
                <c:pt idx="1674">
                  <c:v>4.7619143642893581E-2</c:v>
                </c:pt>
                <c:pt idx="1675">
                  <c:v>4.7619143642893581E-2</c:v>
                </c:pt>
                <c:pt idx="1676">
                  <c:v>4.7619143642893581E-2</c:v>
                </c:pt>
                <c:pt idx="1677">
                  <c:v>4.7619143642893581E-2</c:v>
                </c:pt>
                <c:pt idx="1678">
                  <c:v>4.7619143642893581E-2</c:v>
                </c:pt>
                <c:pt idx="1679">
                  <c:v>4.7619143642893581E-2</c:v>
                </c:pt>
                <c:pt idx="1680">
                  <c:v>4.7619143642893581E-2</c:v>
                </c:pt>
                <c:pt idx="1681">
                  <c:v>4.7619143642893581E-2</c:v>
                </c:pt>
                <c:pt idx="1682">
                  <c:v>4.7619143642893581E-2</c:v>
                </c:pt>
                <c:pt idx="1683">
                  <c:v>4.7619143642893581E-2</c:v>
                </c:pt>
                <c:pt idx="1684">
                  <c:v>4.7619143642893581E-2</c:v>
                </c:pt>
                <c:pt idx="1685">
                  <c:v>4.7619143642893581E-2</c:v>
                </c:pt>
                <c:pt idx="1686">
                  <c:v>4.7619143642893581E-2</c:v>
                </c:pt>
                <c:pt idx="1687">
                  <c:v>4.7619143642893581E-2</c:v>
                </c:pt>
                <c:pt idx="1688">
                  <c:v>4.7619143642893581E-2</c:v>
                </c:pt>
                <c:pt idx="1689">
                  <c:v>4.7619143642893581E-2</c:v>
                </c:pt>
                <c:pt idx="1690">
                  <c:v>4.7619143642893581E-2</c:v>
                </c:pt>
                <c:pt idx="1691">
                  <c:v>4.7619143642893581E-2</c:v>
                </c:pt>
                <c:pt idx="1692">
                  <c:v>4.7619143642893581E-2</c:v>
                </c:pt>
                <c:pt idx="1693">
                  <c:v>4.7619143642893581E-2</c:v>
                </c:pt>
                <c:pt idx="1694">
                  <c:v>4.7619143642893581E-2</c:v>
                </c:pt>
                <c:pt idx="1695">
                  <c:v>4.7619143642893581E-2</c:v>
                </c:pt>
                <c:pt idx="1696">
                  <c:v>4.7619143642893581E-2</c:v>
                </c:pt>
                <c:pt idx="1697">
                  <c:v>4.7619143642893581E-2</c:v>
                </c:pt>
                <c:pt idx="1698">
                  <c:v>4.7619143642893581E-2</c:v>
                </c:pt>
                <c:pt idx="1699">
                  <c:v>4.7619143642893581E-2</c:v>
                </c:pt>
                <c:pt idx="1700">
                  <c:v>4.7619143642893581E-2</c:v>
                </c:pt>
                <c:pt idx="1701">
                  <c:v>4.7619143642893581E-2</c:v>
                </c:pt>
                <c:pt idx="1702">
                  <c:v>4.7619143642893581E-2</c:v>
                </c:pt>
                <c:pt idx="1703">
                  <c:v>4.7619143642893581E-2</c:v>
                </c:pt>
                <c:pt idx="1704">
                  <c:v>4.7619143642893581E-2</c:v>
                </c:pt>
                <c:pt idx="1705">
                  <c:v>4.7619143642893581E-2</c:v>
                </c:pt>
                <c:pt idx="1706">
                  <c:v>4.7619143642893581E-2</c:v>
                </c:pt>
                <c:pt idx="1707">
                  <c:v>4.7619143642893581E-2</c:v>
                </c:pt>
                <c:pt idx="1708">
                  <c:v>4.7619143642893581E-2</c:v>
                </c:pt>
                <c:pt idx="1709">
                  <c:v>4.7619143642893581E-2</c:v>
                </c:pt>
                <c:pt idx="1710">
                  <c:v>4.7619143642893581E-2</c:v>
                </c:pt>
                <c:pt idx="1711">
                  <c:v>4.7619143642893581E-2</c:v>
                </c:pt>
                <c:pt idx="1712">
                  <c:v>4.7619143642893581E-2</c:v>
                </c:pt>
                <c:pt idx="1713">
                  <c:v>4.7619143642893581E-2</c:v>
                </c:pt>
                <c:pt idx="1714">
                  <c:v>4.7619143642893581E-2</c:v>
                </c:pt>
                <c:pt idx="1715">
                  <c:v>4.7619143642893581E-2</c:v>
                </c:pt>
                <c:pt idx="1716">
                  <c:v>4.7619143642893581E-2</c:v>
                </c:pt>
                <c:pt idx="1717">
                  <c:v>4.7619143642893581E-2</c:v>
                </c:pt>
                <c:pt idx="1718">
                  <c:v>4.7619143642893581E-2</c:v>
                </c:pt>
                <c:pt idx="1719">
                  <c:v>4.7619143642893581E-2</c:v>
                </c:pt>
                <c:pt idx="1720">
                  <c:v>4.7619143642893581E-2</c:v>
                </c:pt>
                <c:pt idx="1721">
                  <c:v>4.7619143642893581E-2</c:v>
                </c:pt>
                <c:pt idx="1722">
                  <c:v>4.7619143642893581E-2</c:v>
                </c:pt>
                <c:pt idx="1723">
                  <c:v>4.7619143642893581E-2</c:v>
                </c:pt>
                <c:pt idx="1724">
                  <c:v>4.7619143642893581E-2</c:v>
                </c:pt>
                <c:pt idx="1725">
                  <c:v>4.7619143642893581E-2</c:v>
                </c:pt>
                <c:pt idx="1726">
                  <c:v>4.7619143642893581E-2</c:v>
                </c:pt>
                <c:pt idx="1727">
                  <c:v>4.7619143642893581E-2</c:v>
                </c:pt>
                <c:pt idx="1728">
                  <c:v>4.7619143642893581E-2</c:v>
                </c:pt>
                <c:pt idx="1729">
                  <c:v>4.7619143642893581E-2</c:v>
                </c:pt>
                <c:pt idx="1730">
                  <c:v>4.7619143642893581E-2</c:v>
                </c:pt>
                <c:pt idx="1731">
                  <c:v>4.7619143642893581E-2</c:v>
                </c:pt>
                <c:pt idx="1732">
                  <c:v>4.7619143642893581E-2</c:v>
                </c:pt>
                <c:pt idx="1733">
                  <c:v>4.7619143642893581E-2</c:v>
                </c:pt>
                <c:pt idx="1734">
                  <c:v>4.7619143642893581E-2</c:v>
                </c:pt>
                <c:pt idx="1735">
                  <c:v>4.7619143642893581E-2</c:v>
                </c:pt>
                <c:pt idx="1736">
                  <c:v>4.7619143642893581E-2</c:v>
                </c:pt>
                <c:pt idx="1737">
                  <c:v>4.7619143642893581E-2</c:v>
                </c:pt>
                <c:pt idx="1738">
                  <c:v>4.7619143642893581E-2</c:v>
                </c:pt>
                <c:pt idx="1739">
                  <c:v>4.7619143642893581E-2</c:v>
                </c:pt>
                <c:pt idx="1740">
                  <c:v>4.7619143642893581E-2</c:v>
                </c:pt>
                <c:pt idx="1741">
                  <c:v>4.7619143642893581E-2</c:v>
                </c:pt>
                <c:pt idx="1742">
                  <c:v>4.7619143642893581E-2</c:v>
                </c:pt>
                <c:pt idx="1743">
                  <c:v>4.7619143642893581E-2</c:v>
                </c:pt>
                <c:pt idx="1744">
                  <c:v>4.7619143642893581E-2</c:v>
                </c:pt>
                <c:pt idx="1745">
                  <c:v>4.7619143642893581E-2</c:v>
                </c:pt>
                <c:pt idx="1746">
                  <c:v>4.7619143642893581E-2</c:v>
                </c:pt>
                <c:pt idx="1747">
                  <c:v>4.7619143642893581E-2</c:v>
                </c:pt>
                <c:pt idx="1748">
                  <c:v>4.7619143642893581E-2</c:v>
                </c:pt>
                <c:pt idx="1749">
                  <c:v>4.7619143642893581E-2</c:v>
                </c:pt>
                <c:pt idx="1750">
                  <c:v>4.7619143642893581E-2</c:v>
                </c:pt>
                <c:pt idx="1751">
                  <c:v>4.7619143642893581E-2</c:v>
                </c:pt>
                <c:pt idx="1752">
                  <c:v>4.7619143642893581E-2</c:v>
                </c:pt>
                <c:pt idx="1753">
                  <c:v>4.7619143642893581E-2</c:v>
                </c:pt>
                <c:pt idx="1754">
                  <c:v>4.7619143642893581E-2</c:v>
                </c:pt>
                <c:pt idx="1755">
                  <c:v>4.7619143642893581E-2</c:v>
                </c:pt>
                <c:pt idx="1756">
                  <c:v>4.7619143642893581E-2</c:v>
                </c:pt>
                <c:pt idx="1757">
                  <c:v>4.7619143642893581E-2</c:v>
                </c:pt>
                <c:pt idx="1758">
                  <c:v>4.7619143642893581E-2</c:v>
                </c:pt>
                <c:pt idx="1759">
                  <c:v>4.7619143642893581E-2</c:v>
                </c:pt>
                <c:pt idx="1760">
                  <c:v>4.7619143642893581E-2</c:v>
                </c:pt>
                <c:pt idx="1761">
                  <c:v>4.7619143642893581E-2</c:v>
                </c:pt>
                <c:pt idx="1762">
                  <c:v>4.7619143642893581E-2</c:v>
                </c:pt>
                <c:pt idx="1763">
                  <c:v>4.7619143642893581E-2</c:v>
                </c:pt>
                <c:pt idx="1764">
                  <c:v>4.7619143642893581E-2</c:v>
                </c:pt>
                <c:pt idx="1765">
                  <c:v>4.7619143642893581E-2</c:v>
                </c:pt>
                <c:pt idx="1766">
                  <c:v>4.7619143642893581E-2</c:v>
                </c:pt>
                <c:pt idx="1767">
                  <c:v>4.7619143642893581E-2</c:v>
                </c:pt>
                <c:pt idx="1768">
                  <c:v>4.7619143642893581E-2</c:v>
                </c:pt>
                <c:pt idx="1769">
                  <c:v>4.7619143642893581E-2</c:v>
                </c:pt>
                <c:pt idx="1770">
                  <c:v>4.7619143642893581E-2</c:v>
                </c:pt>
                <c:pt idx="1771">
                  <c:v>4.7619143642893581E-2</c:v>
                </c:pt>
                <c:pt idx="1772">
                  <c:v>4.7619143642893581E-2</c:v>
                </c:pt>
                <c:pt idx="1773">
                  <c:v>4.7619143642893581E-2</c:v>
                </c:pt>
                <c:pt idx="1774">
                  <c:v>4.7619143642893581E-2</c:v>
                </c:pt>
                <c:pt idx="1775">
                  <c:v>4.7619143642893581E-2</c:v>
                </c:pt>
                <c:pt idx="1776">
                  <c:v>4.7619143642893581E-2</c:v>
                </c:pt>
                <c:pt idx="1777">
                  <c:v>4.7619143642893581E-2</c:v>
                </c:pt>
                <c:pt idx="1778">
                  <c:v>4.7619143642893581E-2</c:v>
                </c:pt>
                <c:pt idx="1779">
                  <c:v>4.7619143642893581E-2</c:v>
                </c:pt>
                <c:pt idx="1780">
                  <c:v>4.7619143642893581E-2</c:v>
                </c:pt>
                <c:pt idx="1781">
                  <c:v>4.7619143642893581E-2</c:v>
                </c:pt>
                <c:pt idx="1782">
                  <c:v>4.7619143642893581E-2</c:v>
                </c:pt>
                <c:pt idx="1783">
                  <c:v>4.7619143642893581E-2</c:v>
                </c:pt>
                <c:pt idx="1784">
                  <c:v>4.7619143642893581E-2</c:v>
                </c:pt>
                <c:pt idx="1785">
                  <c:v>4.7619143642893581E-2</c:v>
                </c:pt>
                <c:pt idx="1786">
                  <c:v>4.7619143642893581E-2</c:v>
                </c:pt>
                <c:pt idx="1787">
                  <c:v>4.7619143642893581E-2</c:v>
                </c:pt>
                <c:pt idx="1788">
                  <c:v>4.7619143642893581E-2</c:v>
                </c:pt>
                <c:pt idx="1789">
                  <c:v>4.7619143642893581E-2</c:v>
                </c:pt>
                <c:pt idx="1790">
                  <c:v>4.7619143642893581E-2</c:v>
                </c:pt>
                <c:pt idx="1791">
                  <c:v>4.7619143642893581E-2</c:v>
                </c:pt>
                <c:pt idx="1792">
                  <c:v>4.7619143642893581E-2</c:v>
                </c:pt>
                <c:pt idx="1793">
                  <c:v>4.7619143642893581E-2</c:v>
                </c:pt>
                <c:pt idx="1794">
                  <c:v>4.7619143642893581E-2</c:v>
                </c:pt>
                <c:pt idx="1795">
                  <c:v>4.7619143642893581E-2</c:v>
                </c:pt>
                <c:pt idx="1796">
                  <c:v>4.7619143642893581E-2</c:v>
                </c:pt>
                <c:pt idx="1797">
                  <c:v>4.7619143642893581E-2</c:v>
                </c:pt>
                <c:pt idx="1798">
                  <c:v>4.7619143642893581E-2</c:v>
                </c:pt>
                <c:pt idx="1799">
                  <c:v>4.7619143642893581E-2</c:v>
                </c:pt>
                <c:pt idx="1800">
                  <c:v>4.7619143642893581E-2</c:v>
                </c:pt>
                <c:pt idx="1801">
                  <c:v>4.7619143642893581E-2</c:v>
                </c:pt>
                <c:pt idx="1802">
                  <c:v>4.7619143642893581E-2</c:v>
                </c:pt>
                <c:pt idx="1803">
                  <c:v>4.7619143642893581E-2</c:v>
                </c:pt>
                <c:pt idx="1804">
                  <c:v>4.7619143642893581E-2</c:v>
                </c:pt>
                <c:pt idx="1805">
                  <c:v>4.7619143642893581E-2</c:v>
                </c:pt>
                <c:pt idx="1806">
                  <c:v>4.7619143642893581E-2</c:v>
                </c:pt>
                <c:pt idx="1807">
                  <c:v>4.7619143642893581E-2</c:v>
                </c:pt>
                <c:pt idx="1808">
                  <c:v>4.7619143642893581E-2</c:v>
                </c:pt>
                <c:pt idx="1809">
                  <c:v>4.7619143642893581E-2</c:v>
                </c:pt>
                <c:pt idx="1810">
                  <c:v>4.7619143642893581E-2</c:v>
                </c:pt>
                <c:pt idx="1811">
                  <c:v>4.7619143642893581E-2</c:v>
                </c:pt>
                <c:pt idx="1812">
                  <c:v>4.7619143642893581E-2</c:v>
                </c:pt>
                <c:pt idx="1813">
                  <c:v>4.7619143642893581E-2</c:v>
                </c:pt>
                <c:pt idx="1814">
                  <c:v>4.7619143642893581E-2</c:v>
                </c:pt>
                <c:pt idx="1815">
                  <c:v>4.7619143642893581E-2</c:v>
                </c:pt>
                <c:pt idx="1816">
                  <c:v>4.7619143642893581E-2</c:v>
                </c:pt>
                <c:pt idx="1817">
                  <c:v>4.7619143642893581E-2</c:v>
                </c:pt>
                <c:pt idx="1818">
                  <c:v>4.7619143642893581E-2</c:v>
                </c:pt>
                <c:pt idx="1819">
                  <c:v>4.7619143642893581E-2</c:v>
                </c:pt>
                <c:pt idx="1820">
                  <c:v>4.7619143642893581E-2</c:v>
                </c:pt>
                <c:pt idx="1821">
                  <c:v>4.7619143642893581E-2</c:v>
                </c:pt>
                <c:pt idx="1822">
                  <c:v>4.7619143642893581E-2</c:v>
                </c:pt>
                <c:pt idx="1823">
                  <c:v>4.7619143642893581E-2</c:v>
                </c:pt>
                <c:pt idx="1824">
                  <c:v>4.7619143642893581E-2</c:v>
                </c:pt>
                <c:pt idx="1825">
                  <c:v>4.7619143642893581E-2</c:v>
                </c:pt>
                <c:pt idx="1826">
                  <c:v>4.7619143642893581E-2</c:v>
                </c:pt>
                <c:pt idx="1827">
                  <c:v>4.7619143642893581E-2</c:v>
                </c:pt>
                <c:pt idx="1828">
                  <c:v>4.7619143642893581E-2</c:v>
                </c:pt>
                <c:pt idx="1829">
                  <c:v>4.7619143642893581E-2</c:v>
                </c:pt>
                <c:pt idx="1830">
                  <c:v>4.7619143642893581E-2</c:v>
                </c:pt>
                <c:pt idx="1831">
                  <c:v>4.7619143642893581E-2</c:v>
                </c:pt>
                <c:pt idx="1832">
                  <c:v>4.7619143642893581E-2</c:v>
                </c:pt>
                <c:pt idx="1833">
                  <c:v>4.7619143642893581E-2</c:v>
                </c:pt>
                <c:pt idx="1834">
                  <c:v>4.7619143642893581E-2</c:v>
                </c:pt>
                <c:pt idx="1835">
                  <c:v>4.7619143642893581E-2</c:v>
                </c:pt>
                <c:pt idx="1836">
                  <c:v>4.7619143642893581E-2</c:v>
                </c:pt>
                <c:pt idx="1837">
                  <c:v>4.7619143642893581E-2</c:v>
                </c:pt>
                <c:pt idx="1838">
                  <c:v>4.7619143642893581E-2</c:v>
                </c:pt>
                <c:pt idx="1839">
                  <c:v>4.7619143642893581E-2</c:v>
                </c:pt>
                <c:pt idx="1840">
                  <c:v>4.7619143642893581E-2</c:v>
                </c:pt>
                <c:pt idx="1841">
                  <c:v>4.7619143642893581E-2</c:v>
                </c:pt>
                <c:pt idx="1842">
                  <c:v>4.7619143642893581E-2</c:v>
                </c:pt>
                <c:pt idx="1843">
                  <c:v>4.7619143642893581E-2</c:v>
                </c:pt>
                <c:pt idx="1844">
                  <c:v>4.7619143642893581E-2</c:v>
                </c:pt>
                <c:pt idx="1845">
                  <c:v>4.7619143642893581E-2</c:v>
                </c:pt>
                <c:pt idx="1846">
                  <c:v>4.7619143642893581E-2</c:v>
                </c:pt>
                <c:pt idx="1847">
                  <c:v>4.7619143642893581E-2</c:v>
                </c:pt>
                <c:pt idx="1848">
                  <c:v>4.7619143642893581E-2</c:v>
                </c:pt>
                <c:pt idx="1849">
                  <c:v>4.7619143642893581E-2</c:v>
                </c:pt>
                <c:pt idx="1850">
                  <c:v>4.7619143642893581E-2</c:v>
                </c:pt>
                <c:pt idx="1851">
                  <c:v>4.7619143642893581E-2</c:v>
                </c:pt>
                <c:pt idx="1852">
                  <c:v>4.7619143642893581E-2</c:v>
                </c:pt>
                <c:pt idx="1853">
                  <c:v>4.7619143642893581E-2</c:v>
                </c:pt>
                <c:pt idx="1854">
                  <c:v>4.7619143642893581E-2</c:v>
                </c:pt>
                <c:pt idx="1855">
                  <c:v>4.7619143642893581E-2</c:v>
                </c:pt>
                <c:pt idx="1856">
                  <c:v>4.7619143642893581E-2</c:v>
                </c:pt>
                <c:pt idx="1857">
                  <c:v>4.7619143642893581E-2</c:v>
                </c:pt>
                <c:pt idx="1858">
                  <c:v>4.7619143642893581E-2</c:v>
                </c:pt>
                <c:pt idx="1859">
                  <c:v>4.7619143642893581E-2</c:v>
                </c:pt>
                <c:pt idx="1860">
                  <c:v>4.7619143642893581E-2</c:v>
                </c:pt>
                <c:pt idx="1861">
                  <c:v>4.7619143642893581E-2</c:v>
                </c:pt>
                <c:pt idx="1862">
                  <c:v>4.7619143642893581E-2</c:v>
                </c:pt>
                <c:pt idx="1863">
                  <c:v>4.7619143642893581E-2</c:v>
                </c:pt>
                <c:pt idx="1864">
                  <c:v>4.7619143642893581E-2</c:v>
                </c:pt>
                <c:pt idx="1865">
                  <c:v>4.7619143642893581E-2</c:v>
                </c:pt>
                <c:pt idx="1866">
                  <c:v>4.7619143642893581E-2</c:v>
                </c:pt>
                <c:pt idx="1867">
                  <c:v>4.7619143642893581E-2</c:v>
                </c:pt>
                <c:pt idx="1868">
                  <c:v>4.7619143642893581E-2</c:v>
                </c:pt>
                <c:pt idx="1869">
                  <c:v>4.7619143642893581E-2</c:v>
                </c:pt>
                <c:pt idx="1870">
                  <c:v>4.7619143642893581E-2</c:v>
                </c:pt>
                <c:pt idx="1871">
                  <c:v>4.7619143642893581E-2</c:v>
                </c:pt>
                <c:pt idx="1872">
                  <c:v>4.7619143642893581E-2</c:v>
                </c:pt>
                <c:pt idx="1873">
                  <c:v>4.7619143642893581E-2</c:v>
                </c:pt>
                <c:pt idx="1874">
                  <c:v>4.7619143642893581E-2</c:v>
                </c:pt>
                <c:pt idx="1875">
                  <c:v>4.7619143642893581E-2</c:v>
                </c:pt>
                <c:pt idx="1876">
                  <c:v>4.7619143642893581E-2</c:v>
                </c:pt>
                <c:pt idx="1877">
                  <c:v>4.7619143642893581E-2</c:v>
                </c:pt>
                <c:pt idx="1878">
                  <c:v>4.7619143642893581E-2</c:v>
                </c:pt>
                <c:pt idx="1879">
                  <c:v>4.7619143642893581E-2</c:v>
                </c:pt>
                <c:pt idx="1880">
                  <c:v>4.7619143642893581E-2</c:v>
                </c:pt>
                <c:pt idx="1881">
                  <c:v>4.7619143642893581E-2</c:v>
                </c:pt>
                <c:pt idx="1882">
                  <c:v>4.7619143642893581E-2</c:v>
                </c:pt>
                <c:pt idx="1883">
                  <c:v>4.7619143642893581E-2</c:v>
                </c:pt>
                <c:pt idx="1884">
                  <c:v>4.7619143642893581E-2</c:v>
                </c:pt>
                <c:pt idx="1885">
                  <c:v>4.7619143642893581E-2</c:v>
                </c:pt>
                <c:pt idx="1886">
                  <c:v>4.7619143642893581E-2</c:v>
                </c:pt>
                <c:pt idx="1887">
                  <c:v>4.7619143642893581E-2</c:v>
                </c:pt>
                <c:pt idx="1888">
                  <c:v>4.7619143642893581E-2</c:v>
                </c:pt>
                <c:pt idx="1889">
                  <c:v>4.7619143642893581E-2</c:v>
                </c:pt>
                <c:pt idx="1890">
                  <c:v>4.7619143642893581E-2</c:v>
                </c:pt>
                <c:pt idx="1891">
                  <c:v>4.7619143642893581E-2</c:v>
                </c:pt>
                <c:pt idx="1892">
                  <c:v>4.7619143642893581E-2</c:v>
                </c:pt>
                <c:pt idx="1893">
                  <c:v>4.7619143642893581E-2</c:v>
                </c:pt>
                <c:pt idx="1894">
                  <c:v>4.7619143642893581E-2</c:v>
                </c:pt>
                <c:pt idx="1895">
                  <c:v>4.7619143642893581E-2</c:v>
                </c:pt>
                <c:pt idx="1896">
                  <c:v>4.7619143642893581E-2</c:v>
                </c:pt>
                <c:pt idx="1897">
                  <c:v>4.7619143642893581E-2</c:v>
                </c:pt>
                <c:pt idx="1898">
                  <c:v>4.7619143642893581E-2</c:v>
                </c:pt>
                <c:pt idx="1899">
                  <c:v>4.7619143642893581E-2</c:v>
                </c:pt>
                <c:pt idx="1900">
                  <c:v>4.7619143642893581E-2</c:v>
                </c:pt>
                <c:pt idx="1901">
                  <c:v>4.7619143642893581E-2</c:v>
                </c:pt>
                <c:pt idx="1902">
                  <c:v>4.7619143642893581E-2</c:v>
                </c:pt>
                <c:pt idx="1903">
                  <c:v>4.7619143642893581E-2</c:v>
                </c:pt>
                <c:pt idx="1904">
                  <c:v>4.7619143642893581E-2</c:v>
                </c:pt>
                <c:pt idx="1905">
                  <c:v>4.7619143642893581E-2</c:v>
                </c:pt>
                <c:pt idx="1906">
                  <c:v>4.7619143642893581E-2</c:v>
                </c:pt>
                <c:pt idx="1907">
                  <c:v>4.7619143642893581E-2</c:v>
                </c:pt>
                <c:pt idx="1908">
                  <c:v>4.7619143642893581E-2</c:v>
                </c:pt>
                <c:pt idx="1909">
                  <c:v>4.7619143642893581E-2</c:v>
                </c:pt>
                <c:pt idx="1910">
                  <c:v>4.7619143642893581E-2</c:v>
                </c:pt>
                <c:pt idx="1911">
                  <c:v>4.7619143642893581E-2</c:v>
                </c:pt>
                <c:pt idx="1912">
                  <c:v>4.7619143642893581E-2</c:v>
                </c:pt>
                <c:pt idx="1913">
                  <c:v>4.7619143642893581E-2</c:v>
                </c:pt>
                <c:pt idx="1914">
                  <c:v>4.7619143642893581E-2</c:v>
                </c:pt>
                <c:pt idx="1915">
                  <c:v>4.7619143642893581E-2</c:v>
                </c:pt>
                <c:pt idx="1916">
                  <c:v>4.7619143642893581E-2</c:v>
                </c:pt>
                <c:pt idx="1917">
                  <c:v>4.7619143642893581E-2</c:v>
                </c:pt>
                <c:pt idx="1918">
                  <c:v>4.7619143642893581E-2</c:v>
                </c:pt>
                <c:pt idx="1919">
                  <c:v>4.7619143642893581E-2</c:v>
                </c:pt>
                <c:pt idx="1920">
                  <c:v>4.7619143642893581E-2</c:v>
                </c:pt>
                <c:pt idx="1921">
                  <c:v>4.7619143642893581E-2</c:v>
                </c:pt>
                <c:pt idx="1922">
                  <c:v>4.7619143642893581E-2</c:v>
                </c:pt>
                <c:pt idx="1923">
                  <c:v>4.7619143642893581E-2</c:v>
                </c:pt>
                <c:pt idx="1924">
                  <c:v>4.7619143642893581E-2</c:v>
                </c:pt>
                <c:pt idx="1925">
                  <c:v>4.7619143642893581E-2</c:v>
                </c:pt>
                <c:pt idx="1926">
                  <c:v>4.7619143642893581E-2</c:v>
                </c:pt>
                <c:pt idx="1927">
                  <c:v>4.7619143642893581E-2</c:v>
                </c:pt>
                <c:pt idx="1928">
                  <c:v>4.7619143642893581E-2</c:v>
                </c:pt>
                <c:pt idx="1929">
                  <c:v>4.7619143642893581E-2</c:v>
                </c:pt>
                <c:pt idx="1930">
                  <c:v>4.7619143642893581E-2</c:v>
                </c:pt>
                <c:pt idx="1931">
                  <c:v>4.7619143642893581E-2</c:v>
                </c:pt>
                <c:pt idx="1932">
                  <c:v>4.7619143642893581E-2</c:v>
                </c:pt>
                <c:pt idx="1933">
                  <c:v>4.7619143642893581E-2</c:v>
                </c:pt>
                <c:pt idx="1934">
                  <c:v>4.7619143642893581E-2</c:v>
                </c:pt>
                <c:pt idx="1935">
                  <c:v>4.7619143642893581E-2</c:v>
                </c:pt>
                <c:pt idx="1936">
                  <c:v>4.7619143642893581E-2</c:v>
                </c:pt>
                <c:pt idx="1937">
                  <c:v>4.7619143642893581E-2</c:v>
                </c:pt>
                <c:pt idx="1938">
                  <c:v>4.7619143642893581E-2</c:v>
                </c:pt>
                <c:pt idx="1939">
                  <c:v>4.7619143642893581E-2</c:v>
                </c:pt>
                <c:pt idx="1940">
                  <c:v>4.7619143642893581E-2</c:v>
                </c:pt>
                <c:pt idx="1941">
                  <c:v>4.7619143642893581E-2</c:v>
                </c:pt>
                <c:pt idx="1942">
                  <c:v>4.7619143642893581E-2</c:v>
                </c:pt>
                <c:pt idx="1943">
                  <c:v>4.7619143642893581E-2</c:v>
                </c:pt>
                <c:pt idx="1944">
                  <c:v>4.7619143642893581E-2</c:v>
                </c:pt>
                <c:pt idx="1945">
                  <c:v>4.7619143642893581E-2</c:v>
                </c:pt>
                <c:pt idx="1946">
                  <c:v>4.7619143642893581E-2</c:v>
                </c:pt>
                <c:pt idx="1947">
                  <c:v>4.7619143642893581E-2</c:v>
                </c:pt>
                <c:pt idx="1948">
                  <c:v>4.7619143642893581E-2</c:v>
                </c:pt>
                <c:pt idx="1949">
                  <c:v>4.7619143642893581E-2</c:v>
                </c:pt>
                <c:pt idx="1950">
                  <c:v>4.7619143642893581E-2</c:v>
                </c:pt>
                <c:pt idx="1951">
                  <c:v>4.7619143642893581E-2</c:v>
                </c:pt>
                <c:pt idx="1952">
                  <c:v>4.7619143642893581E-2</c:v>
                </c:pt>
                <c:pt idx="1953">
                  <c:v>4.7619143642893581E-2</c:v>
                </c:pt>
                <c:pt idx="1954">
                  <c:v>4.7619143642893581E-2</c:v>
                </c:pt>
                <c:pt idx="1955">
                  <c:v>4.7619143642893581E-2</c:v>
                </c:pt>
                <c:pt idx="1956">
                  <c:v>4.7619143642893581E-2</c:v>
                </c:pt>
                <c:pt idx="1957">
                  <c:v>4.7619143642893581E-2</c:v>
                </c:pt>
                <c:pt idx="1958">
                  <c:v>4.7619143642893581E-2</c:v>
                </c:pt>
                <c:pt idx="1959">
                  <c:v>4.7619143642893581E-2</c:v>
                </c:pt>
                <c:pt idx="1960">
                  <c:v>4.7619143642893581E-2</c:v>
                </c:pt>
                <c:pt idx="1961">
                  <c:v>4.7619143642893581E-2</c:v>
                </c:pt>
                <c:pt idx="1962">
                  <c:v>4.7619143642893581E-2</c:v>
                </c:pt>
                <c:pt idx="1963">
                  <c:v>4.7619143642893581E-2</c:v>
                </c:pt>
                <c:pt idx="1964">
                  <c:v>4.7619143642893581E-2</c:v>
                </c:pt>
                <c:pt idx="1965">
                  <c:v>4.7619143642893581E-2</c:v>
                </c:pt>
                <c:pt idx="1966">
                  <c:v>4.7619143642893581E-2</c:v>
                </c:pt>
                <c:pt idx="1967">
                  <c:v>4.7619143642893581E-2</c:v>
                </c:pt>
                <c:pt idx="1968">
                  <c:v>4.7619143642893581E-2</c:v>
                </c:pt>
                <c:pt idx="1969">
                  <c:v>4.7619143642893581E-2</c:v>
                </c:pt>
                <c:pt idx="1970">
                  <c:v>4.7619143642893581E-2</c:v>
                </c:pt>
                <c:pt idx="1971">
                  <c:v>4.7619143642893581E-2</c:v>
                </c:pt>
                <c:pt idx="1972">
                  <c:v>4.7619143642893581E-2</c:v>
                </c:pt>
                <c:pt idx="1973">
                  <c:v>4.7619143642893581E-2</c:v>
                </c:pt>
                <c:pt idx="1974">
                  <c:v>4.7619143642893581E-2</c:v>
                </c:pt>
                <c:pt idx="1975">
                  <c:v>4.7619143642893581E-2</c:v>
                </c:pt>
                <c:pt idx="1976">
                  <c:v>4.7619143642893581E-2</c:v>
                </c:pt>
                <c:pt idx="1977">
                  <c:v>4.7619143642893581E-2</c:v>
                </c:pt>
                <c:pt idx="1978">
                  <c:v>4.7619143642893581E-2</c:v>
                </c:pt>
                <c:pt idx="1979">
                  <c:v>4.7619143642893581E-2</c:v>
                </c:pt>
                <c:pt idx="1980">
                  <c:v>4.7619143642893581E-2</c:v>
                </c:pt>
                <c:pt idx="1981">
                  <c:v>4.7619143642893581E-2</c:v>
                </c:pt>
                <c:pt idx="1982">
                  <c:v>4.7619143642893581E-2</c:v>
                </c:pt>
                <c:pt idx="1983">
                  <c:v>4.7619143642893581E-2</c:v>
                </c:pt>
                <c:pt idx="1984">
                  <c:v>4.7619143642893581E-2</c:v>
                </c:pt>
                <c:pt idx="1985">
                  <c:v>4.7619143642893581E-2</c:v>
                </c:pt>
                <c:pt idx="1986">
                  <c:v>4.7619143642893581E-2</c:v>
                </c:pt>
                <c:pt idx="1987">
                  <c:v>4.7619143642893581E-2</c:v>
                </c:pt>
                <c:pt idx="1988">
                  <c:v>4.7619143642893581E-2</c:v>
                </c:pt>
                <c:pt idx="1989">
                  <c:v>4.7619143642893581E-2</c:v>
                </c:pt>
                <c:pt idx="1990">
                  <c:v>4.7619143642893581E-2</c:v>
                </c:pt>
                <c:pt idx="1991">
                  <c:v>4.7619143642893581E-2</c:v>
                </c:pt>
                <c:pt idx="1992">
                  <c:v>4.7619143642893581E-2</c:v>
                </c:pt>
                <c:pt idx="1993">
                  <c:v>4.7619143642893581E-2</c:v>
                </c:pt>
                <c:pt idx="1994">
                  <c:v>4.7619143642893581E-2</c:v>
                </c:pt>
                <c:pt idx="1995">
                  <c:v>4.7619143642893581E-2</c:v>
                </c:pt>
                <c:pt idx="1996">
                  <c:v>4.7619143642893581E-2</c:v>
                </c:pt>
                <c:pt idx="1997">
                  <c:v>4.7619143642893581E-2</c:v>
                </c:pt>
                <c:pt idx="1998">
                  <c:v>4.7619143642893581E-2</c:v>
                </c:pt>
                <c:pt idx="1999">
                  <c:v>4.7619143642893581E-2</c:v>
                </c:pt>
                <c:pt idx="2000">
                  <c:v>4.7619143642893581E-2</c:v>
                </c:pt>
                <c:pt idx="2001">
                  <c:v>4.7619143642893581E-2</c:v>
                </c:pt>
                <c:pt idx="2002">
                  <c:v>4.7619143642893581E-2</c:v>
                </c:pt>
                <c:pt idx="2003">
                  <c:v>4.7619143642893581E-2</c:v>
                </c:pt>
                <c:pt idx="2004">
                  <c:v>4.7619143642893581E-2</c:v>
                </c:pt>
                <c:pt idx="2005">
                  <c:v>4.7619143642893581E-2</c:v>
                </c:pt>
                <c:pt idx="2006">
                  <c:v>4.7619143642893581E-2</c:v>
                </c:pt>
                <c:pt idx="2007">
                  <c:v>4.7619143642893581E-2</c:v>
                </c:pt>
                <c:pt idx="2008">
                  <c:v>4.7619143642893581E-2</c:v>
                </c:pt>
                <c:pt idx="2009">
                  <c:v>4.7619143642893581E-2</c:v>
                </c:pt>
                <c:pt idx="2010">
                  <c:v>4.7619143642893581E-2</c:v>
                </c:pt>
                <c:pt idx="2011">
                  <c:v>4.7619143642893581E-2</c:v>
                </c:pt>
                <c:pt idx="2012">
                  <c:v>4.7619143642893581E-2</c:v>
                </c:pt>
                <c:pt idx="2013">
                  <c:v>4.7619143642893581E-2</c:v>
                </c:pt>
                <c:pt idx="2014">
                  <c:v>4.7619143642893581E-2</c:v>
                </c:pt>
                <c:pt idx="2015">
                  <c:v>4.7619143642893581E-2</c:v>
                </c:pt>
                <c:pt idx="2016">
                  <c:v>4.7619143642893581E-2</c:v>
                </c:pt>
                <c:pt idx="2017">
                  <c:v>4.7619143642893581E-2</c:v>
                </c:pt>
                <c:pt idx="2018">
                  <c:v>4.7619143642893581E-2</c:v>
                </c:pt>
                <c:pt idx="2019">
                  <c:v>4.7619143642893581E-2</c:v>
                </c:pt>
                <c:pt idx="2020">
                  <c:v>4.7619143642893581E-2</c:v>
                </c:pt>
                <c:pt idx="2021">
                  <c:v>4.7619143642893581E-2</c:v>
                </c:pt>
                <c:pt idx="2022">
                  <c:v>4.7619143642893581E-2</c:v>
                </c:pt>
                <c:pt idx="2023">
                  <c:v>4.7619143642893581E-2</c:v>
                </c:pt>
                <c:pt idx="2024">
                  <c:v>4.7619143642893581E-2</c:v>
                </c:pt>
                <c:pt idx="2025">
                  <c:v>4.7619143642893581E-2</c:v>
                </c:pt>
                <c:pt idx="2026">
                  <c:v>4.7619143642893581E-2</c:v>
                </c:pt>
                <c:pt idx="2027">
                  <c:v>4.7619143642893581E-2</c:v>
                </c:pt>
                <c:pt idx="2028">
                  <c:v>4.7619143642893581E-2</c:v>
                </c:pt>
                <c:pt idx="2029">
                  <c:v>4.7619143642893581E-2</c:v>
                </c:pt>
                <c:pt idx="2030">
                  <c:v>4.7619143642893581E-2</c:v>
                </c:pt>
                <c:pt idx="2031">
                  <c:v>4.7619143642893581E-2</c:v>
                </c:pt>
                <c:pt idx="2032">
                  <c:v>4.7619143642893581E-2</c:v>
                </c:pt>
                <c:pt idx="2033">
                  <c:v>4.7619143642893581E-2</c:v>
                </c:pt>
                <c:pt idx="2034">
                  <c:v>4.7619143642893581E-2</c:v>
                </c:pt>
                <c:pt idx="2035">
                  <c:v>4.7619143642893581E-2</c:v>
                </c:pt>
                <c:pt idx="2036">
                  <c:v>4.7619143642893581E-2</c:v>
                </c:pt>
                <c:pt idx="2037">
                  <c:v>4.7619143642893581E-2</c:v>
                </c:pt>
                <c:pt idx="2038">
                  <c:v>4.7619143642893581E-2</c:v>
                </c:pt>
                <c:pt idx="2039">
                  <c:v>4.7619143642893581E-2</c:v>
                </c:pt>
                <c:pt idx="2040">
                  <c:v>4.7619143642893581E-2</c:v>
                </c:pt>
                <c:pt idx="2041">
                  <c:v>4.7619143642893581E-2</c:v>
                </c:pt>
                <c:pt idx="2042">
                  <c:v>4.7619143642893581E-2</c:v>
                </c:pt>
                <c:pt idx="2043">
                  <c:v>4.7619143642893581E-2</c:v>
                </c:pt>
                <c:pt idx="2044">
                  <c:v>4.7619143642893581E-2</c:v>
                </c:pt>
                <c:pt idx="2045">
                  <c:v>4.7619143642893581E-2</c:v>
                </c:pt>
                <c:pt idx="2046">
                  <c:v>4.7619143642893581E-2</c:v>
                </c:pt>
                <c:pt idx="2047">
                  <c:v>4.7619143642893581E-2</c:v>
                </c:pt>
                <c:pt idx="2048">
                  <c:v>4.7619143642893581E-2</c:v>
                </c:pt>
                <c:pt idx="2049">
                  <c:v>4.7619143642893581E-2</c:v>
                </c:pt>
                <c:pt idx="2050">
                  <c:v>4.7619143642893581E-2</c:v>
                </c:pt>
                <c:pt idx="2051">
                  <c:v>4.7619143642893581E-2</c:v>
                </c:pt>
                <c:pt idx="2052">
                  <c:v>4.7619143642893581E-2</c:v>
                </c:pt>
                <c:pt idx="2053">
                  <c:v>4.7619143642893581E-2</c:v>
                </c:pt>
                <c:pt idx="2054">
                  <c:v>4.7619143642893581E-2</c:v>
                </c:pt>
                <c:pt idx="2055">
                  <c:v>4.7619143642893581E-2</c:v>
                </c:pt>
                <c:pt idx="2056">
                  <c:v>4.7619143642893581E-2</c:v>
                </c:pt>
                <c:pt idx="2057">
                  <c:v>4.7619143642893581E-2</c:v>
                </c:pt>
                <c:pt idx="2058">
                  <c:v>4.7619143642893581E-2</c:v>
                </c:pt>
                <c:pt idx="2059">
                  <c:v>4.7619143642893581E-2</c:v>
                </c:pt>
                <c:pt idx="2060">
                  <c:v>4.7619143642893581E-2</c:v>
                </c:pt>
                <c:pt idx="2061">
                  <c:v>4.7619143642893581E-2</c:v>
                </c:pt>
                <c:pt idx="2062">
                  <c:v>4.7619143642893581E-2</c:v>
                </c:pt>
                <c:pt idx="2063">
                  <c:v>4.7619143642893581E-2</c:v>
                </c:pt>
                <c:pt idx="2064">
                  <c:v>4.7619143642893581E-2</c:v>
                </c:pt>
                <c:pt idx="2065">
                  <c:v>4.7619143642893581E-2</c:v>
                </c:pt>
                <c:pt idx="2066">
                  <c:v>4.7619143642893581E-2</c:v>
                </c:pt>
                <c:pt idx="2067">
                  <c:v>4.7619143642893581E-2</c:v>
                </c:pt>
                <c:pt idx="2068">
                  <c:v>4.7619143642893581E-2</c:v>
                </c:pt>
                <c:pt idx="2069">
                  <c:v>4.7619143642893581E-2</c:v>
                </c:pt>
                <c:pt idx="2070">
                  <c:v>4.7619143642893581E-2</c:v>
                </c:pt>
                <c:pt idx="2071">
                  <c:v>4.7619143642893581E-2</c:v>
                </c:pt>
                <c:pt idx="2072">
                  <c:v>4.7619143642893581E-2</c:v>
                </c:pt>
                <c:pt idx="2073">
                  <c:v>4.7619143642893581E-2</c:v>
                </c:pt>
                <c:pt idx="2074">
                  <c:v>4.7619143642893581E-2</c:v>
                </c:pt>
                <c:pt idx="2075">
                  <c:v>4.7619143642893581E-2</c:v>
                </c:pt>
                <c:pt idx="2076">
                  <c:v>4.7619143642893581E-2</c:v>
                </c:pt>
                <c:pt idx="2077">
                  <c:v>4.7619143642893581E-2</c:v>
                </c:pt>
                <c:pt idx="2078">
                  <c:v>4.7619143642893581E-2</c:v>
                </c:pt>
                <c:pt idx="2079">
                  <c:v>4.7619143642893581E-2</c:v>
                </c:pt>
                <c:pt idx="2080">
                  <c:v>4.7619143642893581E-2</c:v>
                </c:pt>
                <c:pt idx="2081">
                  <c:v>4.7619143642893581E-2</c:v>
                </c:pt>
                <c:pt idx="2082">
                  <c:v>4.7619143642893581E-2</c:v>
                </c:pt>
                <c:pt idx="2083">
                  <c:v>4.7619143642893581E-2</c:v>
                </c:pt>
                <c:pt idx="2084">
                  <c:v>4.7619143642893581E-2</c:v>
                </c:pt>
                <c:pt idx="2085">
                  <c:v>4.7619143642893581E-2</c:v>
                </c:pt>
                <c:pt idx="2086">
                  <c:v>4.7619143642893581E-2</c:v>
                </c:pt>
                <c:pt idx="2087">
                  <c:v>4.7619143642893581E-2</c:v>
                </c:pt>
                <c:pt idx="2088">
                  <c:v>4.7619143642893581E-2</c:v>
                </c:pt>
                <c:pt idx="2089">
                  <c:v>4.7619143642893581E-2</c:v>
                </c:pt>
                <c:pt idx="2090">
                  <c:v>4.7619143642893581E-2</c:v>
                </c:pt>
                <c:pt idx="2091">
                  <c:v>4.7619143642893581E-2</c:v>
                </c:pt>
                <c:pt idx="2092">
                  <c:v>4.7619143642893581E-2</c:v>
                </c:pt>
                <c:pt idx="2093">
                  <c:v>4.7619143642893581E-2</c:v>
                </c:pt>
                <c:pt idx="2094">
                  <c:v>4.7619143642893581E-2</c:v>
                </c:pt>
                <c:pt idx="2095">
                  <c:v>4.7619143642893581E-2</c:v>
                </c:pt>
                <c:pt idx="2096">
                  <c:v>4.7619143642893581E-2</c:v>
                </c:pt>
                <c:pt idx="2097">
                  <c:v>4.7619143642893581E-2</c:v>
                </c:pt>
                <c:pt idx="2098">
                  <c:v>4.7619143642893581E-2</c:v>
                </c:pt>
                <c:pt idx="2099">
                  <c:v>4.7619143642893581E-2</c:v>
                </c:pt>
                <c:pt idx="2100">
                  <c:v>4.7619143642893581E-2</c:v>
                </c:pt>
                <c:pt idx="2101">
                  <c:v>4.7619143642893581E-2</c:v>
                </c:pt>
                <c:pt idx="2102">
                  <c:v>4.7619143642893581E-2</c:v>
                </c:pt>
                <c:pt idx="2103">
                  <c:v>4.7619143642893581E-2</c:v>
                </c:pt>
                <c:pt idx="2104">
                  <c:v>4.7619143642893581E-2</c:v>
                </c:pt>
                <c:pt idx="2105">
                  <c:v>4.7619143642893581E-2</c:v>
                </c:pt>
                <c:pt idx="2106">
                  <c:v>4.7619143642893581E-2</c:v>
                </c:pt>
                <c:pt idx="2107">
                  <c:v>4.7619143642893581E-2</c:v>
                </c:pt>
                <c:pt idx="2108">
                  <c:v>4.7619143642893581E-2</c:v>
                </c:pt>
                <c:pt idx="2109">
                  <c:v>4.7619143642893581E-2</c:v>
                </c:pt>
                <c:pt idx="2110">
                  <c:v>4.7619143642893581E-2</c:v>
                </c:pt>
                <c:pt idx="2111">
                  <c:v>4.7619143642893581E-2</c:v>
                </c:pt>
                <c:pt idx="2112">
                  <c:v>4.7619143642893581E-2</c:v>
                </c:pt>
                <c:pt idx="2113">
                  <c:v>4.7619143642893581E-2</c:v>
                </c:pt>
                <c:pt idx="2114">
                  <c:v>4.7619143642893581E-2</c:v>
                </c:pt>
                <c:pt idx="2115">
                  <c:v>4.7619143642893581E-2</c:v>
                </c:pt>
                <c:pt idx="2116">
                  <c:v>4.7619143642893581E-2</c:v>
                </c:pt>
                <c:pt idx="2117">
                  <c:v>4.7619143642893581E-2</c:v>
                </c:pt>
                <c:pt idx="2118">
                  <c:v>4.7619143642893581E-2</c:v>
                </c:pt>
                <c:pt idx="2119">
                  <c:v>4.7619143642893581E-2</c:v>
                </c:pt>
                <c:pt idx="2120">
                  <c:v>4.7619143642893581E-2</c:v>
                </c:pt>
                <c:pt idx="2121">
                  <c:v>4.7619143642893581E-2</c:v>
                </c:pt>
                <c:pt idx="2122">
                  <c:v>4.7619143642893581E-2</c:v>
                </c:pt>
                <c:pt idx="2123">
                  <c:v>4.7619143642893581E-2</c:v>
                </c:pt>
                <c:pt idx="2124">
                  <c:v>4.7619143642893581E-2</c:v>
                </c:pt>
                <c:pt idx="2125">
                  <c:v>4.7619143642893581E-2</c:v>
                </c:pt>
                <c:pt idx="2126">
                  <c:v>4.7619143642893581E-2</c:v>
                </c:pt>
                <c:pt idx="2127">
                  <c:v>4.7619143642893581E-2</c:v>
                </c:pt>
                <c:pt idx="2128">
                  <c:v>4.7619143642893581E-2</c:v>
                </c:pt>
                <c:pt idx="2129">
                  <c:v>4.7619143642893581E-2</c:v>
                </c:pt>
                <c:pt idx="2130">
                  <c:v>4.7619143642893581E-2</c:v>
                </c:pt>
                <c:pt idx="2131">
                  <c:v>4.7619143642893581E-2</c:v>
                </c:pt>
                <c:pt idx="2132">
                  <c:v>4.7619143642893581E-2</c:v>
                </c:pt>
                <c:pt idx="2133">
                  <c:v>4.7619143642893581E-2</c:v>
                </c:pt>
                <c:pt idx="2134">
                  <c:v>4.7619143642893581E-2</c:v>
                </c:pt>
                <c:pt idx="2135">
                  <c:v>4.7619143642893581E-2</c:v>
                </c:pt>
                <c:pt idx="2136">
                  <c:v>4.7619143642893581E-2</c:v>
                </c:pt>
                <c:pt idx="2137">
                  <c:v>4.7619143642893581E-2</c:v>
                </c:pt>
                <c:pt idx="2138">
                  <c:v>4.7619143642893581E-2</c:v>
                </c:pt>
                <c:pt idx="2139">
                  <c:v>4.7619143642893581E-2</c:v>
                </c:pt>
                <c:pt idx="2140">
                  <c:v>4.7619143642893581E-2</c:v>
                </c:pt>
                <c:pt idx="2141">
                  <c:v>4.7619143642893581E-2</c:v>
                </c:pt>
                <c:pt idx="2142">
                  <c:v>4.7619143642893581E-2</c:v>
                </c:pt>
                <c:pt idx="2143">
                  <c:v>4.7619143642893581E-2</c:v>
                </c:pt>
                <c:pt idx="2144">
                  <c:v>4.7619143642893581E-2</c:v>
                </c:pt>
                <c:pt idx="2145">
                  <c:v>4.7619143642893581E-2</c:v>
                </c:pt>
                <c:pt idx="2146">
                  <c:v>4.7619143642893581E-2</c:v>
                </c:pt>
                <c:pt idx="2147">
                  <c:v>4.7619143642893581E-2</c:v>
                </c:pt>
                <c:pt idx="2148">
                  <c:v>4.7619143642893581E-2</c:v>
                </c:pt>
                <c:pt idx="2149">
                  <c:v>4.7619143642893581E-2</c:v>
                </c:pt>
                <c:pt idx="2150">
                  <c:v>4.7619143642893581E-2</c:v>
                </c:pt>
                <c:pt idx="2151">
                  <c:v>4.7619143642893581E-2</c:v>
                </c:pt>
                <c:pt idx="2152">
                  <c:v>4.7619143642893581E-2</c:v>
                </c:pt>
                <c:pt idx="2153">
                  <c:v>4.7619143642893581E-2</c:v>
                </c:pt>
                <c:pt idx="2154">
                  <c:v>4.7619143642893581E-2</c:v>
                </c:pt>
                <c:pt idx="2155">
                  <c:v>4.7619143642893581E-2</c:v>
                </c:pt>
                <c:pt idx="2156">
                  <c:v>4.7619143642893581E-2</c:v>
                </c:pt>
                <c:pt idx="2157">
                  <c:v>4.7619143642893581E-2</c:v>
                </c:pt>
                <c:pt idx="2158">
                  <c:v>4.7619143642893581E-2</c:v>
                </c:pt>
                <c:pt idx="2159">
                  <c:v>4.7619143642893581E-2</c:v>
                </c:pt>
                <c:pt idx="2160">
                  <c:v>4.7619143642893581E-2</c:v>
                </c:pt>
                <c:pt idx="2161">
                  <c:v>4.7619143642893581E-2</c:v>
                </c:pt>
                <c:pt idx="2162">
                  <c:v>4.7619143642893581E-2</c:v>
                </c:pt>
                <c:pt idx="2163">
                  <c:v>4.7619143642893581E-2</c:v>
                </c:pt>
                <c:pt idx="2164">
                  <c:v>4.7619143642893581E-2</c:v>
                </c:pt>
                <c:pt idx="2165">
                  <c:v>4.7619143642893581E-2</c:v>
                </c:pt>
                <c:pt idx="2166">
                  <c:v>4.7619143642893581E-2</c:v>
                </c:pt>
                <c:pt idx="2167">
                  <c:v>4.7619143642893581E-2</c:v>
                </c:pt>
                <c:pt idx="2168">
                  <c:v>4.7619143642893581E-2</c:v>
                </c:pt>
                <c:pt idx="2169">
                  <c:v>4.7619143642893581E-2</c:v>
                </c:pt>
                <c:pt idx="2170">
                  <c:v>4.7619143642893581E-2</c:v>
                </c:pt>
                <c:pt idx="2171">
                  <c:v>4.7619143642893581E-2</c:v>
                </c:pt>
                <c:pt idx="2172">
                  <c:v>4.7619143642893581E-2</c:v>
                </c:pt>
                <c:pt idx="2173">
                  <c:v>4.7619143642893581E-2</c:v>
                </c:pt>
                <c:pt idx="2174">
                  <c:v>4.7619143642893581E-2</c:v>
                </c:pt>
                <c:pt idx="2175">
                  <c:v>4.7619143642893581E-2</c:v>
                </c:pt>
                <c:pt idx="2176">
                  <c:v>4.7619143642893581E-2</c:v>
                </c:pt>
                <c:pt idx="2177">
                  <c:v>4.7619143642893581E-2</c:v>
                </c:pt>
                <c:pt idx="2178">
                  <c:v>4.7619143642893581E-2</c:v>
                </c:pt>
                <c:pt idx="2179">
                  <c:v>4.7619143642893581E-2</c:v>
                </c:pt>
                <c:pt idx="2180">
                  <c:v>4.7619143642893581E-2</c:v>
                </c:pt>
                <c:pt idx="2181">
                  <c:v>4.7619143642893581E-2</c:v>
                </c:pt>
                <c:pt idx="2182">
                  <c:v>4.7619143642893581E-2</c:v>
                </c:pt>
                <c:pt idx="2183">
                  <c:v>4.7619143642893581E-2</c:v>
                </c:pt>
                <c:pt idx="2184">
                  <c:v>4.7619143642893581E-2</c:v>
                </c:pt>
                <c:pt idx="2185">
                  <c:v>4.7619143642893581E-2</c:v>
                </c:pt>
                <c:pt idx="2186">
                  <c:v>4.7619143642893581E-2</c:v>
                </c:pt>
                <c:pt idx="2187">
                  <c:v>4.7619143642893581E-2</c:v>
                </c:pt>
                <c:pt idx="2188">
                  <c:v>4.7619143642893581E-2</c:v>
                </c:pt>
                <c:pt idx="2189">
                  <c:v>4.7619143642893581E-2</c:v>
                </c:pt>
                <c:pt idx="2190">
                  <c:v>4.7619143642893581E-2</c:v>
                </c:pt>
                <c:pt idx="2191">
                  <c:v>4.7619143642893581E-2</c:v>
                </c:pt>
                <c:pt idx="2192">
                  <c:v>4.7619143642893581E-2</c:v>
                </c:pt>
                <c:pt idx="2193">
                  <c:v>4.7619143642893581E-2</c:v>
                </c:pt>
                <c:pt idx="2194">
                  <c:v>4.7619143642893581E-2</c:v>
                </c:pt>
                <c:pt idx="2195">
                  <c:v>4.7619143642893581E-2</c:v>
                </c:pt>
                <c:pt idx="2196">
                  <c:v>4.7619143642893581E-2</c:v>
                </c:pt>
                <c:pt idx="2197">
                  <c:v>4.7619143642893581E-2</c:v>
                </c:pt>
                <c:pt idx="2198">
                  <c:v>4.7619143642893581E-2</c:v>
                </c:pt>
                <c:pt idx="2199">
                  <c:v>4.7619143642893581E-2</c:v>
                </c:pt>
                <c:pt idx="2200">
                  <c:v>4.7619143642893581E-2</c:v>
                </c:pt>
                <c:pt idx="2201">
                  <c:v>4.7619143642893581E-2</c:v>
                </c:pt>
                <c:pt idx="2202">
                  <c:v>4.7619143642893581E-2</c:v>
                </c:pt>
                <c:pt idx="2203">
                  <c:v>4.7619143642893581E-2</c:v>
                </c:pt>
                <c:pt idx="2204">
                  <c:v>4.7619143642893581E-2</c:v>
                </c:pt>
                <c:pt idx="2205">
                  <c:v>4.7619143642893581E-2</c:v>
                </c:pt>
                <c:pt idx="2206">
                  <c:v>4.7619143642893581E-2</c:v>
                </c:pt>
                <c:pt idx="2207">
                  <c:v>4.7619143642893581E-2</c:v>
                </c:pt>
                <c:pt idx="2208">
                  <c:v>4.7619143642893581E-2</c:v>
                </c:pt>
                <c:pt idx="2209">
                  <c:v>4.7619143642893581E-2</c:v>
                </c:pt>
                <c:pt idx="2210">
                  <c:v>4.7619143642893581E-2</c:v>
                </c:pt>
                <c:pt idx="2211">
                  <c:v>4.7619143642893581E-2</c:v>
                </c:pt>
                <c:pt idx="2212">
                  <c:v>4.7619143642893581E-2</c:v>
                </c:pt>
                <c:pt idx="2213">
                  <c:v>4.7619143642893581E-2</c:v>
                </c:pt>
                <c:pt idx="2214">
                  <c:v>4.7619143642893581E-2</c:v>
                </c:pt>
                <c:pt idx="2215">
                  <c:v>4.7619143642893581E-2</c:v>
                </c:pt>
                <c:pt idx="2216">
                  <c:v>4.7619143642893581E-2</c:v>
                </c:pt>
                <c:pt idx="2217">
                  <c:v>4.7619143642893581E-2</c:v>
                </c:pt>
                <c:pt idx="2218">
                  <c:v>4.7619143642893581E-2</c:v>
                </c:pt>
                <c:pt idx="2219">
                  <c:v>4.7619143642893581E-2</c:v>
                </c:pt>
                <c:pt idx="2220">
                  <c:v>4.7619143642893581E-2</c:v>
                </c:pt>
                <c:pt idx="2221">
                  <c:v>4.7619143642893581E-2</c:v>
                </c:pt>
                <c:pt idx="2222">
                  <c:v>4.7619143642893581E-2</c:v>
                </c:pt>
                <c:pt idx="2223">
                  <c:v>4.7619143642893581E-2</c:v>
                </c:pt>
                <c:pt idx="2224">
                  <c:v>4.7619143642893581E-2</c:v>
                </c:pt>
                <c:pt idx="2225">
                  <c:v>4.7619143642893581E-2</c:v>
                </c:pt>
                <c:pt idx="2226">
                  <c:v>4.7619143642893581E-2</c:v>
                </c:pt>
                <c:pt idx="2227">
                  <c:v>4.7619143642893581E-2</c:v>
                </c:pt>
                <c:pt idx="2228">
                  <c:v>4.7619143642893581E-2</c:v>
                </c:pt>
                <c:pt idx="2229">
                  <c:v>4.7619143642893581E-2</c:v>
                </c:pt>
                <c:pt idx="2230">
                  <c:v>4.7619143642893581E-2</c:v>
                </c:pt>
                <c:pt idx="2231">
                  <c:v>4.7619143642893581E-2</c:v>
                </c:pt>
                <c:pt idx="2232">
                  <c:v>4.7619143642893581E-2</c:v>
                </c:pt>
                <c:pt idx="2233">
                  <c:v>4.7619143642893581E-2</c:v>
                </c:pt>
                <c:pt idx="2234">
                  <c:v>4.7619143642893581E-2</c:v>
                </c:pt>
                <c:pt idx="2235">
                  <c:v>4.7619143642893581E-2</c:v>
                </c:pt>
                <c:pt idx="2236">
                  <c:v>4.7619143642893581E-2</c:v>
                </c:pt>
                <c:pt idx="2237">
                  <c:v>4.7619143642893581E-2</c:v>
                </c:pt>
                <c:pt idx="2238">
                  <c:v>4.7619143642893581E-2</c:v>
                </c:pt>
                <c:pt idx="2239">
                  <c:v>4.7619143642893581E-2</c:v>
                </c:pt>
                <c:pt idx="2240">
                  <c:v>4.7619143642893581E-2</c:v>
                </c:pt>
                <c:pt idx="2241">
                  <c:v>4.7619143642893581E-2</c:v>
                </c:pt>
                <c:pt idx="2242">
                  <c:v>4.7619143642893581E-2</c:v>
                </c:pt>
                <c:pt idx="2243">
                  <c:v>4.7619143642893581E-2</c:v>
                </c:pt>
                <c:pt idx="2244">
                  <c:v>4.7619143642893581E-2</c:v>
                </c:pt>
                <c:pt idx="2245">
                  <c:v>4.7619143642893581E-2</c:v>
                </c:pt>
                <c:pt idx="2246">
                  <c:v>4.7619143642893581E-2</c:v>
                </c:pt>
                <c:pt idx="2247">
                  <c:v>4.7619143642893581E-2</c:v>
                </c:pt>
                <c:pt idx="2248">
                  <c:v>4.7619143642893581E-2</c:v>
                </c:pt>
                <c:pt idx="2249">
                  <c:v>4.7619143642893581E-2</c:v>
                </c:pt>
                <c:pt idx="2250">
                  <c:v>4.7619143642893581E-2</c:v>
                </c:pt>
                <c:pt idx="2251">
                  <c:v>4.7619143642893581E-2</c:v>
                </c:pt>
                <c:pt idx="2252">
                  <c:v>4.7619143642893581E-2</c:v>
                </c:pt>
                <c:pt idx="2253">
                  <c:v>4.7619143642893581E-2</c:v>
                </c:pt>
                <c:pt idx="2254">
                  <c:v>4.7619143642893581E-2</c:v>
                </c:pt>
                <c:pt idx="2255">
                  <c:v>4.7619143642893581E-2</c:v>
                </c:pt>
                <c:pt idx="2256">
                  <c:v>4.7619143642893581E-2</c:v>
                </c:pt>
                <c:pt idx="2257">
                  <c:v>4.7619143642893581E-2</c:v>
                </c:pt>
                <c:pt idx="2258">
                  <c:v>4.7619143642893581E-2</c:v>
                </c:pt>
                <c:pt idx="2259">
                  <c:v>4.7619143642893581E-2</c:v>
                </c:pt>
                <c:pt idx="2260">
                  <c:v>4.7619143642893581E-2</c:v>
                </c:pt>
                <c:pt idx="2261">
                  <c:v>4.7619143642893581E-2</c:v>
                </c:pt>
                <c:pt idx="2262">
                  <c:v>4.7619143642893581E-2</c:v>
                </c:pt>
                <c:pt idx="2263">
                  <c:v>4.7619143642893581E-2</c:v>
                </c:pt>
                <c:pt idx="2264">
                  <c:v>4.7619143642893581E-2</c:v>
                </c:pt>
                <c:pt idx="2265">
                  <c:v>4.7619143642893581E-2</c:v>
                </c:pt>
                <c:pt idx="2266">
                  <c:v>4.7619143642893581E-2</c:v>
                </c:pt>
                <c:pt idx="2267">
                  <c:v>4.7619143642893581E-2</c:v>
                </c:pt>
                <c:pt idx="2268">
                  <c:v>4.7619143642893581E-2</c:v>
                </c:pt>
                <c:pt idx="2269">
                  <c:v>4.7619143642893581E-2</c:v>
                </c:pt>
                <c:pt idx="2270">
                  <c:v>4.7619143642893581E-2</c:v>
                </c:pt>
                <c:pt idx="2271">
                  <c:v>4.7619143642893581E-2</c:v>
                </c:pt>
                <c:pt idx="2272">
                  <c:v>4.7619143642893581E-2</c:v>
                </c:pt>
                <c:pt idx="2273">
                  <c:v>4.7619143642893581E-2</c:v>
                </c:pt>
                <c:pt idx="2274">
                  <c:v>4.7619143642893581E-2</c:v>
                </c:pt>
                <c:pt idx="2275">
                  <c:v>4.7619143642893581E-2</c:v>
                </c:pt>
                <c:pt idx="2276">
                  <c:v>4.7619143642893581E-2</c:v>
                </c:pt>
                <c:pt idx="2277">
                  <c:v>4.7619143642893581E-2</c:v>
                </c:pt>
                <c:pt idx="2278">
                  <c:v>4.7619143642893581E-2</c:v>
                </c:pt>
                <c:pt idx="2279">
                  <c:v>4.7619143642893581E-2</c:v>
                </c:pt>
                <c:pt idx="2280">
                  <c:v>4.7619143642893581E-2</c:v>
                </c:pt>
                <c:pt idx="2281">
                  <c:v>4.7619143642893581E-2</c:v>
                </c:pt>
                <c:pt idx="2282">
                  <c:v>4.7619143642893581E-2</c:v>
                </c:pt>
                <c:pt idx="2283">
                  <c:v>4.7619143642893581E-2</c:v>
                </c:pt>
                <c:pt idx="2284">
                  <c:v>4.7619143642893581E-2</c:v>
                </c:pt>
                <c:pt idx="2285">
                  <c:v>4.7619143642893581E-2</c:v>
                </c:pt>
                <c:pt idx="2286">
                  <c:v>4.7619143642893581E-2</c:v>
                </c:pt>
                <c:pt idx="2287">
                  <c:v>4.7619143642893581E-2</c:v>
                </c:pt>
                <c:pt idx="2288">
                  <c:v>4.7619143642893581E-2</c:v>
                </c:pt>
                <c:pt idx="2289">
                  <c:v>4.7619143642893581E-2</c:v>
                </c:pt>
                <c:pt idx="2290">
                  <c:v>4.7619143642893581E-2</c:v>
                </c:pt>
                <c:pt idx="2291">
                  <c:v>4.7619143642893581E-2</c:v>
                </c:pt>
                <c:pt idx="2292">
                  <c:v>4.7619143642893581E-2</c:v>
                </c:pt>
                <c:pt idx="2293">
                  <c:v>4.7619143642893581E-2</c:v>
                </c:pt>
                <c:pt idx="2294">
                  <c:v>4.7619143642893581E-2</c:v>
                </c:pt>
                <c:pt idx="2295">
                  <c:v>4.7619143642893581E-2</c:v>
                </c:pt>
                <c:pt idx="2296">
                  <c:v>4.7619143642893581E-2</c:v>
                </c:pt>
                <c:pt idx="2297">
                  <c:v>4.7619143642893581E-2</c:v>
                </c:pt>
                <c:pt idx="2298">
                  <c:v>4.7619143642893581E-2</c:v>
                </c:pt>
                <c:pt idx="2299">
                  <c:v>4.7619143642893581E-2</c:v>
                </c:pt>
                <c:pt idx="2300">
                  <c:v>4.7619143642893581E-2</c:v>
                </c:pt>
                <c:pt idx="2301">
                  <c:v>4.7619143642893581E-2</c:v>
                </c:pt>
                <c:pt idx="2302">
                  <c:v>4.7619143642893581E-2</c:v>
                </c:pt>
                <c:pt idx="2303">
                  <c:v>4.7619143642893581E-2</c:v>
                </c:pt>
                <c:pt idx="2304">
                  <c:v>4.7619143642893581E-2</c:v>
                </c:pt>
                <c:pt idx="2305">
                  <c:v>4.7619143642893581E-2</c:v>
                </c:pt>
                <c:pt idx="2306">
                  <c:v>4.7619143642893581E-2</c:v>
                </c:pt>
                <c:pt idx="2307">
                  <c:v>4.7619143642893581E-2</c:v>
                </c:pt>
                <c:pt idx="2308">
                  <c:v>4.7619143642893581E-2</c:v>
                </c:pt>
                <c:pt idx="2309">
                  <c:v>4.7619143642893581E-2</c:v>
                </c:pt>
                <c:pt idx="2310">
                  <c:v>4.7619143642893581E-2</c:v>
                </c:pt>
                <c:pt idx="2311">
                  <c:v>4.7619143642893581E-2</c:v>
                </c:pt>
                <c:pt idx="2312">
                  <c:v>4.7619143642893581E-2</c:v>
                </c:pt>
                <c:pt idx="2313">
                  <c:v>4.7619143642893581E-2</c:v>
                </c:pt>
                <c:pt idx="2314">
                  <c:v>4.7619143642893581E-2</c:v>
                </c:pt>
                <c:pt idx="2315">
                  <c:v>4.7619143642893581E-2</c:v>
                </c:pt>
                <c:pt idx="2316">
                  <c:v>4.7619143642893581E-2</c:v>
                </c:pt>
                <c:pt idx="2317">
                  <c:v>4.7619143642893581E-2</c:v>
                </c:pt>
                <c:pt idx="2318">
                  <c:v>4.7619143642893581E-2</c:v>
                </c:pt>
                <c:pt idx="2319">
                  <c:v>4.7619143642893581E-2</c:v>
                </c:pt>
                <c:pt idx="2320">
                  <c:v>4.7619143642893581E-2</c:v>
                </c:pt>
                <c:pt idx="2321">
                  <c:v>4.7619143642893581E-2</c:v>
                </c:pt>
                <c:pt idx="2322">
                  <c:v>4.7619143642893581E-2</c:v>
                </c:pt>
                <c:pt idx="2323">
                  <c:v>4.7619143642893581E-2</c:v>
                </c:pt>
                <c:pt idx="2324">
                  <c:v>4.7619143642893581E-2</c:v>
                </c:pt>
                <c:pt idx="2325">
                  <c:v>4.7619143642893581E-2</c:v>
                </c:pt>
                <c:pt idx="2326">
                  <c:v>4.7619143642893581E-2</c:v>
                </c:pt>
                <c:pt idx="2327">
                  <c:v>4.7619143642893581E-2</c:v>
                </c:pt>
                <c:pt idx="2328">
                  <c:v>4.7619143642893581E-2</c:v>
                </c:pt>
                <c:pt idx="2329">
                  <c:v>4.7619143642893581E-2</c:v>
                </c:pt>
                <c:pt idx="2330">
                  <c:v>4.7619143642893581E-2</c:v>
                </c:pt>
                <c:pt idx="2331">
                  <c:v>4.7619143642893581E-2</c:v>
                </c:pt>
                <c:pt idx="2332">
                  <c:v>4.7619143642893581E-2</c:v>
                </c:pt>
                <c:pt idx="2333">
                  <c:v>4.7619143642893581E-2</c:v>
                </c:pt>
                <c:pt idx="2334">
                  <c:v>4.7619143642893581E-2</c:v>
                </c:pt>
                <c:pt idx="2335">
                  <c:v>4.7619143642893581E-2</c:v>
                </c:pt>
                <c:pt idx="2336">
                  <c:v>4.7619143642893581E-2</c:v>
                </c:pt>
                <c:pt idx="2337">
                  <c:v>4.7619143642893581E-2</c:v>
                </c:pt>
                <c:pt idx="2338">
                  <c:v>4.7619143642893581E-2</c:v>
                </c:pt>
                <c:pt idx="2339">
                  <c:v>4.7619143642893581E-2</c:v>
                </c:pt>
                <c:pt idx="2340">
                  <c:v>4.7619143642893581E-2</c:v>
                </c:pt>
                <c:pt idx="2341">
                  <c:v>4.7619143642893581E-2</c:v>
                </c:pt>
                <c:pt idx="2342">
                  <c:v>4.7619143642893581E-2</c:v>
                </c:pt>
                <c:pt idx="2343">
                  <c:v>4.7619143642893581E-2</c:v>
                </c:pt>
                <c:pt idx="2344">
                  <c:v>4.7619143642893581E-2</c:v>
                </c:pt>
                <c:pt idx="2345">
                  <c:v>4.7619143642893581E-2</c:v>
                </c:pt>
                <c:pt idx="2346">
                  <c:v>4.7619143642893581E-2</c:v>
                </c:pt>
                <c:pt idx="2347">
                  <c:v>4.7619143642893581E-2</c:v>
                </c:pt>
                <c:pt idx="2348">
                  <c:v>4.7619143642893581E-2</c:v>
                </c:pt>
                <c:pt idx="2349">
                  <c:v>4.7619143642893581E-2</c:v>
                </c:pt>
                <c:pt idx="2350">
                  <c:v>4.7619143642893581E-2</c:v>
                </c:pt>
                <c:pt idx="2351">
                  <c:v>4.7619143642893581E-2</c:v>
                </c:pt>
                <c:pt idx="2352">
                  <c:v>4.7619143642893581E-2</c:v>
                </c:pt>
                <c:pt idx="2353">
                  <c:v>4.7619143642893581E-2</c:v>
                </c:pt>
                <c:pt idx="2354">
                  <c:v>4.7619143642893581E-2</c:v>
                </c:pt>
                <c:pt idx="2355">
                  <c:v>4.7619143642893581E-2</c:v>
                </c:pt>
                <c:pt idx="2356">
                  <c:v>4.7619143642893581E-2</c:v>
                </c:pt>
                <c:pt idx="2357">
                  <c:v>4.7619143642893581E-2</c:v>
                </c:pt>
                <c:pt idx="2358">
                  <c:v>4.7619143642893581E-2</c:v>
                </c:pt>
                <c:pt idx="2359">
                  <c:v>4.7619143642893581E-2</c:v>
                </c:pt>
                <c:pt idx="2360">
                  <c:v>4.7619143642893581E-2</c:v>
                </c:pt>
                <c:pt idx="2361">
                  <c:v>4.7619143642893581E-2</c:v>
                </c:pt>
                <c:pt idx="2362">
                  <c:v>4.7619143642893581E-2</c:v>
                </c:pt>
                <c:pt idx="2363">
                  <c:v>4.7619143642893581E-2</c:v>
                </c:pt>
                <c:pt idx="2364">
                  <c:v>4.7619143642893581E-2</c:v>
                </c:pt>
                <c:pt idx="2365">
                  <c:v>4.7619143642893581E-2</c:v>
                </c:pt>
                <c:pt idx="2366">
                  <c:v>4.7619143642893581E-2</c:v>
                </c:pt>
                <c:pt idx="2367">
                  <c:v>4.7619143642893581E-2</c:v>
                </c:pt>
                <c:pt idx="2368">
                  <c:v>4.7619143642893581E-2</c:v>
                </c:pt>
                <c:pt idx="2369">
                  <c:v>4.7619143642893581E-2</c:v>
                </c:pt>
                <c:pt idx="2370">
                  <c:v>4.7619143642893581E-2</c:v>
                </c:pt>
                <c:pt idx="2371">
                  <c:v>4.7619143642893581E-2</c:v>
                </c:pt>
                <c:pt idx="2372">
                  <c:v>4.7619143642893581E-2</c:v>
                </c:pt>
                <c:pt idx="2373">
                  <c:v>4.7619143642893581E-2</c:v>
                </c:pt>
                <c:pt idx="2374">
                  <c:v>4.7619143642893581E-2</c:v>
                </c:pt>
                <c:pt idx="2375">
                  <c:v>4.7619143642893581E-2</c:v>
                </c:pt>
                <c:pt idx="2376">
                  <c:v>4.7619143642893581E-2</c:v>
                </c:pt>
                <c:pt idx="2377">
                  <c:v>4.7619143642893581E-2</c:v>
                </c:pt>
                <c:pt idx="2378">
                  <c:v>4.7619143642893581E-2</c:v>
                </c:pt>
                <c:pt idx="2379">
                  <c:v>4.7619143642893581E-2</c:v>
                </c:pt>
                <c:pt idx="2380">
                  <c:v>4.7619143642893581E-2</c:v>
                </c:pt>
                <c:pt idx="2381">
                  <c:v>4.7619143642893581E-2</c:v>
                </c:pt>
                <c:pt idx="2382">
                  <c:v>4.7619143642893581E-2</c:v>
                </c:pt>
                <c:pt idx="2383">
                  <c:v>4.7619143642893581E-2</c:v>
                </c:pt>
                <c:pt idx="2384">
                  <c:v>4.7619143642893581E-2</c:v>
                </c:pt>
                <c:pt idx="2385">
                  <c:v>4.7619143642893581E-2</c:v>
                </c:pt>
                <c:pt idx="2386">
                  <c:v>4.7619143642893581E-2</c:v>
                </c:pt>
                <c:pt idx="2387">
                  <c:v>4.7619143642893581E-2</c:v>
                </c:pt>
                <c:pt idx="2388">
                  <c:v>4.7619143642893581E-2</c:v>
                </c:pt>
                <c:pt idx="2389">
                  <c:v>4.7619143642893581E-2</c:v>
                </c:pt>
                <c:pt idx="2390">
                  <c:v>4.7619143642893581E-2</c:v>
                </c:pt>
                <c:pt idx="2391">
                  <c:v>4.7619143642893581E-2</c:v>
                </c:pt>
                <c:pt idx="2392">
                  <c:v>4.7619143642893581E-2</c:v>
                </c:pt>
                <c:pt idx="2393">
                  <c:v>4.7619143642893581E-2</c:v>
                </c:pt>
                <c:pt idx="2394">
                  <c:v>4.7619143642893581E-2</c:v>
                </c:pt>
                <c:pt idx="2395">
                  <c:v>4.7619143642893581E-2</c:v>
                </c:pt>
                <c:pt idx="2396">
                  <c:v>4.7619143642893581E-2</c:v>
                </c:pt>
                <c:pt idx="2397">
                  <c:v>4.7619143642893581E-2</c:v>
                </c:pt>
                <c:pt idx="2398">
                  <c:v>4.7619143642893581E-2</c:v>
                </c:pt>
                <c:pt idx="2399">
                  <c:v>4.7619143642893581E-2</c:v>
                </c:pt>
                <c:pt idx="2400">
                  <c:v>4.7619143642893581E-2</c:v>
                </c:pt>
                <c:pt idx="2401">
                  <c:v>4.7619143642893581E-2</c:v>
                </c:pt>
                <c:pt idx="2402">
                  <c:v>4.7619143642893581E-2</c:v>
                </c:pt>
                <c:pt idx="2403">
                  <c:v>4.7619143642893581E-2</c:v>
                </c:pt>
                <c:pt idx="2404">
                  <c:v>4.7619143642893581E-2</c:v>
                </c:pt>
                <c:pt idx="2405">
                  <c:v>4.7619143642893581E-2</c:v>
                </c:pt>
                <c:pt idx="2406">
                  <c:v>4.7619143642893581E-2</c:v>
                </c:pt>
                <c:pt idx="2407">
                  <c:v>4.7619143642893581E-2</c:v>
                </c:pt>
                <c:pt idx="2408">
                  <c:v>4.7619143642893581E-2</c:v>
                </c:pt>
                <c:pt idx="2409">
                  <c:v>4.7619143642893581E-2</c:v>
                </c:pt>
                <c:pt idx="2410">
                  <c:v>4.7619143642893581E-2</c:v>
                </c:pt>
                <c:pt idx="2411">
                  <c:v>4.7619143642893581E-2</c:v>
                </c:pt>
                <c:pt idx="2412">
                  <c:v>4.7619143642893581E-2</c:v>
                </c:pt>
                <c:pt idx="2413">
                  <c:v>4.7619143642893581E-2</c:v>
                </c:pt>
                <c:pt idx="2414">
                  <c:v>4.7619143642893581E-2</c:v>
                </c:pt>
                <c:pt idx="2415">
                  <c:v>4.7619143642893581E-2</c:v>
                </c:pt>
                <c:pt idx="2416">
                  <c:v>4.7619143642893581E-2</c:v>
                </c:pt>
                <c:pt idx="2417">
                  <c:v>4.7619143642893581E-2</c:v>
                </c:pt>
                <c:pt idx="2418">
                  <c:v>4.7619143642893581E-2</c:v>
                </c:pt>
                <c:pt idx="2419">
                  <c:v>4.7619143642893581E-2</c:v>
                </c:pt>
                <c:pt idx="2420">
                  <c:v>4.7619143642893581E-2</c:v>
                </c:pt>
                <c:pt idx="2421">
                  <c:v>4.7619143642893581E-2</c:v>
                </c:pt>
                <c:pt idx="2422">
                  <c:v>4.7619143642893581E-2</c:v>
                </c:pt>
                <c:pt idx="2423">
                  <c:v>4.7619143642893581E-2</c:v>
                </c:pt>
                <c:pt idx="2424">
                  <c:v>4.7619143642893581E-2</c:v>
                </c:pt>
                <c:pt idx="2425">
                  <c:v>4.7619143642893581E-2</c:v>
                </c:pt>
                <c:pt idx="2426">
                  <c:v>4.7619143642893581E-2</c:v>
                </c:pt>
                <c:pt idx="2427">
                  <c:v>4.7619143642893581E-2</c:v>
                </c:pt>
                <c:pt idx="2428">
                  <c:v>4.7619143642893581E-2</c:v>
                </c:pt>
                <c:pt idx="2429">
                  <c:v>4.7619143642893581E-2</c:v>
                </c:pt>
                <c:pt idx="2430">
                  <c:v>4.7619143642893581E-2</c:v>
                </c:pt>
                <c:pt idx="2431">
                  <c:v>4.7619143642893581E-2</c:v>
                </c:pt>
                <c:pt idx="2432">
                  <c:v>4.7619143642893581E-2</c:v>
                </c:pt>
                <c:pt idx="2433">
                  <c:v>4.7619143642893581E-2</c:v>
                </c:pt>
                <c:pt idx="2434">
                  <c:v>4.7619143642893581E-2</c:v>
                </c:pt>
                <c:pt idx="2435">
                  <c:v>4.7619143642893581E-2</c:v>
                </c:pt>
                <c:pt idx="2436">
                  <c:v>4.7619143642893581E-2</c:v>
                </c:pt>
                <c:pt idx="2437">
                  <c:v>4.7619143642893581E-2</c:v>
                </c:pt>
                <c:pt idx="2438">
                  <c:v>4.7619143642893581E-2</c:v>
                </c:pt>
                <c:pt idx="2439">
                  <c:v>4.7619143642893581E-2</c:v>
                </c:pt>
                <c:pt idx="2440">
                  <c:v>4.7619143642893581E-2</c:v>
                </c:pt>
                <c:pt idx="2441">
                  <c:v>4.7619143642893581E-2</c:v>
                </c:pt>
                <c:pt idx="2442">
                  <c:v>4.7619143642893581E-2</c:v>
                </c:pt>
                <c:pt idx="2443">
                  <c:v>4.7619143642893581E-2</c:v>
                </c:pt>
                <c:pt idx="2444">
                  <c:v>4.7619143642893581E-2</c:v>
                </c:pt>
                <c:pt idx="2445">
                  <c:v>4.7619143642893581E-2</c:v>
                </c:pt>
                <c:pt idx="2446">
                  <c:v>4.7619143642893581E-2</c:v>
                </c:pt>
                <c:pt idx="2447">
                  <c:v>4.7619143642893581E-2</c:v>
                </c:pt>
                <c:pt idx="2448">
                  <c:v>4.7619143642893581E-2</c:v>
                </c:pt>
                <c:pt idx="2449">
                  <c:v>4.7619143642893581E-2</c:v>
                </c:pt>
                <c:pt idx="2450">
                  <c:v>4.7619143642893581E-2</c:v>
                </c:pt>
                <c:pt idx="2451">
                  <c:v>4.7619143642893581E-2</c:v>
                </c:pt>
                <c:pt idx="2452">
                  <c:v>4.7619143642893581E-2</c:v>
                </c:pt>
                <c:pt idx="2453">
                  <c:v>4.7619143642893581E-2</c:v>
                </c:pt>
                <c:pt idx="2454">
                  <c:v>4.7619143642893581E-2</c:v>
                </c:pt>
                <c:pt idx="2455">
                  <c:v>4.7619143642893581E-2</c:v>
                </c:pt>
                <c:pt idx="2456">
                  <c:v>4.7619143642893581E-2</c:v>
                </c:pt>
                <c:pt idx="2457">
                  <c:v>4.7619143642893581E-2</c:v>
                </c:pt>
                <c:pt idx="2458">
                  <c:v>4.7619143642893581E-2</c:v>
                </c:pt>
                <c:pt idx="2459">
                  <c:v>4.7619143642893581E-2</c:v>
                </c:pt>
                <c:pt idx="2460">
                  <c:v>4.7619143642893581E-2</c:v>
                </c:pt>
                <c:pt idx="2461">
                  <c:v>4.7619143642893581E-2</c:v>
                </c:pt>
                <c:pt idx="2462">
                  <c:v>4.7619143642893581E-2</c:v>
                </c:pt>
                <c:pt idx="2463">
                  <c:v>4.7619143642893581E-2</c:v>
                </c:pt>
                <c:pt idx="2464">
                  <c:v>4.7619143642893581E-2</c:v>
                </c:pt>
                <c:pt idx="2465">
                  <c:v>4.7619143642893581E-2</c:v>
                </c:pt>
                <c:pt idx="2466">
                  <c:v>4.7619143642893581E-2</c:v>
                </c:pt>
                <c:pt idx="2467">
                  <c:v>4.7619143642893581E-2</c:v>
                </c:pt>
                <c:pt idx="2468">
                  <c:v>4.7619143642893581E-2</c:v>
                </c:pt>
                <c:pt idx="2469">
                  <c:v>4.7619143642893581E-2</c:v>
                </c:pt>
                <c:pt idx="2470">
                  <c:v>4.7619143642893581E-2</c:v>
                </c:pt>
                <c:pt idx="2471">
                  <c:v>4.7619143642893581E-2</c:v>
                </c:pt>
                <c:pt idx="2472">
                  <c:v>4.7619143642893581E-2</c:v>
                </c:pt>
                <c:pt idx="2473">
                  <c:v>4.7619143642893581E-2</c:v>
                </c:pt>
                <c:pt idx="2474">
                  <c:v>4.7619143642893581E-2</c:v>
                </c:pt>
                <c:pt idx="2475">
                  <c:v>4.7619143642893581E-2</c:v>
                </c:pt>
                <c:pt idx="2476">
                  <c:v>4.7619143642893581E-2</c:v>
                </c:pt>
                <c:pt idx="2477">
                  <c:v>4.7619143642893581E-2</c:v>
                </c:pt>
                <c:pt idx="2478">
                  <c:v>4.7619143642893581E-2</c:v>
                </c:pt>
                <c:pt idx="2479">
                  <c:v>4.7619143642893581E-2</c:v>
                </c:pt>
                <c:pt idx="2480">
                  <c:v>4.7619143642893581E-2</c:v>
                </c:pt>
                <c:pt idx="2481">
                  <c:v>4.7619143642893581E-2</c:v>
                </c:pt>
                <c:pt idx="2482">
                  <c:v>4.7619143642893581E-2</c:v>
                </c:pt>
                <c:pt idx="2483">
                  <c:v>4.7619143642893581E-2</c:v>
                </c:pt>
                <c:pt idx="2484">
                  <c:v>4.7619143642893581E-2</c:v>
                </c:pt>
                <c:pt idx="2485">
                  <c:v>4.7619143642893581E-2</c:v>
                </c:pt>
                <c:pt idx="2486">
                  <c:v>4.7619143642893581E-2</c:v>
                </c:pt>
                <c:pt idx="2487">
                  <c:v>4.7619143642893581E-2</c:v>
                </c:pt>
                <c:pt idx="2488">
                  <c:v>4.7619143642893581E-2</c:v>
                </c:pt>
                <c:pt idx="2489">
                  <c:v>4.7619143642893581E-2</c:v>
                </c:pt>
                <c:pt idx="2490">
                  <c:v>4.7619143642893581E-2</c:v>
                </c:pt>
                <c:pt idx="2491">
                  <c:v>4.7619143642893581E-2</c:v>
                </c:pt>
                <c:pt idx="2492">
                  <c:v>4.7619143642893581E-2</c:v>
                </c:pt>
                <c:pt idx="2493">
                  <c:v>4.7619143642893581E-2</c:v>
                </c:pt>
                <c:pt idx="2494">
                  <c:v>4.7619143642893581E-2</c:v>
                </c:pt>
                <c:pt idx="2495">
                  <c:v>4.7619143642893581E-2</c:v>
                </c:pt>
                <c:pt idx="2496">
                  <c:v>4.7619143642893581E-2</c:v>
                </c:pt>
                <c:pt idx="2497">
                  <c:v>4.7619143642893581E-2</c:v>
                </c:pt>
                <c:pt idx="2498">
                  <c:v>4.7619143642893581E-2</c:v>
                </c:pt>
                <c:pt idx="2499">
                  <c:v>4.7619143642893581E-2</c:v>
                </c:pt>
                <c:pt idx="2500">
                  <c:v>4.7619143642893581E-2</c:v>
                </c:pt>
                <c:pt idx="2501">
                  <c:v>4.7619143642893581E-2</c:v>
                </c:pt>
                <c:pt idx="2502">
                  <c:v>4.7619143642893581E-2</c:v>
                </c:pt>
                <c:pt idx="2503">
                  <c:v>4.7619143642893581E-2</c:v>
                </c:pt>
                <c:pt idx="2504">
                  <c:v>4.7619143642893581E-2</c:v>
                </c:pt>
                <c:pt idx="2505">
                  <c:v>4.7619143642893581E-2</c:v>
                </c:pt>
                <c:pt idx="2506">
                  <c:v>4.7619143642893581E-2</c:v>
                </c:pt>
                <c:pt idx="2507">
                  <c:v>4.7619143642893581E-2</c:v>
                </c:pt>
                <c:pt idx="2508">
                  <c:v>4.7619143642893581E-2</c:v>
                </c:pt>
                <c:pt idx="2509">
                  <c:v>4.7619143642893581E-2</c:v>
                </c:pt>
                <c:pt idx="2510">
                  <c:v>4.7619143642893581E-2</c:v>
                </c:pt>
                <c:pt idx="2511">
                  <c:v>4.7619143642893581E-2</c:v>
                </c:pt>
                <c:pt idx="2512">
                  <c:v>4.7619143642893581E-2</c:v>
                </c:pt>
                <c:pt idx="2513">
                  <c:v>4.7619143642893581E-2</c:v>
                </c:pt>
                <c:pt idx="2514">
                  <c:v>4.7619143642893581E-2</c:v>
                </c:pt>
                <c:pt idx="2515">
                  <c:v>4.7619143642893581E-2</c:v>
                </c:pt>
                <c:pt idx="2516">
                  <c:v>4.7619143642893581E-2</c:v>
                </c:pt>
                <c:pt idx="2517">
                  <c:v>4.7619143642893581E-2</c:v>
                </c:pt>
                <c:pt idx="2518">
                  <c:v>4.7619143642893581E-2</c:v>
                </c:pt>
                <c:pt idx="2519">
                  <c:v>4.7619143642893581E-2</c:v>
                </c:pt>
                <c:pt idx="2520">
                  <c:v>4.7619143642893581E-2</c:v>
                </c:pt>
                <c:pt idx="2521">
                  <c:v>4.7619143642893581E-2</c:v>
                </c:pt>
                <c:pt idx="2522">
                  <c:v>4.7619143642893581E-2</c:v>
                </c:pt>
                <c:pt idx="2523">
                  <c:v>4.7619143642893581E-2</c:v>
                </c:pt>
                <c:pt idx="2524">
                  <c:v>4.7619143642893581E-2</c:v>
                </c:pt>
                <c:pt idx="2525">
                  <c:v>4.7619143642893581E-2</c:v>
                </c:pt>
                <c:pt idx="2526">
                  <c:v>4.7619143642893581E-2</c:v>
                </c:pt>
                <c:pt idx="2527">
                  <c:v>4.7619143642893581E-2</c:v>
                </c:pt>
                <c:pt idx="2528">
                  <c:v>4.7619143642893581E-2</c:v>
                </c:pt>
                <c:pt idx="2529">
                  <c:v>4.7619143642893581E-2</c:v>
                </c:pt>
                <c:pt idx="2530">
                  <c:v>4.7619143642893581E-2</c:v>
                </c:pt>
                <c:pt idx="2531">
                  <c:v>4.7619143642893581E-2</c:v>
                </c:pt>
                <c:pt idx="2532">
                  <c:v>4.7619143642893581E-2</c:v>
                </c:pt>
                <c:pt idx="2533">
                  <c:v>4.7619143642893581E-2</c:v>
                </c:pt>
                <c:pt idx="2534">
                  <c:v>4.7619143642893581E-2</c:v>
                </c:pt>
                <c:pt idx="2535">
                  <c:v>4.7619143642893581E-2</c:v>
                </c:pt>
                <c:pt idx="2536">
                  <c:v>4.7619143642893581E-2</c:v>
                </c:pt>
                <c:pt idx="2537">
                  <c:v>4.7619143642893581E-2</c:v>
                </c:pt>
                <c:pt idx="2538">
                  <c:v>4.7619143642893581E-2</c:v>
                </c:pt>
                <c:pt idx="2539">
                  <c:v>4.7619143642893581E-2</c:v>
                </c:pt>
                <c:pt idx="2540">
                  <c:v>4.7619143642893581E-2</c:v>
                </c:pt>
                <c:pt idx="2541">
                  <c:v>4.7619143642893581E-2</c:v>
                </c:pt>
                <c:pt idx="2542">
                  <c:v>4.7619143642893581E-2</c:v>
                </c:pt>
                <c:pt idx="2543">
                  <c:v>4.7619143642893581E-2</c:v>
                </c:pt>
                <c:pt idx="2544">
                  <c:v>4.7619143642893581E-2</c:v>
                </c:pt>
                <c:pt idx="2545">
                  <c:v>4.7619143642893581E-2</c:v>
                </c:pt>
                <c:pt idx="2546">
                  <c:v>4.7619143642893581E-2</c:v>
                </c:pt>
                <c:pt idx="2547">
                  <c:v>4.7619143642893581E-2</c:v>
                </c:pt>
                <c:pt idx="2548">
                  <c:v>4.7619143642893581E-2</c:v>
                </c:pt>
                <c:pt idx="2549">
                  <c:v>4.7619143642893581E-2</c:v>
                </c:pt>
                <c:pt idx="2550">
                  <c:v>4.7619143642893581E-2</c:v>
                </c:pt>
                <c:pt idx="2551">
                  <c:v>4.7619143642893581E-2</c:v>
                </c:pt>
                <c:pt idx="2552">
                  <c:v>4.7619143642893581E-2</c:v>
                </c:pt>
                <c:pt idx="2553">
                  <c:v>4.7619143642893581E-2</c:v>
                </c:pt>
                <c:pt idx="2554">
                  <c:v>4.7619143642893581E-2</c:v>
                </c:pt>
                <c:pt idx="2555">
                  <c:v>4.7619143642893581E-2</c:v>
                </c:pt>
                <c:pt idx="2556">
                  <c:v>4.7619143642893581E-2</c:v>
                </c:pt>
                <c:pt idx="2557">
                  <c:v>4.7619143642893581E-2</c:v>
                </c:pt>
                <c:pt idx="2558">
                  <c:v>4.7619143642893581E-2</c:v>
                </c:pt>
                <c:pt idx="2559">
                  <c:v>4.7619143642893581E-2</c:v>
                </c:pt>
                <c:pt idx="2560">
                  <c:v>4.7619143642893581E-2</c:v>
                </c:pt>
                <c:pt idx="2561">
                  <c:v>4.7619143642893581E-2</c:v>
                </c:pt>
                <c:pt idx="2562">
                  <c:v>4.7619143642893581E-2</c:v>
                </c:pt>
                <c:pt idx="2563">
                  <c:v>4.7619143642893581E-2</c:v>
                </c:pt>
                <c:pt idx="2564">
                  <c:v>4.7619143642893581E-2</c:v>
                </c:pt>
                <c:pt idx="2565">
                  <c:v>4.7619143642893581E-2</c:v>
                </c:pt>
                <c:pt idx="2566">
                  <c:v>4.7619143642893581E-2</c:v>
                </c:pt>
                <c:pt idx="2567">
                  <c:v>4.7619143642893581E-2</c:v>
                </c:pt>
                <c:pt idx="2568">
                  <c:v>4.7619143642893581E-2</c:v>
                </c:pt>
                <c:pt idx="2569">
                  <c:v>4.7619143642893581E-2</c:v>
                </c:pt>
                <c:pt idx="2570">
                  <c:v>4.7619143642893581E-2</c:v>
                </c:pt>
                <c:pt idx="2571">
                  <c:v>4.7619143642893581E-2</c:v>
                </c:pt>
                <c:pt idx="2572">
                  <c:v>4.7619143642893581E-2</c:v>
                </c:pt>
                <c:pt idx="2573">
                  <c:v>4.7619143642893581E-2</c:v>
                </c:pt>
                <c:pt idx="2574">
                  <c:v>4.7619143642893581E-2</c:v>
                </c:pt>
                <c:pt idx="2575">
                  <c:v>4.7619143642893581E-2</c:v>
                </c:pt>
                <c:pt idx="2576">
                  <c:v>4.7619143642893581E-2</c:v>
                </c:pt>
                <c:pt idx="2577">
                  <c:v>4.7619143642893581E-2</c:v>
                </c:pt>
                <c:pt idx="2578">
                  <c:v>4.7619143642893581E-2</c:v>
                </c:pt>
                <c:pt idx="2579">
                  <c:v>4.7619143642893581E-2</c:v>
                </c:pt>
                <c:pt idx="2580">
                  <c:v>4.7619143642893581E-2</c:v>
                </c:pt>
                <c:pt idx="2581">
                  <c:v>4.7619143642893581E-2</c:v>
                </c:pt>
                <c:pt idx="2582">
                  <c:v>4.7619143642893581E-2</c:v>
                </c:pt>
                <c:pt idx="2583">
                  <c:v>4.7619143642893581E-2</c:v>
                </c:pt>
                <c:pt idx="2584">
                  <c:v>4.7619143642893581E-2</c:v>
                </c:pt>
                <c:pt idx="2585">
                  <c:v>4.7619143642893581E-2</c:v>
                </c:pt>
                <c:pt idx="2586">
                  <c:v>4.7619143642893581E-2</c:v>
                </c:pt>
                <c:pt idx="2587">
                  <c:v>4.7619143642893581E-2</c:v>
                </c:pt>
                <c:pt idx="2588">
                  <c:v>4.7619143642893581E-2</c:v>
                </c:pt>
                <c:pt idx="2589">
                  <c:v>4.7619143642893581E-2</c:v>
                </c:pt>
                <c:pt idx="2590">
                  <c:v>4.7619143642893581E-2</c:v>
                </c:pt>
                <c:pt idx="2591">
                  <c:v>4.7619143642893581E-2</c:v>
                </c:pt>
                <c:pt idx="2592">
                  <c:v>4.7619143642893581E-2</c:v>
                </c:pt>
                <c:pt idx="2593">
                  <c:v>4.7619143642893581E-2</c:v>
                </c:pt>
                <c:pt idx="2594">
                  <c:v>4.7619143642893581E-2</c:v>
                </c:pt>
                <c:pt idx="2595">
                  <c:v>4.7619143642893581E-2</c:v>
                </c:pt>
                <c:pt idx="2596">
                  <c:v>4.7619143642893581E-2</c:v>
                </c:pt>
                <c:pt idx="2597">
                  <c:v>4.7619143642893581E-2</c:v>
                </c:pt>
                <c:pt idx="2598">
                  <c:v>4.7619143642893581E-2</c:v>
                </c:pt>
                <c:pt idx="2599">
                  <c:v>4.7619143642893581E-2</c:v>
                </c:pt>
                <c:pt idx="2600">
                  <c:v>4.7619143642893581E-2</c:v>
                </c:pt>
                <c:pt idx="2601">
                  <c:v>4.7619143642893581E-2</c:v>
                </c:pt>
                <c:pt idx="2602">
                  <c:v>4.7619143642893581E-2</c:v>
                </c:pt>
                <c:pt idx="2603">
                  <c:v>4.7619143642893581E-2</c:v>
                </c:pt>
                <c:pt idx="2604">
                  <c:v>4.7619143642893581E-2</c:v>
                </c:pt>
                <c:pt idx="2605">
                  <c:v>4.7619143642893581E-2</c:v>
                </c:pt>
                <c:pt idx="2606">
                  <c:v>4.7619143642893581E-2</c:v>
                </c:pt>
                <c:pt idx="2607">
                  <c:v>4.7619143642893581E-2</c:v>
                </c:pt>
                <c:pt idx="2608">
                  <c:v>4.7619143642893581E-2</c:v>
                </c:pt>
                <c:pt idx="2609">
                  <c:v>4.7619143642893581E-2</c:v>
                </c:pt>
                <c:pt idx="2610">
                  <c:v>4.7619143642893581E-2</c:v>
                </c:pt>
                <c:pt idx="2611">
                  <c:v>4.7619143642893581E-2</c:v>
                </c:pt>
                <c:pt idx="2612">
                  <c:v>4.7619143642893581E-2</c:v>
                </c:pt>
                <c:pt idx="2613">
                  <c:v>4.7619143642893581E-2</c:v>
                </c:pt>
                <c:pt idx="2614">
                  <c:v>4.7619143642893581E-2</c:v>
                </c:pt>
                <c:pt idx="2615">
                  <c:v>4.7619143642893581E-2</c:v>
                </c:pt>
                <c:pt idx="2616">
                  <c:v>4.7619143642893581E-2</c:v>
                </c:pt>
                <c:pt idx="2617">
                  <c:v>4.7619143642893581E-2</c:v>
                </c:pt>
                <c:pt idx="2618">
                  <c:v>4.7619143642893581E-2</c:v>
                </c:pt>
                <c:pt idx="2619">
                  <c:v>4.7619143642893581E-2</c:v>
                </c:pt>
                <c:pt idx="2620">
                  <c:v>4.7619143642893581E-2</c:v>
                </c:pt>
                <c:pt idx="2621">
                  <c:v>4.7619143642893581E-2</c:v>
                </c:pt>
                <c:pt idx="2622">
                  <c:v>4.7619143642893581E-2</c:v>
                </c:pt>
                <c:pt idx="2623">
                  <c:v>4.7619143642893581E-2</c:v>
                </c:pt>
                <c:pt idx="2624">
                  <c:v>4.7619143642893581E-2</c:v>
                </c:pt>
                <c:pt idx="2625">
                  <c:v>4.7619143642893581E-2</c:v>
                </c:pt>
                <c:pt idx="2626">
                  <c:v>4.7619143642893581E-2</c:v>
                </c:pt>
                <c:pt idx="2627">
                  <c:v>4.7619143642893581E-2</c:v>
                </c:pt>
                <c:pt idx="2628">
                  <c:v>4.7619143642893581E-2</c:v>
                </c:pt>
                <c:pt idx="2629">
                  <c:v>4.7619143642893581E-2</c:v>
                </c:pt>
                <c:pt idx="2630">
                  <c:v>4.7619143642893581E-2</c:v>
                </c:pt>
                <c:pt idx="2631">
                  <c:v>4.7619143642893581E-2</c:v>
                </c:pt>
                <c:pt idx="2632">
                  <c:v>4.7619143642893581E-2</c:v>
                </c:pt>
                <c:pt idx="2633">
                  <c:v>4.7619143642893581E-2</c:v>
                </c:pt>
                <c:pt idx="2634">
                  <c:v>4.7619143642893581E-2</c:v>
                </c:pt>
                <c:pt idx="2635">
                  <c:v>4.7619143642893581E-2</c:v>
                </c:pt>
                <c:pt idx="2636">
                  <c:v>4.7619143642893581E-2</c:v>
                </c:pt>
                <c:pt idx="2637">
                  <c:v>4.7619143642893581E-2</c:v>
                </c:pt>
                <c:pt idx="2638">
                  <c:v>4.7619143642893581E-2</c:v>
                </c:pt>
                <c:pt idx="2639">
                  <c:v>4.7619143642893581E-2</c:v>
                </c:pt>
                <c:pt idx="2640">
                  <c:v>4.7619143642893581E-2</c:v>
                </c:pt>
                <c:pt idx="2641">
                  <c:v>4.7619143642893581E-2</c:v>
                </c:pt>
                <c:pt idx="2642">
                  <c:v>4.7619143642893581E-2</c:v>
                </c:pt>
                <c:pt idx="2643">
                  <c:v>4.7619143642893581E-2</c:v>
                </c:pt>
                <c:pt idx="2644">
                  <c:v>4.7619143642893581E-2</c:v>
                </c:pt>
                <c:pt idx="2645">
                  <c:v>4.7619143642893581E-2</c:v>
                </c:pt>
                <c:pt idx="2646">
                  <c:v>4.7619143642893581E-2</c:v>
                </c:pt>
                <c:pt idx="2647">
                  <c:v>4.7619143642893581E-2</c:v>
                </c:pt>
                <c:pt idx="2648">
                  <c:v>4.7619143642893581E-2</c:v>
                </c:pt>
                <c:pt idx="2649">
                  <c:v>4.7619143642893581E-2</c:v>
                </c:pt>
                <c:pt idx="2650">
                  <c:v>4.7619143642893581E-2</c:v>
                </c:pt>
                <c:pt idx="2651">
                  <c:v>4.7619143642893581E-2</c:v>
                </c:pt>
                <c:pt idx="2652">
                  <c:v>4.7619143642893581E-2</c:v>
                </c:pt>
                <c:pt idx="2653">
                  <c:v>4.7619143642893581E-2</c:v>
                </c:pt>
                <c:pt idx="2654">
                  <c:v>4.7619143642893581E-2</c:v>
                </c:pt>
                <c:pt idx="2655">
                  <c:v>4.7619143642893581E-2</c:v>
                </c:pt>
                <c:pt idx="2656">
                  <c:v>4.7619143642893581E-2</c:v>
                </c:pt>
                <c:pt idx="2657">
                  <c:v>4.7619143642893581E-2</c:v>
                </c:pt>
                <c:pt idx="2658">
                  <c:v>4.7619143642893581E-2</c:v>
                </c:pt>
                <c:pt idx="2659">
                  <c:v>4.7619143642893581E-2</c:v>
                </c:pt>
                <c:pt idx="2660">
                  <c:v>4.7619143642893581E-2</c:v>
                </c:pt>
                <c:pt idx="2661">
                  <c:v>4.7619143642893581E-2</c:v>
                </c:pt>
                <c:pt idx="2662">
                  <c:v>4.7619143642893581E-2</c:v>
                </c:pt>
                <c:pt idx="2663">
                  <c:v>4.7619143642893581E-2</c:v>
                </c:pt>
                <c:pt idx="2664">
                  <c:v>4.7619143642893581E-2</c:v>
                </c:pt>
                <c:pt idx="2665">
                  <c:v>4.7619143642893581E-2</c:v>
                </c:pt>
                <c:pt idx="2666">
                  <c:v>4.7619143642893581E-2</c:v>
                </c:pt>
                <c:pt idx="2667">
                  <c:v>4.7619143642893581E-2</c:v>
                </c:pt>
                <c:pt idx="2668">
                  <c:v>4.7619143642893581E-2</c:v>
                </c:pt>
                <c:pt idx="2669">
                  <c:v>4.7619143642893581E-2</c:v>
                </c:pt>
                <c:pt idx="2670">
                  <c:v>4.7619143642893581E-2</c:v>
                </c:pt>
                <c:pt idx="2671">
                  <c:v>4.7619143642893581E-2</c:v>
                </c:pt>
                <c:pt idx="2672">
                  <c:v>4.7619143642893581E-2</c:v>
                </c:pt>
                <c:pt idx="2673">
                  <c:v>4.7619143642893581E-2</c:v>
                </c:pt>
                <c:pt idx="2674">
                  <c:v>4.7619143642893581E-2</c:v>
                </c:pt>
                <c:pt idx="2675">
                  <c:v>4.7619143642893581E-2</c:v>
                </c:pt>
                <c:pt idx="2676">
                  <c:v>4.7619143642893581E-2</c:v>
                </c:pt>
                <c:pt idx="2677">
                  <c:v>4.7619143642893581E-2</c:v>
                </c:pt>
                <c:pt idx="2678">
                  <c:v>4.7619143642893581E-2</c:v>
                </c:pt>
                <c:pt idx="2679">
                  <c:v>4.7619143642893581E-2</c:v>
                </c:pt>
                <c:pt idx="2680">
                  <c:v>4.7619143642893581E-2</c:v>
                </c:pt>
                <c:pt idx="2681">
                  <c:v>4.7619143642893581E-2</c:v>
                </c:pt>
                <c:pt idx="2682">
                  <c:v>4.7619143642893581E-2</c:v>
                </c:pt>
                <c:pt idx="2683">
                  <c:v>4.7619143642893581E-2</c:v>
                </c:pt>
                <c:pt idx="2684">
                  <c:v>4.7619143642893581E-2</c:v>
                </c:pt>
                <c:pt idx="2685">
                  <c:v>4.7619143642893581E-2</c:v>
                </c:pt>
                <c:pt idx="2686">
                  <c:v>4.7619143642893581E-2</c:v>
                </c:pt>
                <c:pt idx="2687">
                  <c:v>4.7619143642893581E-2</c:v>
                </c:pt>
                <c:pt idx="2688">
                  <c:v>4.7619143642893581E-2</c:v>
                </c:pt>
                <c:pt idx="2689">
                  <c:v>4.7619143642893581E-2</c:v>
                </c:pt>
                <c:pt idx="2690">
                  <c:v>4.7619143642893581E-2</c:v>
                </c:pt>
                <c:pt idx="2691">
                  <c:v>4.7619143642893581E-2</c:v>
                </c:pt>
                <c:pt idx="2692">
                  <c:v>4.7619143642893581E-2</c:v>
                </c:pt>
                <c:pt idx="2693">
                  <c:v>4.7619143642893581E-2</c:v>
                </c:pt>
                <c:pt idx="2694">
                  <c:v>4.7619143642893581E-2</c:v>
                </c:pt>
                <c:pt idx="2695">
                  <c:v>4.7619143642893581E-2</c:v>
                </c:pt>
                <c:pt idx="2696">
                  <c:v>4.7619143642893581E-2</c:v>
                </c:pt>
                <c:pt idx="2697">
                  <c:v>4.7619143642893581E-2</c:v>
                </c:pt>
                <c:pt idx="2698">
                  <c:v>4.7619143642893581E-2</c:v>
                </c:pt>
                <c:pt idx="2699">
                  <c:v>4.7619143642893581E-2</c:v>
                </c:pt>
                <c:pt idx="2700">
                  <c:v>4.7619143642893581E-2</c:v>
                </c:pt>
                <c:pt idx="2701">
                  <c:v>4.7619143642893581E-2</c:v>
                </c:pt>
                <c:pt idx="2702">
                  <c:v>4.7619143642893581E-2</c:v>
                </c:pt>
                <c:pt idx="2703">
                  <c:v>4.7619143642893581E-2</c:v>
                </c:pt>
                <c:pt idx="2704">
                  <c:v>4.7619143642893581E-2</c:v>
                </c:pt>
                <c:pt idx="2705">
                  <c:v>4.7619143642893581E-2</c:v>
                </c:pt>
                <c:pt idx="2706">
                  <c:v>4.7619143642893581E-2</c:v>
                </c:pt>
                <c:pt idx="2707">
                  <c:v>4.7619143642893581E-2</c:v>
                </c:pt>
                <c:pt idx="2708">
                  <c:v>4.7619143642893581E-2</c:v>
                </c:pt>
                <c:pt idx="2709">
                  <c:v>4.7619143642893581E-2</c:v>
                </c:pt>
                <c:pt idx="2710">
                  <c:v>4.7619143642893581E-2</c:v>
                </c:pt>
                <c:pt idx="2711">
                  <c:v>4.7619143642893581E-2</c:v>
                </c:pt>
                <c:pt idx="2712">
                  <c:v>4.7619143642893581E-2</c:v>
                </c:pt>
                <c:pt idx="2713">
                  <c:v>4.7619143642893581E-2</c:v>
                </c:pt>
                <c:pt idx="2714">
                  <c:v>4.7619143642893581E-2</c:v>
                </c:pt>
                <c:pt idx="2715">
                  <c:v>4.7619143642893581E-2</c:v>
                </c:pt>
                <c:pt idx="2716">
                  <c:v>4.7619143642893581E-2</c:v>
                </c:pt>
                <c:pt idx="2717">
                  <c:v>4.7619143642893581E-2</c:v>
                </c:pt>
                <c:pt idx="2718">
                  <c:v>4.7619143642893581E-2</c:v>
                </c:pt>
                <c:pt idx="2719">
                  <c:v>4.7619143642893581E-2</c:v>
                </c:pt>
                <c:pt idx="2720">
                  <c:v>4.7619143642893581E-2</c:v>
                </c:pt>
                <c:pt idx="2721">
                  <c:v>4.7619143642893581E-2</c:v>
                </c:pt>
                <c:pt idx="2722">
                  <c:v>4.7619143642893581E-2</c:v>
                </c:pt>
                <c:pt idx="2723">
                  <c:v>4.7619143642893581E-2</c:v>
                </c:pt>
                <c:pt idx="2724">
                  <c:v>4.7619143642893581E-2</c:v>
                </c:pt>
                <c:pt idx="2725">
                  <c:v>4.7619143642893581E-2</c:v>
                </c:pt>
                <c:pt idx="2726">
                  <c:v>4.7619143642893581E-2</c:v>
                </c:pt>
                <c:pt idx="2727">
                  <c:v>4.7619143642893581E-2</c:v>
                </c:pt>
                <c:pt idx="2728">
                  <c:v>4.7619143642893581E-2</c:v>
                </c:pt>
                <c:pt idx="2729">
                  <c:v>4.7619143642893581E-2</c:v>
                </c:pt>
                <c:pt idx="2730">
                  <c:v>4.7619143642893581E-2</c:v>
                </c:pt>
                <c:pt idx="2731">
                  <c:v>4.7619143642893581E-2</c:v>
                </c:pt>
                <c:pt idx="2732">
                  <c:v>4.7619143642893581E-2</c:v>
                </c:pt>
                <c:pt idx="2733">
                  <c:v>4.7619143642893581E-2</c:v>
                </c:pt>
                <c:pt idx="2734">
                  <c:v>4.7619143642893581E-2</c:v>
                </c:pt>
                <c:pt idx="2735">
                  <c:v>4.7619143642893581E-2</c:v>
                </c:pt>
                <c:pt idx="2736">
                  <c:v>4.7619143642893581E-2</c:v>
                </c:pt>
                <c:pt idx="2737">
                  <c:v>4.7619143642893581E-2</c:v>
                </c:pt>
                <c:pt idx="2738">
                  <c:v>4.7619143642893581E-2</c:v>
                </c:pt>
                <c:pt idx="2739">
                  <c:v>4.7619143642893581E-2</c:v>
                </c:pt>
                <c:pt idx="2740">
                  <c:v>4.7619143642893581E-2</c:v>
                </c:pt>
                <c:pt idx="2741">
                  <c:v>4.7619143642893581E-2</c:v>
                </c:pt>
                <c:pt idx="2742">
                  <c:v>4.7619143642893581E-2</c:v>
                </c:pt>
                <c:pt idx="2743">
                  <c:v>4.7619143642893581E-2</c:v>
                </c:pt>
                <c:pt idx="2744">
                  <c:v>4.7619143642893581E-2</c:v>
                </c:pt>
                <c:pt idx="2745">
                  <c:v>4.7619143642893581E-2</c:v>
                </c:pt>
                <c:pt idx="2746">
                  <c:v>4.7619143642893581E-2</c:v>
                </c:pt>
                <c:pt idx="2747">
                  <c:v>4.7619143642893581E-2</c:v>
                </c:pt>
                <c:pt idx="2748">
                  <c:v>4.7619143642893581E-2</c:v>
                </c:pt>
                <c:pt idx="2749">
                  <c:v>4.7619143642893581E-2</c:v>
                </c:pt>
                <c:pt idx="2750">
                  <c:v>4.7619143642893581E-2</c:v>
                </c:pt>
                <c:pt idx="2751">
                  <c:v>4.7619143642893581E-2</c:v>
                </c:pt>
                <c:pt idx="2752">
                  <c:v>4.7619143642893581E-2</c:v>
                </c:pt>
                <c:pt idx="2753">
                  <c:v>4.7619143642893581E-2</c:v>
                </c:pt>
                <c:pt idx="2754">
                  <c:v>4.7619143642893581E-2</c:v>
                </c:pt>
                <c:pt idx="2755">
                  <c:v>4.7619143642893581E-2</c:v>
                </c:pt>
                <c:pt idx="2756">
                  <c:v>4.7619143642893581E-2</c:v>
                </c:pt>
                <c:pt idx="2757">
                  <c:v>4.7619143642893581E-2</c:v>
                </c:pt>
                <c:pt idx="2758">
                  <c:v>4.7619143642893581E-2</c:v>
                </c:pt>
                <c:pt idx="2759">
                  <c:v>4.7619143642893581E-2</c:v>
                </c:pt>
                <c:pt idx="2760">
                  <c:v>4.7619143642893581E-2</c:v>
                </c:pt>
                <c:pt idx="2761">
                  <c:v>4.7619143642893581E-2</c:v>
                </c:pt>
                <c:pt idx="2762">
                  <c:v>4.7619143642893581E-2</c:v>
                </c:pt>
                <c:pt idx="2763">
                  <c:v>4.7619143642893581E-2</c:v>
                </c:pt>
                <c:pt idx="2764">
                  <c:v>4.7619143642893581E-2</c:v>
                </c:pt>
                <c:pt idx="2765">
                  <c:v>4.7619143642893581E-2</c:v>
                </c:pt>
                <c:pt idx="2766">
                  <c:v>4.7619143642893581E-2</c:v>
                </c:pt>
                <c:pt idx="2767">
                  <c:v>4.7619143642893581E-2</c:v>
                </c:pt>
                <c:pt idx="2768">
                  <c:v>4.7619143642893581E-2</c:v>
                </c:pt>
                <c:pt idx="2769">
                  <c:v>4.7619143642893581E-2</c:v>
                </c:pt>
                <c:pt idx="2770">
                  <c:v>4.7619143642893581E-2</c:v>
                </c:pt>
                <c:pt idx="2771">
                  <c:v>4.7619143642893581E-2</c:v>
                </c:pt>
                <c:pt idx="2772">
                  <c:v>4.7619143642893581E-2</c:v>
                </c:pt>
                <c:pt idx="2773">
                  <c:v>4.7619143642893581E-2</c:v>
                </c:pt>
                <c:pt idx="2774">
                  <c:v>4.7619143642893581E-2</c:v>
                </c:pt>
                <c:pt idx="2775">
                  <c:v>4.7619143642893581E-2</c:v>
                </c:pt>
                <c:pt idx="2776">
                  <c:v>4.7619143642893581E-2</c:v>
                </c:pt>
                <c:pt idx="2777">
                  <c:v>4.7619143642893581E-2</c:v>
                </c:pt>
                <c:pt idx="2778">
                  <c:v>4.7619143642893581E-2</c:v>
                </c:pt>
                <c:pt idx="2779">
                  <c:v>4.7619143642893581E-2</c:v>
                </c:pt>
                <c:pt idx="2780">
                  <c:v>4.7619143642893581E-2</c:v>
                </c:pt>
                <c:pt idx="2781">
                  <c:v>4.7619143642893581E-2</c:v>
                </c:pt>
                <c:pt idx="2782">
                  <c:v>4.7619143642893581E-2</c:v>
                </c:pt>
                <c:pt idx="2783">
                  <c:v>4.7619143642893581E-2</c:v>
                </c:pt>
                <c:pt idx="2784">
                  <c:v>4.7619143642893581E-2</c:v>
                </c:pt>
                <c:pt idx="2785">
                  <c:v>4.7619143642893581E-2</c:v>
                </c:pt>
                <c:pt idx="2786">
                  <c:v>4.7619143642893581E-2</c:v>
                </c:pt>
                <c:pt idx="2787">
                  <c:v>4.7619143642893581E-2</c:v>
                </c:pt>
                <c:pt idx="2788">
                  <c:v>4.7619143642893581E-2</c:v>
                </c:pt>
                <c:pt idx="2789">
                  <c:v>4.7619143642893581E-2</c:v>
                </c:pt>
                <c:pt idx="2790">
                  <c:v>4.7619143642893581E-2</c:v>
                </c:pt>
                <c:pt idx="2791">
                  <c:v>4.7619143642893581E-2</c:v>
                </c:pt>
                <c:pt idx="2792">
                  <c:v>4.7619143642893581E-2</c:v>
                </c:pt>
                <c:pt idx="2793">
                  <c:v>4.7619143642893581E-2</c:v>
                </c:pt>
                <c:pt idx="2794">
                  <c:v>4.7619143642893581E-2</c:v>
                </c:pt>
                <c:pt idx="2795">
                  <c:v>4.7619143642893581E-2</c:v>
                </c:pt>
                <c:pt idx="2796">
                  <c:v>4.7619143642893581E-2</c:v>
                </c:pt>
                <c:pt idx="2797">
                  <c:v>4.7619143642893581E-2</c:v>
                </c:pt>
                <c:pt idx="2798">
                  <c:v>4.7619143642893581E-2</c:v>
                </c:pt>
                <c:pt idx="2799">
                  <c:v>4.7619143642893581E-2</c:v>
                </c:pt>
                <c:pt idx="2800">
                  <c:v>4.7619143642893581E-2</c:v>
                </c:pt>
                <c:pt idx="2801">
                  <c:v>4.7619143642893581E-2</c:v>
                </c:pt>
                <c:pt idx="2802">
                  <c:v>4.7619143642893581E-2</c:v>
                </c:pt>
                <c:pt idx="2803">
                  <c:v>4.7619143642893581E-2</c:v>
                </c:pt>
                <c:pt idx="2804">
                  <c:v>4.7619143642893581E-2</c:v>
                </c:pt>
                <c:pt idx="2805">
                  <c:v>4.7619143642893581E-2</c:v>
                </c:pt>
                <c:pt idx="2806">
                  <c:v>4.7619143642893581E-2</c:v>
                </c:pt>
                <c:pt idx="2807">
                  <c:v>4.7619143642893581E-2</c:v>
                </c:pt>
                <c:pt idx="2808">
                  <c:v>4.7619143642893581E-2</c:v>
                </c:pt>
                <c:pt idx="2809">
                  <c:v>4.7619143642893581E-2</c:v>
                </c:pt>
                <c:pt idx="2810">
                  <c:v>4.7619143642893581E-2</c:v>
                </c:pt>
                <c:pt idx="2811">
                  <c:v>4.7619143642893581E-2</c:v>
                </c:pt>
                <c:pt idx="2812">
                  <c:v>4.7619143642893581E-2</c:v>
                </c:pt>
                <c:pt idx="2813">
                  <c:v>4.7619143642893581E-2</c:v>
                </c:pt>
                <c:pt idx="2814">
                  <c:v>4.7619143642893581E-2</c:v>
                </c:pt>
                <c:pt idx="2815">
                  <c:v>4.7619143642893581E-2</c:v>
                </c:pt>
                <c:pt idx="2816">
                  <c:v>4.7619143642893581E-2</c:v>
                </c:pt>
                <c:pt idx="2817">
                  <c:v>4.7619143642893581E-2</c:v>
                </c:pt>
                <c:pt idx="2818">
                  <c:v>4.7619143642893581E-2</c:v>
                </c:pt>
                <c:pt idx="2819">
                  <c:v>4.7619143642893581E-2</c:v>
                </c:pt>
                <c:pt idx="2820">
                  <c:v>4.7619143642893581E-2</c:v>
                </c:pt>
                <c:pt idx="2821">
                  <c:v>4.7619143642893581E-2</c:v>
                </c:pt>
                <c:pt idx="2822">
                  <c:v>4.7619143642893581E-2</c:v>
                </c:pt>
                <c:pt idx="2823">
                  <c:v>4.7619143642893581E-2</c:v>
                </c:pt>
                <c:pt idx="2824">
                  <c:v>4.7619143642893581E-2</c:v>
                </c:pt>
                <c:pt idx="2825">
                  <c:v>4.7619143642893581E-2</c:v>
                </c:pt>
                <c:pt idx="2826">
                  <c:v>4.7619143642893581E-2</c:v>
                </c:pt>
                <c:pt idx="2827">
                  <c:v>4.7619143642893581E-2</c:v>
                </c:pt>
                <c:pt idx="2828">
                  <c:v>4.7619143642893581E-2</c:v>
                </c:pt>
                <c:pt idx="2829">
                  <c:v>4.7619143642893581E-2</c:v>
                </c:pt>
                <c:pt idx="2830">
                  <c:v>4.7619143642893581E-2</c:v>
                </c:pt>
                <c:pt idx="2831">
                  <c:v>4.7619143642893581E-2</c:v>
                </c:pt>
                <c:pt idx="2832">
                  <c:v>4.7619143642893581E-2</c:v>
                </c:pt>
                <c:pt idx="2833">
                  <c:v>4.7619143642893581E-2</c:v>
                </c:pt>
                <c:pt idx="2834">
                  <c:v>4.7619143642893581E-2</c:v>
                </c:pt>
                <c:pt idx="2835">
                  <c:v>4.7619143642893581E-2</c:v>
                </c:pt>
                <c:pt idx="2836">
                  <c:v>4.7619143642893581E-2</c:v>
                </c:pt>
                <c:pt idx="2837">
                  <c:v>4.7619143642893581E-2</c:v>
                </c:pt>
                <c:pt idx="2838">
                  <c:v>4.7619143642893581E-2</c:v>
                </c:pt>
                <c:pt idx="2839">
                  <c:v>4.7619143642893581E-2</c:v>
                </c:pt>
                <c:pt idx="2840">
                  <c:v>4.7619143642893581E-2</c:v>
                </c:pt>
                <c:pt idx="2841">
                  <c:v>4.7619143642893581E-2</c:v>
                </c:pt>
                <c:pt idx="2842">
                  <c:v>4.7619143642893581E-2</c:v>
                </c:pt>
                <c:pt idx="2843">
                  <c:v>4.7619143642893581E-2</c:v>
                </c:pt>
                <c:pt idx="2844">
                  <c:v>4.7619143642893581E-2</c:v>
                </c:pt>
                <c:pt idx="2845">
                  <c:v>4.7619143642893581E-2</c:v>
                </c:pt>
                <c:pt idx="2846">
                  <c:v>4.7619143642893581E-2</c:v>
                </c:pt>
                <c:pt idx="2847">
                  <c:v>4.7619143642893581E-2</c:v>
                </c:pt>
                <c:pt idx="2848">
                  <c:v>4.7619143642893581E-2</c:v>
                </c:pt>
                <c:pt idx="2849">
                  <c:v>4.7619143642893581E-2</c:v>
                </c:pt>
                <c:pt idx="2850">
                  <c:v>4.7619143642893581E-2</c:v>
                </c:pt>
                <c:pt idx="2851">
                  <c:v>4.7619143642893581E-2</c:v>
                </c:pt>
                <c:pt idx="2852">
                  <c:v>4.7619143642893581E-2</c:v>
                </c:pt>
                <c:pt idx="2853">
                  <c:v>4.7619143642893581E-2</c:v>
                </c:pt>
                <c:pt idx="2854">
                  <c:v>4.7619143642893581E-2</c:v>
                </c:pt>
                <c:pt idx="2855">
                  <c:v>4.7619143642893581E-2</c:v>
                </c:pt>
                <c:pt idx="2856">
                  <c:v>4.7619143642893581E-2</c:v>
                </c:pt>
                <c:pt idx="2857">
                  <c:v>4.7619143642893581E-2</c:v>
                </c:pt>
                <c:pt idx="2858">
                  <c:v>4.7619143642893581E-2</c:v>
                </c:pt>
                <c:pt idx="2859">
                  <c:v>4.7619143642893581E-2</c:v>
                </c:pt>
                <c:pt idx="2860">
                  <c:v>4.7619143642893581E-2</c:v>
                </c:pt>
                <c:pt idx="2861">
                  <c:v>4.7619143642893581E-2</c:v>
                </c:pt>
                <c:pt idx="2862">
                  <c:v>4.7619143642893581E-2</c:v>
                </c:pt>
                <c:pt idx="2863">
                  <c:v>4.7619143642893581E-2</c:v>
                </c:pt>
                <c:pt idx="2864">
                  <c:v>4.7619143642893581E-2</c:v>
                </c:pt>
                <c:pt idx="2865">
                  <c:v>4.7619143642893581E-2</c:v>
                </c:pt>
                <c:pt idx="2866">
                  <c:v>4.7619143642893581E-2</c:v>
                </c:pt>
                <c:pt idx="2867">
                  <c:v>4.7619143642893581E-2</c:v>
                </c:pt>
                <c:pt idx="2868">
                  <c:v>4.7619143642893581E-2</c:v>
                </c:pt>
                <c:pt idx="2869">
                  <c:v>4.7619143642893581E-2</c:v>
                </c:pt>
                <c:pt idx="2870">
                  <c:v>4.7619143642893581E-2</c:v>
                </c:pt>
                <c:pt idx="2871">
                  <c:v>4.7619143642893581E-2</c:v>
                </c:pt>
                <c:pt idx="2872">
                  <c:v>4.7619143642893581E-2</c:v>
                </c:pt>
                <c:pt idx="2873">
                  <c:v>4.7619143642893581E-2</c:v>
                </c:pt>
                <c:pt idx="2874">
                  <c:v>4.7619143642893581E-2</c:v>
                </c:pt>
                <c:pt idx="2875">
                  <c:v>4.7619143642893581E-2</c:v>
                </c:pt>
                <c:pt idx="2876">
                  <c:v>4.7619143642893581E-2</c:v>
                </c:pt>
                <c:pt idx="2877">
                  <c:v>4.7619143642893581E-2</c:v>
                </c:pt>
                <c:pt idx="2878">
                  <c:v>4.7619143642893581E-2</c:v>
                </c:pt>
                <c:pt idx="2879">
                  <c:v>4.7619143642893581E-2</c:v>
                </c:pt>
                <c:pt idx="2880">
                  <c:v>4.7619143642893581E-2</c:v>
                </c:pt>
                <c:pt idx="2881">
                  <c:v>4.7619143642893581E-2</c:v>
                </c:pt>
                <c:pt idx="2882">
                  <c:v>4.7619143642893581E-2</c:v>
                </c:pt>
                <c:pt idx="2883">
                  <c:v>4.7619143642893581E-2</c:v>
                </c:pt>
                <c:pt idx="2884">
                  <c:v>4.7619143642893581E-2</c:v>
                </c:pt>
                <c:pt idx="2885">
                  <c:v>4.7619143642893581E-2</c:v>
                </c:pt>
                <c:pt idx="2886">
                  <c:v>4.7619143642893581E-2</c:v>
                </c:pt>
                <c:pt idx="2887">
                  <c:v>4.7619143642893581E-2</c:v>
                </c:pt>
                <c:pt idx="2888">
                  <c:v>4.7619143642893581E-2</c:v>
                </c:pt>
                <c:pt idx="2889">
                  <c:v>4.7619143642893581E-2</c:v>
                </c:pt>
                <c:pt idx="2890">
                  <c:v>4.7619143642893581E-2</c:v>
                </c:pt>
                <c:pt idx="2891">
                  <c:v>4.7619143642893581E-2</c:v>
                </c:pt>
                <c:pt idx="2892">
                  <c:v>4.7619143642893581E-2</c:v>
                </c:pt>
                <c:pt idx="2893">
                  <c:v>4.7619143642893581E-2</c:v>
                </c:pt>
                <c:pt idx="2894">
                  <c:v>4.7619143642893581E-2</c:v>
                </c:pt>
                <c:pt idx="2895">
                  <c:v>4.7619143642893581E-2</c:v>
                </c:pt>
                <c:pt idx="2896">
                  <c:v>4.7619143642893581E-2</c:v>
                </c:pt>
                <c:pt idx="2897">
                  <c:v>4.7619143642893581E-2</c:v>
                </c:pt>
                <c:pt idx="2898">
                  <c:v>4.7619143642893581E-2</c:v>
                </c:pt>
                <c:pt idx="2899">
                  <c:v>4.7619143642893581E-2</c:v>
                </c:pt>
                <c:pt idx="2900">
                  <c:v>4.7619143642893581E-2</c:v>
                </c:pt>
                <c:pt idx="2901">
                  <c:v>4.7619143642893581E-2</c:v>
                </c:pt>
                <c:pt idx="2902">
                  <c:v>4.7619143642893581E-2</c:v>
                </c:pt>
                <c:pt idx="2903">
                  <c:v>4.7619143642893581E-2</c:v>
                </c:pt>
                <c:pt idx="2904">
                  <c:v>4.7619143642893581E-2</c:v>
                </c:pt>
                <c:pt idx="2905">
                  <c:v>4.7619143642893581E-2</c:v>
                </c:pt>
                <c:pt idx="2906">
                  <c:v>4.7619143642893581E-2</c:v>
                </c:pt>
                <c:pt idx="2907">
                  <c:v>4.7619143642893581E-2</c:v>
                </c:pt>
                <c:pt idx="2908">
                  <c:v>4.7619143642893581E-2</c:v>
                </c:pt>
                <c:pt idx="2909">
                  <c:v>4.7619143642893581E-2</c:v>
                </c:pt>
                <c:pt idx="2910">
                  <c:v>4.7619143642893581E-2</c:v>
                </c:pt>
                <c:pt idx="2911">
                  <c:v>4.7619143642893581E-2</c:v>
                </c:pt>
                <c:pt idx="2912">
                  <c:v>4.7619143642893581E-2</c:v>
                </c:pt>
                <c:pt idx="2913">
                  <c:v>4.7619143642893581E-2</c:v>
                </c:pt>
                <c:pt idx="2914">
                  <c:v>4.7619143642893581E-2</c:v>
                </c:pt>
                <c:pt idx="2915">
                  <c:v>4.7619143642893581E-2</c:v>
                </c:pt>
                <c:pt idx="2916">
                  <c:v>4.7619143642893581E-2</c:v>
                </c:pt>
                <c:pt idx="2917">
                  <c:v>4.7619143642893581E-2</c:v>
                </c:pt>
                <c:pt idx="2918">
                  <c:v>4.7619143642893581E-2</c:v>
                </c:pt>
                <c:pt idx="2919">
                  <c:v>4.7619143642893581E-2</c:v>
                </c:pt>
                <c:pt idx="2920">
                  <c:v>4.7619143642893581E-2</c:v>
                </c:pt>
                <c:pt idx="2921">
                  <c:v>4.7619143642893581E-2</c:v>
                </c:pt>
                <c:pt idx="2922">
                  <c:v>4.7619143642893581E-2</c:v>
                </c:pt>
                <c:pt idx="2923">
                  <c:v>4.7619143642893581E-2</c:v>
                </c:pt>
                <c:pt idx="2924">
                  <c:v>4.7619143642893581E-2</c:v>
                </c:pt>
                <c:pt idx="2925">
                  <c:v>4.7619143642893581E-2</c:v>
                </c:pt>
                <c:pt idx="2926">
                  <c:v>4.7619143642893581E-2</c:v>
                </c:pt>
                <c:pt idx="2927">
                  <c:v>4.7619143642893581E-2</c:v>
                </c:pt>
                <c:pt idx="2928">
                  <c:v>4.7619143642893581E-2</c:v>
                </c:pt>
                <c:pt idx="2929">
                  <c:v>4.7619143642893581E-2</c:v>
                </c:pt>
                <c:pt idx="2930">
                  <c:v>4.7619143642893581E-2</c:v>
                </c:pt>
                <c:pt idx="2931">
                  <c:v>4.7619143642893581E-2</c:v>
                </c:pt>
                <c:pt idx="2932">
                  <c:v>4.7619143642893581E-2</c:v>
                </c:pt>
                <c:pt idx="2933">
                  <c:v>4.7619143642893581E-2</c:v>
                </c:pt>
                <c:pt idx="2934">
                  <c:v>4.7619143642893581E-2</c:v>
                </c:pt>
                <c:pt idx="2935">
                  <c:v>4.7619143642893581E-2</c:v>
                </c:pt>
                <c:pt idx="2936">
                  <c:v>4.7619143642893581E-2</c:v>
                </c:pt>
                <c:pt idx="2937">
                  <c:v>4.7619143642893581E-2</c:v>
                </c:pt>
                <c:pt idx="2938">
                  <c:v>4.7619143642893581E-2</c:v>
                </c:pt>
                <c:pt idx="2939">
                  <c:v>4.7619143642893581E-2</c:v>
                </c:pt>
                <c:pt idx="2940">
                  <c:v>4.7619143642893581E-2</c:v>
                </c:pt>
                <c:pt idx="2941">
                  <c:v>4.7619143642893581E-2</c:v>
                </c:pt>
                <c:pt idx="2942">
                  <c:v>4.7619143642893581E-2</c:v>
                </c:pt>
                <c:pt idx="2943">
                  <c:v>4.7619143642893581E-2</c:v>
                </c:pt>
                <c:pt idx="2944">
                  <c:v>4.7619143642893581E-2</c:v>
                </c:pt>
                <c:pt idx="2945">
                  <c:v>4.7619143642893581E-2</c:v>
                </c:pt>
                <c:pt idx="2946">
                  <c:v>4.7619143642893581E-2</c:v>
                </c:pt>
                <c:pt idx="2947">
                  <c:v>4.7619143642893581E-2</c:v>
                </c:pt>
                <c:pt idx="2948">
                  <c:v>4.7619143642893581E-2</c:v>
                </c:pt>
                <c:pt idx="2949">
                  <c:v>4.7619143642893581E-2</c:v>
                </c:pt>
                <c:pt idx="2950">
                  <c:v>4.7619143642893581E-2</c:v>
                </c:pt>
                <c:pt idx="2951">
                  <c:v>4.7619143642893581E-2</c:v>
                </c:pt>
                <c:pt idx="2952">
                  <c:v>4.7619143642893581E-2</c:v>
                </c:pt>
                <c:pt idx="2953">
                  <c:v>4.7619143642893581E-2</c:v>
                </c:pt>
                <c:pt idx="2954">
                  <c:v>4.7619143642893581E-2</c:v>
                </c:pt>
                <c:pt idx="2955">
                  <c:v>4.7619143642893581E-2</c:v>
                </c:pt>
                <c:pt idx="2956">
                  <c:v>4.7619143642893581E-2</c:v>
                </c:pt>
                <c:pt idx="2957">
                  <c:v>4.7619143642893581E-2</c:v>
                </c:pt>
                <c:pt idx="2958">
                  <c:v>4.7619143642893581E-2</c:v>
                </c:pt>
                <c:pt idx="2959">
                  <c:v>4.7619143642893581E-2</c:v>
                </c:pt>
                <c:pt idx="2960">
                  <c:v>4.7619143642893581E-2</c:v>
                </c:pt>
                <c:pt idx="2961">
                  <c:v>4.7619143642893581E-2</c:v>
                </c:pt>
                <c:pt idx="2962">
                  <c:v>4.7619143642893581E-2</c:v>
                </c:pt>
                <c:pt idx="2963">
                  <c:v>4.7619143642893581E-2</c:v>
                </c:pt>
                <c:pt idx="2964">
                  <c:v>4.7619143642893581E-2</c:v>
                </c:pt>
                <c:pt idx="2965">
                  <c:v>4.7619143642893581E-2</c:v>
                </c:pt>
                <c:pt idx="2966">
                  <c:v>4.7619143642893581E-2</c:v>
                </c:pt>
                <c:pt idx="2967">
                  <c:v>4.7619143642893581E-2</c:v>
                </c:pt>
                <c:pt idx="2968">
                  <c:v>4.7619143642893581E-2</c:v>
                </c:pt>
                <c:pt idx="2969">
                  <c:v>4.7619143642893581E-2</c:v>
                </c:pt>
                <c:pt idx="2970">
                  <c:v>4.7619143642893581E-2</c:v>
                </c:pt>
                <c:pt idx="2971">
                  <c:v>4.7619143642893581E-2</c:v>
                </c:pt>
                <c:pt idx="2972">
                  <c:v>4.7619143642893581E-2</c:v>
                </c:pt>
                <c:pt idx="2973">
                  <c:v>4.7619143642893581E-2</c:v>
                </c:pt>
                <c:pt idx="2974">
                  <c:v>4.7619143642893581E-2</c:v>
                </c:pt>
                <c:pt idx="2975">
                  <c:v>4.7619143642893581E-2</c:v>
                </c:pt>
                <c:pt idx="2976">
                  <c:v>4.7619143642893581E-2</c:v>
                </c:pt>
                <c:pt idx="2977">
                  <c:v>4.7619143642893581E-2</c:v>
                </c:pt>
                <c:pt idx="2978">
                  <c:v>4.7619143642893581E-2</c:v>
                </c:pt>
                <c:pt idx="2979">
                  <c:v>4.7619143642893581E-2</c:v>
                </c:pt>
                <c:pt idx="2980">
                  <c:v>4.7619143642893581E-2</c:v>
                </c:pt>
                <c:pt idx="2981">
                  <c:v>4.7619143642893581E-2</c:v>
                </c:pt>
                <c:pt idx="2982">
                  <c:v>4.7619143642893581E-2</c:v>
                </c:pt>
                <c:pt idx="2983">
                  <c:v>4.7619143642893581E-2</c:v>
                </c:pt>
                <c:pt idx="2984">
                  <c:v>4.7619143642893581E-2</c:v>
                </c:pt>
                <c:pt idx="2985">
                  <c:v>4.7619143642893581E-2</c:v>
                </c:pt>
                <c:pt idx="2986">
                  <c:v>4.7619143642893581E-2</c:v>
                </c:pt>
                <c:pt idx="2987">
                  <c:v>4.7619143642893581E-2</c:v>
                </c:pt>
                <c:pt idx="2988">
                  <c:v>4.7619143642893581E-2</c:v>
                </c:pt>
                <c:pt idx="2989">
                  <c:v>4.7619143642893581E-2</c:v>
                </c:pt>
                <c:pt idx="2990">
                  <c:v>4.7619143642893581E-2</c:v>
                </c:pt>
                <c:pt idx="2991">
                  <c:v>4.7619143642893581E-2</c:v>
                </c:pt>
                <c:pt idx="2992">
                  <c:v>4.7619143642893581E-2</c:v>
                </c:pt>
                <c:pt idx="2993">
                  <c:v>4.7619143642893581E-2</c:v>
                </c:pt>
                <c:pt idx="2994">
                  <c:v>4.7619143642893581E-2</c:v>
                </c:pt>
                <c:pt idx="2995">
                  <c:v>4.7619143642893581E-2</c:v>
                </c:pt>
                <c:pt idx="2996">
                  <c:v>4.7619143642893581E-2</c:v>
                </c:pt>
                <c:pt idx="2997">
                  <c:v>4.7619143642893581E-2</c:v>
                </c:pt>
                <c:pt idx="2998">
                  <c:v>4.7619143642893581E-2</c:v>
                </c:pt>
                <c:pt idx="2999">
                  <c:v>4.7619143642893581E-2</c:v>
                </c:pt>
                <c:pt idx="3000">
                  <c:v>4.7619143642893581E-2</c:v>
                </c:pt>
                <c:pt idx="3001">
                  <c:v>4.7619143642893581E-2</c:v>
                </c:pt>
                <c:pt idx="3002">
                  <c:v>4.7619143642893581E-2</c:v>
                </c:pt>
                <c:pt idx="3003">
                  <c:v>4.7619143642893581E-2</c:v>
                </c:pt>
                <c:pt idx="3004">
                  <c:v>4.7619143642893581E-2</c:v>
                </c:pt>
                <c:pt idx="3005">
                  <c:v>4.7619143642893581E-2</c:v>
                </c:pt>
                <c:pt idx="3006">
                  <c:v>4.7619143642893581E-2</c:v>
                </c:pt>
                <c:pt idx="3007">
                  <c:v>4.7619143642893581E-2</c:v>
                </c:pt>
                <c:pt idx="3008">
                  <c:v>4.7619143642893581E-2</c:v>
                </c:pt>
                <c:pt idx="3009">
                  <c:v>4.7619143642893581E-2</c:v>
                </c:pt>
                <c:pt idx="3010">
                  <c:v>4.7619143642893581E-2</c:v>
                </c:pt>
                <c:pt idx="3011">
                  <c:v>4.7619143642893581E-2</c:v>
                </c:pt>
                <c:pt idx="3012">
                  <c:v>4.7619143642893581E-2</c:v>
                </c:pt>
                <c:pt idx="3013">
                  <c:v>4.7619143642893581E-2</c:v>
                </c:pt>
                <c:pt idx="3014">
                  <c:v>4.7619143642893581E-2</c:v>
                </c:pt>
                <c:pt idx="3015">
                  <c:v>4.7619143642893581E-2</c:v>
                </c:pt>
                <c:pt idx="3016">
                  <c:v>4.7619143642893581E-2</c:v>
                </c:pt>
                <c:pt idx="3017">
                  <c:v>4.7619143642893581E-2</c:v>
                </c:pt>
                <c:pt idx="3018">
                  <c:v>4.7619143642893581E-2</c:v>
                </c:pt>
                <c:pt idx="3019">
                  <c:v>4.7619143642893581E-2</c:v>
                </c:pt>
                <c:pt idx="3020">
                  <c:v>4.7619143642893581E-2</c:v>
                </c:pt>
                <c:pt idx="3021">
                  <c:v>4.7619143642893581E-2</c:v>
                </c:pt>
                <c:pt idx="3022">
                  <c:v>4.7619143642893581E-2</c:v>
                </c:pt>
                <c:pt idx="3023">
                  <c:v>4.7619143642893581E-2</c:v>
                </c:pt>
                <c:pt idx="3024">
                  <c:v>4.7619143642893581E-2</c:v>
                </c:pt>
                <c:pt idx="3025">
                  <c:v>4.7619143642893581E-2</c:v>
                </c:pt>
                <c:pt idx="3026">
                  <c:v>4.7619143642893581E-2</c:v>
                </c:pt>
                <c:pt idx="3027">
                  <c:v>4.7619143642893581E-2</c:v>
                </c:pt>
                <c:pt idx="3028">
                  <c:v>4.7619143642893581E-2</c:v>
                </c:pt>
                <c:pt idx="3029">
                  <c:v>4.7619143642893581E-2</c:v>
                </c:pt>
                <c:pt idx="3030">
                  <c:v>4.7619143642893581E-2</c:v>
                </c:pt>
                <c:pt idx="3031">
                  <c:v>4.7619143642893581E-2</c:v>
                </c:pt>
                <c:pt idx="3032">
                  <c:v>4.7619143642893581E-2</c:v>
                </c:pt>
                <c:pt idx="3033">
                  <c:v>4.7619143642893581E-2</c:v>
                </c:pt>
                <c:pt idx="3034">
                  <c:v>4.7619143642893581E-2</c:v>
                </c:pt>
                <c:pt idx="3035">
                  <c:v>4.7619143642893581E-2</c:v>
                </c:pt>
                <c:pt idx="3036">
                  <c:v>4.7619143642893581E-2</c:v>
                </c:pt>
                <c:pt idx="3037">
                  <c:v>4.7619143642893581E-2</c:v>
                </c:pt>
                <c:pt idx="3038">
                  <c:v>4.7619143642893581E-2</c:v>
                </c:pt>
                <c:pt idx="3039">
                  <c:v>4.7619143642893581E-2</c:v>
                </c:pt>
                <c:pt idx="3040">
                  <c:v>4.7619143642893581E-2</c:v>
                </c:pt>
                <c:pt idx="3041">
                  <c:v>4.7619143642893581E-2</c:v>
                </c:pt>
                <c:pt idx="3042">
                  <c:v>4.7619143642893581E-2</c:v>
                </c:pt>
                <c:pt idx="3043">
                  <c:v>4.7619143642893581E-2</c:v>
                </c:pt>
                <c:pt idx="3044">
                  <c:v>4.7619143642893581E-2</c:v>
                </c:pt>
                <c:pt idx="3045">
                  <c:v>4.7619143642893581E-2</c:v>
                </c:pt>
                <c:pt idx="3046">
                  <c:v>4.7619143642893581E-2</c:v>
                </c:pt>
                <c:pt idx="3047">
                  <c:v>4.7619143642893581E-2</c:v>
                </c:pt>
                <c:pt idx="3048">
                  <c:v>4.7619143642893581E-2</c:v>
                </c:pt>
                <c:pt idx="3049">
                  <c:v>4.7619143642893581E-2</c:v>
                </c:pt>
                <c:pt idx="3050">
                  <c:v>4.7619143642893581E-2</c:v>
                </c:pt>
                <c:pt idx="3051">
                  <c:v>4.7619143642893581E-2</c:v>
                </c:pt>
                <c:pt idx="3052">
                  <c:v>4.7619143642893581E-2</c:v>
                </c:pt>
                <c:pt idx="3053">
                  <c:v>4.7619143642893581E-2</c:v>
                </c:pt>
                <c:pt idx="3054">
                  <c:v>4.7619143642893581E-2</c:v>
                </c:pt>
                <c:pt idx="3055">
                  <c:v>4.7619143642893581E-2</c:v>
                </c:pt>
                <c:pt idx="3056">
                  <c:v>4.7619143642893581E-2</c:v>
                </c:pt>
                <c:pt idx="3057">
                  <c:v>4.7619143642893581E-2</c:v>
                </c:pt>
                <c:pt idx="3058">
                  <c:v>4.7619143642893581E-2</c:v>
                </c:pt>
                <c:pt idx="3059">
                  <c:v>4.7619143642893581E-2</c:v>
                </c:pt>
                <c:pt idx="3060">
                  <c:v>4.7619143642893581E-2</c:v>
                </c:pt>
                <c:pt idx="3061">
                  <c:v>4.7619143642893581E-2</c:v>
                </c:pt>
                <c:pt idx="3062">
                  <c:v>4.7619143642893581E-2</c:v>
                </c:pt>
                <c:pt idx="3063">
                  <c:v>4.7619143642893581E-2</c:v>
                </c:pt>
                <c:pt idx="3064">
                  <c:v>4.7619143642893581E-2</c:v>
                </c:pt>
                <c:pt idx="3065">
                  <c:v>4.7619143642893581E-2</c:v>
                </c:pt>
                <c:pt idx="3066">
                  <c:v>4.7619143642893581E-2</c:v>
                </c:pt>
                <c:pt idx="3067">
                  <c:v>4.7619143642893581E-2</c:v>
                </c:pt>
                <c:pt idx="3068">
                  <c:v>4.7619143642893581E-2</c:v>
                </c:pt>
                <c:pt idx="3069">
                  <c:v>4.7619143642893581E-2</c:v>
                </c:pt>
                <c:pt idx="3070">
                  <c:v>4.7619143642893581E-2</c:v>
                </c:pt>
                <c:pt idx="3071">
                  <c:v>4.7619143642893581E-2</c:v>
                </c:pt>
                <c:pt idx="3072">
                  <c:v>4.7619143642893581E-2</c:v>
                </c:pt>
                <c:pt idx="3073">
                  <c:v>4.7619143642893581E-2</c:v>
                </c:pt>
                <c:pt idx="3074">
                  <c:v>4.7619143642893581E-2</c:v>
                </c:pt>
                <c:pt idx="3075">
                  <c:v>4.7619143642893581E-2</c:v>
                </c:pt>
                <c:pt idx="3076">
                  <c:v>4.7619143642893581E-2</c:v>
                </c:pt>
                <c:pt idx="3077">
                  <c:v>4.7619143642893581E-2</c:v>
                </c:pt>
                <c:pt idx="3078">
                  <c:v>4.7619143642893581E-2</c:v>
                </c:pt>
                <c:pt idx="3079">
                  <c:v>4.7619143642893581E-2</c:v>
                </c:pt>
                <c:pt idx="3080">
                  <c:v>4.7619143642893581E-2</c:v>
                </c:pt>
                <c:pt idx="3081">
                  <c:v>4.7619143642893581E-2</c:v>
                </c:pt>
                <c:pt idx="3082">
                  <c:v>4.7619143642893581E-2</c:v>
                </c:pt>
                <c:pt idx="3083">
                  <c:v>4.7619143642893581E-2</c:v>
                </c:pt>
                <c:pt idx="3084">
                  <c:v>4.7619143642893581E-2</c:v>
                </c:pt>
                <c:pt idx="3085">
                  <c:v>4.7619143642893581E-2</c:v>
                </c:pt>
                <c:pt idx="3086">
                  <c:v>4.7619143642893581E-2</c:v>
                </c:pt>
                <c:pt idx="3087">
                  <c:v>4.7619143642893581E-2</c:v>
                </c:pt>
                <c:pt idx="3088">
                  <c:v>4.7619143642893581E-2</c:v>
                </c:pt>
                <c:pt idx="3089">
                  <c:v>4.7619143642893581E-2</c:v>
                </c:pt>
                <c:pt idx="3090">
                  <c:v>4.7619143642893581E-2</c:v>
                </c:pt>
                <c:pt idx="3091">
                  <c:v>4.7619143642893581E-2</c:v>
                </c:pt>
                <c:pt idx="3092">
                  <c:v>4.7619143642893581E-2</c:v>
                </c:pt>
                <c:pt idx="3093">
                  <c:v>4.7619143642893581E-2</c:v>
                </c:pt>
                <c:pt idx="3094">
                  <c:v>4.7619143642893581E-2</c:v>
                </c:pt>
                <c:pt idx="3095">
                  <c:v>4.7619143642893581E-2</c:v>
                </c:pt>
                <c:pt idx="3096">
                  <c:v>4.7619143642893581E-2</c:v>
                </c:pt>
                <c:pt idx="3097">
                  <c:v>4.7619143642893581E-2</c:v>
                </c:pt>
                <c:pt idx="3098">
                  <c:v>4.7619143642893581E-2</c:v>
                </c:pt>
                <c:pt idx="3099">
                  <c:v>4.7619143642893581E-2</c:v>
                </c:pt>
                <c:pt idx="3100">
                  <c:v>4.7619143642893581E-2</c:v>
                </c:pt>
                <c:pt idx="3101">
                  <c:v>4.7619143642893581E-2</c:v>
                </c:pt>
                <c:pt idx="3102">
                  <c:v>4.7619143642893581E-2</c:v>
                </c:pt>
                <c:pt idx="3103">
                  <c:v>4.7619143642893581E-2</c:v>
                </c:pt>
                <c:pt idx="3104">
                  <c:v>4.7619143642893581E-2</c:v>
                </c:pt>
                <c:pt idx="3105">
                  <c:v>4.7619143642893581E-2</c:v>
                </c:pt>
                <c:pt idx="3106">
                  <c:v>4.7619143642893581E-2</c:v>
                </c:pt>
                <c:pt idx="3107">
                  <c:v>4.7619143642893581E-2</c:v>
                </c:pt>
                <c:pt idx="3108">
                  <c:v>4.7619143642893581E-2</c:v>
                </c:pt>
                <c:pt idx="3109">
                  <c:v>4.7619143642893581E-2</c:v>
                </c:pt>
                <c:pt idx="3110">
                  <c:v>4.7619143642893581E-2</c:v>
                </c:pt>
                <c:pt idx="3111">
                  <c:v>4.7619143642893581E-2</c:v>
                </c:pt>
                <c:pt idx="3112">
                  <c:v>4.7619143642893581E-2</c:v>
                </c:pt>
                <c:pt idx="3113">
                  <c:v>4.7619143642893581E-2</c:v>
                </c:pt>
                <c:pt idx="3114">
                  <c:v>4.7619143642893581E-2</c:v>
                </c:pt>
                <c:pt idx="3115">
                  <c:v>4.7619143642893581E-2</c:v>
                </c:pt>
                <c:pt idx="3116">
                  <c:v>4.7619143642893581E-2</c:v>
                </c:pt>
                <c:pt idx="3117">
                  <c:v>4.7619143642893581E-2</c:v>
                </c:pt>
                <c:pt idx="3118">
                  <c:v>4.7619143642893581E-2</c:v>
                </c:pt>
                <c:pt idx="3119">
                  <c:v>4.7619143642893581E-2</c:v>
                </c:pt>
                <c:pt idx="3120">
                  <c:v>4.7619143642893581E-2</c:v>
                </c:pt>
                <c:pt idx="3121">
                  <c:v>4.7619143642893581E-2</c:v>
                </c:pt>
                <c:pt idx="3122">
                  <c:v>4.7619143642893581E-2</c:v>
                </c:pt>
                <c:pt idx="3123">
                  <c:v>4.7619143642893581E-2</c:v>
                </c:pt>
                <c:pt idx="3124">
                  <c:v>4.7619143642893581E-2</c:v>
                </c:pt>
                <c:pt idx="3125">
                  <c:v>4.7619143642893581E-2</c:v>
                </c:pt>
                <c:pt idx="3126">
                  <c:v>4.7619143642893581E-2</c:v>
                </c:pt>
                <c:pt idx="3127">
                  <c:v>4.7619143642893581E-2</c:v>
                </c:pt>
                <c:pt idx="3128">
                  <c:v>4.7619143642893581E-2</c:v>
                </c:pt>
                <c:pt idx="3129">
                  <c:v>4.7619143642893581E-2</c:v>
                </c:pt>
                <c:pt idx="3130">
                  <c:v>4.7619143642893581E-2</c:v>
                </c:pt>
                <c:pt idx="3131">
                  <c:v>4.7619143642893581E-2</c:v>
                </c:pt>
                <c:pt idx="3132">
                  <c:v>4.7619143642893581E-2</c:v>
                </c:pt>
                <c:pt idx="3133">
                  <c:v>4.7619143642893581E-2</c:v>
                </c:pt>
                <c:pt idx="3134">
                  <c:v>4.7619143642893581E-2</c:v>
                </c:pt>
                <c:pt idx="3135">
                  <c:v>4.7619143642893581E-2</c:v>
                </c:pt>
                <c:pt idx="3136">
                  <c:v>4.7619143642893581E-2</c:v>
                </c:pt>
                <c:pt idx="3137">
                  <c:v>4.7619143642893581E-2</c:v>
                </c:pt>
                <c:pt idx="3138">
                  <c:v>4.7619143642893581E-2</c:v>
                </c:pt>
                <c:pt idx="3139">
                  <c:v>4.7619143642893581E-2</c:v>
                </c:pt>
                <c:pt idx="3140">
                  <c:v>4.7619143642893581E-2</c:v>
                </c:pt>
                <c:pt idx="3141">
                  <c:v>4.7619143642893581E-2</c:v>
                </c:pt>
                <c:pt idx="3142">
                  <c:v>4.7619143642893581E-2</c:v>
                </c:pt>
                <c:pt idx="3143">
                  <c:v>4.7619143642893581E-2</c:v>
                </c:pt>
                <c:pt idx="3144">
                  <c:v>4.7619143642893581E-2</c:v>
                </c:pt>
                <c:pt idx="3145">
                  <c:v>4.7619143642893581E-2</c:v>
                </c:pt>
                <c:pt idx="3146">
                  <c:v>4.7619143642893581E-2</c:v>
                </c:pt>
                <c:pt idx="3147">
                  <c:v>4.7619143642893581E-2</c:v>
                </c:pt>
                <c:pt idx="3148">
                  <c:v>4.7619143642893581E-2</c:v>
                </c:pt>
                <c:pt idx="3149">
                  <c:v>4.7619143642893581E-2</c:v>
                </c:pt>
                <c:pt idx="3150">
                  <c:v>4.7619143642893581E-2</c:v>
                </c:pt>
                <c:pt idx="3151">
                  <c:v>4.7619143642893581E-2</c:v>
                </c:pt>
                <c:pt idx="3152">
                  <c:v>4.7619143642893581E-2</c:v>
                </c:pt>
                <c:pt idx="3153">
                  <c:v>4.7619143642893581E-2</c:v>
                </c:pt>
                <c:pt idx="3154">
                  <c:v>4.7619143642893581E-2</c:v>
                </c:pt>
                <c:pt idx="3155">
                  <c:v>4.7619143642893581E-2</c:v>
                </c:pt>
                <c:pt idx="3156">
                  <c:v>4.7619143642893581E-2</c:v>
                </c:pt>
                <c:pt idx="3157">
                  <c:v>4.7619143642893581E-2</c:v>
                </c:pt>
                <c:pt idx="3158">
                  <c:v>4.7619143642893581E-2</c:v>
                </c:pt>
                <c:pt idx="3159">
                  <c:v>4.7619143642893581E-2</c:v>
                </c:pt>
                <c:pt idx="3160">
                  <c:v>4.7619143642893581E-2</c:v>
                </c:pt>
                <c:pt idx="3161">
                  <c:v>4.7619143642893581E-2</c:v>
                </c:pt>
                <c:pt idx="3162">
                  <c:v>4.7619143642893581E-2</c:v>
                </c:pt>
                <c:pt idx="3163">
                  <c:v>4.7619143642893581E-2</c:v>
                </c:pt>
                <c:pt idx="3164">
                  <c:v>4.7619143642893581E-2</c:v>
                </c:pt>
                <c:pt idx="3165">
                  <c:v>4.7619143642893581E-2</c:v>
                </c:pt>
                <c:pt idx="3166">
                  <c:v>4.7619143642893581E-2</c:v>
                </c:pt>
                <c:pt idx="3167">
                  <c:v>4.7619143642893581E-2</c:v>
                </c:pt>
                <c:pt idx="3168">
                  <c:v>4.7619143642893581E-2</c:v>
                </c:pt>
                <c:pt idx="3169">
                  <c:v>4.7619143642893581E-2</c:v>
                </c:pt>
                <c:pt idx="3170">
                  <c:v>4.7619143642893581E-2</c:v>
                </c:pt>
                <c:pt idx="3171">
                  <c:v>4.7619143642893581E-2</c:v>
                </c:pt>
                <c:pt idx="3172">
                  <c:v>4.7619143642893581E-2</c:v>
                </c:pt>
                <c:pt idx="3173">
                  <c:v>4.7619143642893581E-2</c:v>
                </c:pt>
                <c:pt idx="3174">
                  <c:v>4.7619143642893581E-2</c:v>
                </c:pt>
                <c:pt idx="3175">
                  <c:v>4.7619143642893581E-2</c:v>
                </c:pt>
                <c:pt idx="3176">
                  <c:v>4.7619143642893581E-2</c:v>
                </c:pt>
                <c:pt idx="3177">
                  <c:v>4.7619143642893581E-2</c:v>
                </c:pt>
                <c:pt idx="3178">
                  <c:v>4.7619143642893581E-2</c:v>
                </c:pt>
                <c:pt idx="3179">
                  <c:v>4.7619143642893581E-2</c:v>
                </c:pt>
                <c:pt idx="3180">
                  <c:v>4.7619143642893581E-2</c:v>
                </c:pt>
                <c:pt idx="3181">
                  <c:v>4.7619143642893581E-2</c:v>
                </c:pt>
                <c:pt idx="3182">
                  <c:v>4.7619143642893581E-2</c:v>
                </c:pt>
                <c:pt idx="3183">
                  <c:v>4.7619143642893581E-2</c:v>
                </c:pt>
                <c:pt idx="3184">
                  <c:v>4.7619143642893581E-2</c:v>
                </c:pt>
                <c:pt idx="3185">
                  <c:v>4.7619143642893581E-2</c:v>
                </c:pt>
                <c:pt idx="3186">
                  <c:v>4.7619143642893581E-2</c:v>
                </c:pt>
                <c:pt idx="3187">
                  <c:v>4.7619143642893581E-2</c:v>
                </c:pt>
                <c:pt idx="3188">
                  <c:v>4.7619143642893581E-2</c:v>
                </c:pt>
                <c:pt idx="3189">
                  <c:v>4.7619143642893581E-2</c:v>
                </c:pt>
                <c:pt idx="3190">
                  <c:v>4.7619143642893581E-2</c:v>
                </c:pt>
                <c:pt idx="3191">
                  <c:v>4.7619143642893581E-2</c:v>
                </c:pt>
                <c:pt idx="3192">
                  <c:v>4.7619143642893581E-2</c:v>
                </c:pt>
                <c:pt idx="3193">
                  <c:v>4.7619143642893581E-2</c:v>
                </c:pt>
                <c:pt idx="3194">
                  <c:v>4.7619143642893581E-2</c:v>
                </c:pt>
                <c:pt idx="3195">
                  <c:v>4.7619143642893581E-2</c:v>
                </c:pt>
                <c:pt idx="3196">
                  <c:v>4.7619143642893581E-2</c:v>
                </c:pt>
                <c:pt idx="3197">
                  <c:v>4.7619143642893581E-2</c:v>
                </c:pt>
                <c:pt idx="3198">
                  <c:v>4.7619143642893581E-2</c:v>
                </c:pt>
                <c:pt idx="3199">
                  <c:v>4.7619143642893581E-2</c:v>
                </c:pt>
                <c:pt idx="3200">
                  <c:v>4.7619143642893581E-2</c:v>
                </c:pt>
                <c:pt idx="3201">
                  <c:v>4.7619143642893581E-2</c:v>
                </c:pt>
                <c:pt idx="3202">
                  <c:v>4.7619143642893581E-2</c:v>
                </c:pt>
                <c:pt idx="3203">
                  <c:v>4.7619143642893581E-2</c:v>
                </c:pt>
                <c:pt idx="3204">
                  <c:v>4.7619143642893581E-2</c:v>
                </c:pt>
                <c:pt idx="3205">
                  <c:v>4.7619143642893581E-2</c:v>
                </c:pt>
                <c:pt idx="3206">
                  <c:v>4.7619143642893581E-2</c:v>
                </c:pt>
                <c:pt idx="3207">
                  <c:v>4.7619143642893581E-2</c:v>
                </c:pt>
                <c:pt idx="3208">
                  <c:v>4.7619143642893581E-2</c:v>
                </c:pt>
                <c:pt idx="3209">
                  <c:v>4.7619143642893581E-2</c:v>
                </c:pt>
                <c:pt idx="3210">
                  <c:v>4.7619143642893581E-2</c:v>
                </c:pt>
                <c:pt idx="3211">
                  <c:v>4.7619143642893581E-2</c:v>
                </c:pt>
                <c:pt idx="3212">
                  <c:v>4.7619143642893581E-2</c:v>
                </c:pt>
                <c:pt idx="3213">
                  <c:v>4.7619143642893581E-2</c:v>
                </c:pt>
                <c:pt idx="3214">
                  <c:v>4.7619143642893581E-2</c:v>
                </c:pt>
                <c:pt idx="3215">
                  <c:v>4.7619143642893581E-2</c:v>
                </c:pt>
                <c:pt idx="3216">
                  <c:v>4.7619143642893581E-2</c:v>
                </c:pt>
                <c:pt idx="3217">
                  <c:v>4.7619143642893581E-2</c:v>
                </c:pt>
                <c:pt idx="3218">
                  <c:v>4.7619143642893581E-2</c:v>
                </c:pt>
                <c:pt idx="3219">
                  <c:v>4.7619143642893581E-2</c:v>
                </c:pt>
                <c:pt idx="3220">
                  <c:v>4.7619143642893581E-2</c:v>
                </c:pt>
                <c:pt idx="3221">
                  <c:v>4.7619143642893581E-2</c:v>
                </c:pt>
                <c:pt idx="3222">
                  <c:v>4.7619143642893581E-2</c:v>
                </c:pt>
                <c:pt idx="3223">
                  <c:v>4.7619143642893581E-2</c:v>
                </c:pt>
                <c:pt idx="3224">
                  <c:v>4.7619143642893581E-2</c:v>
                </c:pt>
                <c:pt idx="3225">
                  <c:v>4.7619143642893581E-2</c:v>
                </c:pt>
                <c:pt idx="3226">
                  <c:v>4.7619143642893581E-2</c:v>
                </c:pt>
                <c:pt idx="3227">
                  <c:v>4.7619143642893581E-2</c:v>
                </c:pt>
                <c:pt idx="3228">
                  <c:v>4.7619143642893581E-2</c:v>
                </c:pt>
                <c:pt idx="3229">
                  <c:v>4.7619143642893581E-2</c:v>
                </c:pt>
                <c:pt idx="3230">
                  <c:v>4.7619143642893581E-2</c:v>
                </c:pt>
                <c:pt idx="3231">
                  <c:v>4.7619143642893581E-2</c:v>
                </c:pt>
                <c:pt idx="3232">
                  <c:v>4.7619143642893581E-2</c:v>
                </c:pt>
                <c:pt idx="3233">
                  <c:v>4.7619143642893581E-2</c:v>
                </c:pt>
                <c:pt idx="3234">
                  <c:v>4.7619143642893581E-2</c:v>
                </c:pt>
                <c:pt idx="3235">
                  <c:v>4.7619143642893581E-2</c:v>
                </c:pt>
                <c:pt idx="3236">
                  <c:v>4.7619143642893581E-2</c:v>
                </c:pt>
                <c:pt idx="3237">
                  <c:v>4.7619143642893581E-2</c:v>
                </c:pt>
                <c:pt idx="3238">
                  <c:v>4.7619143642893581E-2</c:v>
                </c:pt>
                <c:pt idx="3239">
                  <c:v>4.7619143642893581E-2</c:v>
                </c:pt>
                <c:pt idx="3240">
                  <c:v>4.7619143642893581E-2</c:v>
                </c:pt>
                <c:pt idx="3241">
                  <c:v>4.7619143642893581E-2</c:v>
                </c:pt>
                <c:pt idx="3242">
                  <c:v>4.7619143642893581E-2</c:v>
                </c:pt>
                <c:pt idx="3243">
                  <c:v>4.7619143642893581E-2</c:v>
                </c:pt>
                <c:pt idx="3244">
                  <c:v>4.7619143642893581E-2</c:v>
                </c:pt>
                <c:pt idx="3245">
                  <c:v>4.7619143642893581E-2</c:v>
                </c:pt>
                <c:pt idx="3246">
                  <c:v>4.7619143642893581E-2</c:v>
                </c:pt>
                <c:pt idx="3247">
                  <c:v>4.7619143642893581E-2</c:v>
                </c:pt>
                <c:pt idx="3248">
                  <c:v>4.7619143642893581E-2</c:v>
                </c:pt>
                <c:pt idx="3249">
                  <c:v>4.7619143642893581E-2</c:v>
                </c:pt>
                <c:pt idx="3250">
                  <c:v>4.7619143642893581E-2</c:v>
                </c:pt>
                <c:pt idx="3251">
                  <c:v>4.7619143642893581E-2</c:v>
                </c:pt>
                <c:pt idx="3252">
                  <c:v>4.7619143642893581E-2</c:v>
                </c:pt>
                <c:pt idx="3253">
                  <c:v>4.7619143642893581E-2</c:v>
                </c:pt>
                <c:pt idx="3254">
                  <c:v>4.7619143642893581E-2</c:v>
                </c:pt>
                <c:pt idx="3255">
                  <c:v>4.7619143642893581E-2</c:v>
                </c:pt>
                <c:pt idx="3256">
                  <c:v>4.7619143642893581E-2</c:v>
                </c:pt>
                <c:pt idx="3257">
                  <c:v>4.7619143642893581E-2</c:v>
                </c:pt>
                <c:pt idx="3258">
                  <c:v>4.7619143642893581E-2</c:v>
                </c:pt>
                <c:pt idx="3259">
                  <c:v>4.7619143642893581E-2</c:v>
                </c:pt>
                <c:pt idx="3260">
                  <c:v>4.7619143642893581E-2</c:v>
                </c:pt>
                <c:pt idx="3261">
                  <c:v>4.7619143642893581E-2</c:v>
                </c:pt>
                <c:pt idx="3262">
                  <c:v>4.7619143642893581E-2</c:v>
                </c:pt>
                <c:pt idx="3263">
                  <c:v>4.7619143642893581E-2</c:v>
                </c:pt>
                <c:pt idx="3264">
                  <c:v>4.7619143642893581E-2</c:v>
                </c:pt>
                <c:pt idx="3265">
                  <c:v>4.7619143642893581E-2</c:v>
                </c:pt>
                <c:pt idx="3266">
                  <c:v>4.7619143642893581E-2</c:v>
                </c:pt>
                <c:pt idx="3267">
                  <c:v>4.7619143642893581E-2</c:v>
                </c:pt>
                <c:pt idx="3268">
                  <c:v>4.7619143642893581E-2</c:v>
                </c:pt>
                <c:pt idx="3269">
                  <c:v>4.7619143642893581E-2</c:v>
                </c:pt>
                <c:pt idx="3270">
                  <c:v>4.7619143642893581E-2</c:v>
                </c:pt>
                <c:pt idx="3271">
                  <c:v>4.7619143642893581E-2</c:v>
                </c:pt>
                <c:pt idx="3272">
                  <c:v>4.7619143642893581E-2</c:v>
                </c:pt>
                <c:pt idx="3273">
                  <c:v>4.7619143642893581E-2</c:v>
                </c:pt>
                <c:pt idx="3274">
                  <c:v>4.7619143642893581E-2</c:v>
                </c:pt>
                <c:pt idx="3275">
                  <c:v>4.7619143642893581E-2</c:v>
                </c:pt>
                <c:pt idx="3276">
                  <c:v>4.7619143642893581E-2</c:v>
                </c:pt>
                <c:pt idx="3277">
                  <c:v>4.7619143642893581E-2</c:v>
                </c:pt>
                <c:pt idx="3278">
                  <c:v>4.7619143642893581E-2</c:v>
                </c:pt>
                <c:pt idx="3279">
                  <c:v>4.7619143642893581E-2</c:v>
                </c:pt>
                <c:pt idx="3280">
                  <c:v>4.7619143642893581E-2</c:v>
                </c:pt>
                <c:pt idx="3281">
                  <c:v>4.7619143642893581E-2</c:v>
                </c:pt>
                <c:pt idx="3282">
                  <c:v>4.7619143642893581E-2</c:v>
                </c:pt>
                <c:pt idx="3283">
                  <c:v>4.7619143642893581E-2</c:v>
                </c:pt>
                <c:pt idx="3284">
                  <c:v>4.7619143642893581E-2</c:v>
                </c:pt>
                <c:pt idx="3285">
                  <c:v>4.7619143642893581E-2</c:v>
                </c:pt>
                <c:pt idx="3286">
                  <c:v>4.7619143642893581E-2</c:v>
                </c:pt>
                <c:pt idx="3287">
                  <c:v>4.7619143642893581E-2</c:v>
                </c:pt>
                <c:pt idx="3288">
                  <c:v>4.7619143642893581E-2</c:v>
                </c:pt>
                <c:pt idx="3289">
                  <c:v>4.7619143642893581E-2</c:v>
                </c:pt>
                <c:pt idx="3290">
                  <c:v>4.7619143642893581E-2</c:v>
                </c:pt>
                <c:pt idx="3291">
                  <c:v>4.7619143642893581E-2</c:v>
                </c:pt>
                <c:pt idx="3292">
                  <c:v>4.7619143642893581E-2</c:v>
                </c:pt>
                <c:pt idx="3293">
                  <c:v>4.7619143642893581E-2</c:v>
                </c:pt>
                <c:pt idx="3294">
                  <c:v>4.7619143642893581E-2</c:v>
                </c:pt>
                <c:pt idx="3295">
                  <c:v>4.7619143642893581E-2</c:v>
                </c:pt>
                <c:pt idx="3296">
                  <c:v>4.7619143642893581E-2</c:v>
                </c:pt>
                <c:pt idx="3297">
                  <c:v>4.7619143642893581E-2</c:v>
                </c:pt>
                <c:pt idx="3298">
                  <c:v>4.7619143642893581E-2</c:v>
                </c:pt>
                <c:pt idx="3299">
                  <c:v>4.7619143642893581E-2</c:v>
                </c:pt>
                <c:pt idx="3300">
                  <c:v>4.7619143642893581E-2</c:v>
                </c:pt>
                <c:pt idx="3301">
                  <c:v>4.7619143642893581E-2</c:v>
                </c:pt>
                <c:pt idx="3302">
                  <c:v>4.7619143642893581E-2</c:v>
                </c:pt>
                <c:pt idx="3303">
                  <c:v>4.7619143642893581E-2</c:v>
                </c:pt>
                <c:pt idx="3304">
                  <c:v>4.7619143642893581E-2</c:v>
                </c:pt>
                <c:pt idx="3305">
                  <c:v>4.7619143642893581E-2</c:v>
                </c:pt>
                <c:pt idx="3306">
                  <c:v>4.7619143642893581E-2</c:v>
                </c:pt>
                <c:pt idx="3307">
                  <c:v>4.7619143642893581E-2</c:v>
                </c:pt>
                <c:pt idx="3308">
                  <c:v>4.7619143642893581E-2</c:v>
                </c:pt>
                <c:pt idx="3309">
                  <c:v>4.7619143642893581E-2</c:v>
                </c:pt>
                <c:pt idx="3310">
                  <c:v>4.7619143642893581E-2</c:v>
                </c:pt>
                <c:pt idx="3311">
                  <c:v>4.7619143642893581E-2</c:v>
                </c:pt>
                <c:pt idx="3312">
                  <c:v>4.7619143642893581E-2</c:v>
                </c:pt>
                <c:pt idx="3313">
                  <c:v>4.7619143642893581E-2</c:v>
                </c:pt>
                <c:pt idx="3314">
                  <c:v>4.7619143642893581E-2</c:v>
                </c:pt>
                <c:pt idx="3315">
                  <c:v>4.7619143642893581E-2</c:v>
                </c:pt>
                <c:pt idx="3316">
                  <c:v>4.7619143642893581E-2</c:v>
                </c:pt>
                <c:pt idx="3317">
                  <c:v>4.7619143642893581E-2</c:v>
                </c:pt>
                <c:pt idx="3318">
                  <c:v>4.7619143642893581E-2</c:v>
                </c:pt>
                <c:pt idx="3319">
                  <c:v>4.7619143642893581E-2</c:v>
                </c:pt>
                <c:pt idx="3320">
                  <c:v>4.7619143642893581E-2</c:v>
                </c:pt>
                <c:pt idx="3321">
                  <c:v>4.7619143642893581E-2</c:v>
                </c:pt>
                <c:pt idx="3322">
                  <c:v>4.7619143642893581E-2</c:v>
                </c:pt>
                <c:pt idx="3323">
                  <c:v>4.7619143642893581E-2</c:v>
                </c:pt>
                <c:pt idx="3324">
                  <c:v>4.7619143642893581E-2</c:v>
                </c:pt>
                <c:pt idx="3325">
                  <c:v>4.7619143642893581E-2</c:v>
                </c:pt>
                <c:pt idx="3326">
                  <c:v>4.7619143642893581E-2</c:v>
                </c:pt>
                <c:pt idx="3327">
                  <c:v>4.7619143642893581E-2</c:v>
                </c:pt>
                <c:pt idx="3328">
                  <c:v>4.7619143642893581E-2</c:v>
                </c:pt>
                <c:pt idx="3329">
                  <c:v>4.7619143642893581E-2</c:v>
                </c:pt>
                <c:pt idx="3330">
                  <c:v>4.7619143642893581E-2</c:v>
                </c:pt>
                <c:pt idx="3331">
                  <c:v>4.7619143642893581E-2</c:v>
                </c:pt>
                <c:pt idx="3332">
                  <c:v>4.7619143642893581E-2</c:v>
                </c:pt>
                <c:pt idx="3333">
                  <c:v>4.7619143642893581E-2</c:v>
                </c:pt>
                <c:pt idx="3334">
                  <c:v>4.7619143642893581E-2</c:v>
                </c:pt>
                <c:pt idx="3335">
                  <c:v>4.7619143642893581E-2</c:v>
                </c:pt>
                <c:pt idx="3336">
                  <c:v>4.7619143642893581E-2</c:v>
                </c:pt>
                <c:pt idx="3337">
                  <c:v>4.7619143642893581E-2</c:v>
                </c:pt>
                <c:pt idx="3338">
                  <c:v>4.7619143642893581E-2</c:v>
                </c:pt>
                <c:pt idx="3339">
                  <c:v>4.7619143642893581E-2</c:v>
                </c:pt>
                <c:pt idx="3340">
                  <c:v>4.7619143642893581E-2</c:v>
                </c:pt>
                <c:pt idx="3341">
                  <c:v>4.7619143642893581E-2</c:v>
                </c:pt>
                <c:pt idx="3342">
                  <c:v>4.7619143642893581E-2</c:v>
                </c:pt>
                <c:pt idx="3343">
                  <c:v>4.7619143642893581E-2</c:v>
                </c:pt>
                <c:pt idx="3344">
                  <c:v>4.7619143642893581E-2</c:v>
                </c:pt>
                <c:pt idx="3345">
                  <c:v>4.7619143642893581E-2</c:v>
                </c:pt>
                <c:pt idx="3346">
                  <c:v>4.7619143642893581E-2</c:v>
                </c:pt>
                <c:pt idx="3347">
                  <c:v>4.7619143642893581E-2</c:v>
                </c:pt>
                <c:pt idx="3348">
                  <c:v>4.7619143642893581E-2</c:v>
                </c:pt>
                <c:pt idx="3349">
                  <c:v>4.7619143642893581E-2</c:v>
                </c:pt>
                <c:pt idx="3350">
                  <c:v>4.7619143642893581E-2</c:v>
                </c:pt>
                <c:pt idx="3351">
                  <c:v>4.7619143642893581E-2</c:v>
                </c:pt>
                <c:pt idx="3352">
                  <c:v>4.7619143642893581E-2</c:v>
                </c:pt>
                <c:pt idx="3353">
                  <c:v>4.7619143642893581E-2</c:v>
                </c:pt>
                <c:pt idx="3354">
                  <c:v>4.7619143642893581E-2</c:v>
                </c:pt>
                <c:pt idx="3355">
                  <c:v>4.7619143642893581E-2</c:v>
                </c:pt>
                <c:pt idx="3356">
                  <c:v>4.7619143642893581E-2</c:v>
                </c:pt>
                <c:pt idx="3357">
                  <c:v>4.7619143642893581E-2</c:v>
                </c:pt>
                <c:pt idx="3358">
                  <c:v>4.7619143642893581E-2</c:v>
                </c:pt>
                <c:pt idx="3359">
                  <c:v>4.7619143642893581E-2</c:v>
                </c:pt>
                <c:pt idx="3360">
                  <c:v>4.7619143642893581E-2</c:v>
                </c:pt>
                <c:pt idx="3361">
                  <c:v>4.7619143642893581E-2</c:v>
                </c:pt>
                <c:pt idx="3362">
                  <c:v>4.7619143642893581E-2</c:v>
                </c:pt>
                <c:pt idx="3363">
                  <c:v>4.7619143642893581E-2</c:v>
                </c:pt>
                <c:pt idx="3364">
                  <c:v>4.7619143642893581E-2</c:v>
                </c:pt>
                <c:pt idx="3365">
                  <c:v>4.7619143642893581E-2</c:v>
                </c:pt>
                <c:pt idx="3366">
                  <c:v>4.7619143642893581E-2</c:v>
                </c:pt>
                <c:pt idx="3367">
                  <c:v>4.7619143642893581E-2</c:v>
                </c:pt>
                <c:pt idx="3368">
                  <c:v>4.7619143642893581E-2</c:v>
                </c:pt>
                <c:pt idx="3369">
                  <c:v>4.7619143642893581E-2</c:v>
                </c:pt>
                <c:pt idx="3370">
                  <c:v>4.7619143642893581E-2</c:v>
                </c:pt>
                <c:pt idx="3371">
                  <c:v>4.7619143642893581E-2</c:v>
                </c:pt>
                <c:pt idx="3372">
                  <c:v>4.7619143642893581E-2</c:v>
                </c:pt>
                <c:pt idx="3373">
                  <c:v>4.7619143642893581E-2</c:v>
                </c:pt>
                <c:pt idx="3374">
                  <c:v>4.7619143642893581E-2</c:v>
                </c:pt>
                <c:pt idx="3375">
                  <c:v>4.7619143642893581E-2</c:v>
                </c:pt>
                <c:pt idx="3376">
                  <c:v>4.7619143642893581E-2</c:v>
                </c:pt>
                <c:pt idx="3377">
                  <c:v>4.7619143642893581E-2</c:v>
                </c:pt>
                <c:pt idx="3378">
                  <c:v>4.7619143642893581E-2</c:v>
                </c:pt>
                <c:pt idx="3379">
                  <c:v>4.7619143642893581E-2</c:v>
                </c:pt>
                <c:pt idx="3380">
                  <c:v>4.7619143642893581E-2</c:v>
                </c:pt>
                <c:pt idx="3381">
                  <c:v>4.7619143642893581E-2</c:v>
                </c:pt>
                <c:pt idx="3382">
                  <c:v>4.7619143642893581E-2</c:v>
                </c:pt>
                <c:pt idx="3383">
                  <c:v>4.7619143642893581E-2</c:v>
                </c:pt>
                <c:pt idx="3384">
                  <c:v>4.7619143642893581E-2</c:v>
                </c:pt>
                <c:pt idx="3385">
                  <c:v>4.7619143642893581E-2</c:v>
                </c:pt>
                <c:pt idx="3386">
                  <c:v>4.7619143642893581E-2</c:v>
                </c:pt>
                <c:pt idx="3387">
                  <c:v>4.7619143642893581E-2</c:v>
                </c:pt>
                <c:pt idx="3388">
                  <c:v>4.7619143642893581E-2</c:v>
                </c:pt>
                <c:pt idx="3389">
                  <c:v>4.7619143642893581E-2</c:v>
                </c:pt>
                <c:pt idx="3390">
                  <c:v>4.7619143642893581E-2</c:v>
                </c:pt>
                <c:pt idx="3391">
                  <c:v>4.7619143642893581E-2</c:v>
                </c:pt>
                <c:pt idx="3392">
                  <c:v>4.7619143642893581E-2</c:v>
                </c:pt>
                <c:pt idx="3393">
                  <c:v>4.7619143642893581E-2</c:v>
                </c:pt>
                <c:pt idx="3394">
                  <c:v>4.7619143642893581E-2</c:v>
                </c:pt>
                <c:pt idx="3395">
                  <c:v>4.7619143642893581E-2</c:v>
                </c:pt>
                <c:pt idx="3396">
                  <c:v>4.7619143642893581E-2</c:v>
                </c:pt>
                <c:pt idx="3397">
                  <c:v>4.7619143642893581E-2</c:v>
                </c:pt>
                <c:pt idx="3398">
                  <c:v>4.7619143642893581E-2</c:v>
                </c:pt>
                <c:pt idx="3399">
                  <c:v>4.7619143642893581E-2</c:v>
                </c:pt>
                <c:pt idx="3400">
                  <c:v>4.7619143642893581E-2</c:v>
                </c:pt>
                <c:pt idx="3401">
                  <c:v>4.7619143642893581E-2</c:v>
                </c:pt>
                <c:pt idx="3402">
                  <c:v>4.7619143642893581E-2</c:v>
                </c:pt>
                <c:pt idx="3403">
                  <c:v>4.7619143642893581E-2</c:v>
                </c:pt>
                <c:pt idx="3404">
                  <c:v>4.7619143642893581E-2</c:v>
                </c:pt>
                <c:pt idx="3405">
                  <c:v>4.7619143642893581E-2</c:v>
                </c:pt>
                <c:pt idx="3406">
                  <c:v>4.7619143642893581E-2</c:v>
                </c:pt>
                <c:pt idx="3407">
                  <c:v>4.7619143642893581E-2</c:v>
                </c:pt>
                <c:pt idx="3408">
                  <c:v>4.7619143642893581E-2</c:v>
                </c:pt>
                <c:pt idx="3409">
                  <c:v>4.7619143642893581E-2</c:v>
                </c:pt>
                <c:pt idx="3410">
                  <c:v>4.7619143642893581E-2</c:v>
                </c:pt>
                <c:pt idx="3411">
                  <c:v>4.7619143642893581E-2</c:v>
                </c:pt>
                <c:pt idx="3412">
                  <c:v>4.7619143642893581E-2</c:v>
                </c:pt>
                <c:pt idx="3413">
                  <c:v>4.7619143642893581E-2</c:v>
                </c:pt>
                <c:pt idx="3414">
                  <c:v>4.7619143642893581E-2</c:v>
                </c:pt>
                <c:pt idx="3415">
                  <c:v>4.7619143642893581E-2</c:v>
                </c:pt>
                <c:pt idx="3416">
                  <c:v>4.7619143642893581E-2</c:v>
                </c:pt>
                <c:pt idx="3417">
                  <c:v>4.7619143642893581E-2</c:v>
                </c:pt>
                <c:pt idx="3418">
                  <c:v>4.7619143642893581E-2</c:v>
                </c:pt>
                <c:pt idx="3419">
                  <c:v>4.7619143642893581E-2</c:v>
                </c:pt>
                <c:pt idx="3420">
                  <c:v>4.7619143642893581E-2</c:v>
                </c:pt>
                <c:pt idx="3421">
                  <c:v>4.7619143642893581E-2</c:v>
                </c:pt>
                <c:pt idx="3422">
                  <c:v>4.7619143642893581E-2</c:v>
                </c:pt>
                <c:pt idx="3423">
                  <c:v>4.7619143642893581E-2</c:v>
                </c:pt>
                <c:pt idx="3424">
                  <c:v>4.7619143642893581E-2</c:v>
                </c:pt>
                <c:pt idx="3425">
                  <c:v>4.7619143642893581E-2</c:v>
                </c:pt>
                <c:pt idx="3426">
                  <c:v>4.7619143642893581E-2</c:v>
                </c:pt>
                <c:pt idx="3427">
                  <c:v>4.7619143642893581E-2</c:v>
                </c:pt>
                <c:pt idx="3428">
                  <c:v>4.7619143642893581E-2</c:v>
                </c:pt>
                <c:pt idx="3429">
                  <c:v>4.7619143642893581E-2</c:v>
                </c:pt>
                <c:pt idx="3430">
                  <c:v>4.7619143642893581E-2</c:v>
                </c:pt>
                <c:pt idx="3431">
                  <c:v>4.7619143642893581E-2</c:v>
                </c:pt>
                <c:pt idx="3432">
                  <c:v>4.7619143642893581E-2</c:v>
                </c:pt>
                <c:pt idx="3433">
                  <c:v>4.7619143642893581E-2</c:v>
                </c:pt>
                <c:pt idx="3434">
                  <c:v>4.7619143642893581E-2</c:v>
                </c:pt>
                <c:pt idx="3435">
                  <c:v>4.7619143642893581E-2</c:v>
                </c:pt>
                <c:pt idx="3436">
                  <c:v>4.7619143642893581E-2</c:v>
                </c:pt>
                <c:pt idx="3437">
                  <c:v>4.7619143642893581E-2</c:v>
                </c:pt>
                <c:pt idx="3438">
                  <c:v>4.7619143642893581E-2</c:v>
                </c:pt>
                <c:pt idx="3439">
                  <c:v>4.7619143642893581E-2</c:v>
                </c:pt>
                <c:pt idx="3440">
                  <c:v>4.7619143642893581E-2</c:v>
                </c:pt>
                <c:pt idx="3441">
                  <c:v>4.7619143642893581E-2</c:v>
                </c:pt>
                <c:pt idx="3442">
                  <c:v>4.7619143642893581E-2</c:v>
                </c:pt>
                <c:pt idx="3443">
                  <c:v>4.7619143642893581E-2</c:v>
                </c:pt>
                <c:pt idx="3444">
                  <c:v>4.7619143642893581E-2</c:v>
                </c:pt>
                <c:pt idx="3445">
                  <c:v>4.7619143642893581E-2</c:v>
                </c:pt>
                <c:pt idx="3446">
                  <c:v>4.7619143642893581E-2</c:v>
                </c:pt>
                <c:pt idx="3447">
                  <c:v>4.7619143642893581E-2</c:v>
                </c:pt>
                <c:pt idx="3448">
                  <c:v>4.7619143642893581E-2</c:v>
                </c:pt>
                <c:pt idx="3449">
                  <c:v>4.7619143642893581E-2</c:v>
                </c:pt>
                <c:pt idx="3450">
                  <c:v>4.7619143642893581E-2</c:v>
                </c:pt>
                <c:pt idx="3451">
                  <c:v>4.7619143642893581E-2</c:v>
                </c:pt>
                <c:pt idx="3452">
                  <c:v>4.7619143642893581E-2</c:v>
                </c:pt>
                <c:pt idx="3453">
                  <c:v>4.7619143642893581E-2</c:v>
                </c:pt>
                <c:pt idx="3454">
                  <c:v>4.7619143642893581E-2</c:v>
                </c:pt>
                <c:pt idx="3455">
                  <c:v>4.7619143642893581E-2</c:v>
                </c:pt>
                <c:pt idx="3456">
                  <c:v>4.7619143642893581E-2</c:v>
                </c:pt>
                <c:pt idx="3457">
                  <c:v>4.7619143642893581E-2</c:v>
                </c:pt>
                <c:pt idx="3458">
                  <c:v>4.7619143642893581E-2</c:v>
                </c:pt>
                <c:pt idx="3459">
                  <c:v>4.7619143642893581E-2</c:v>
                </c:pt>
                <c:pt idx="3460">
                  <c:v>4.7619143642893581E-2</c:v>
                </c:pt>
                <c:pt idx="3461">
                  <c:v>4.7619143642893581E-2</c:v>
                </c:pt>
                <c:pt idx="3462">
                  <c:v>4.7619143642893581E-2</c:v>
                </c:pt>
                <c:pt idx="3463">
                  <c:v>4.7619143642893581E-2</c:v>
                </c:pt>
                <c:pt idx="3464">
                  <c:v>4.7619143642893581E-2</c:v>
                </c:pt>
                <c:pt idx="3465">
                  <c:v>4.7619143642893581E-2</c:v>
                </c:pt>
                <c:pt idx="3466">
                  <c:v>4.7619143642893581E-2</c:v>
                </c:pt>
                <c:pt idx="3467">
                  <c:v>4.7619143642893581E-2</c:v>
                </c:pt>
                <c:pt idx="3468">
                  <c:v>4.7619143642893581E-2</c:v>
                </c:pt>
                <c:pt idx="3469">
                  <c:v>4.7619143642893581E-2</c:v>
                </c:pt>
                <c:pt idx="3470">
                  <c:v>4.7619143642893581E-2</c:v>
                </c:pt>
                <c:pt idx="3471">
                  <c:v>4.7619143642893581E-2</c:v>
                </c:pt>
                <c:pt idx="3472">
                  <c:v>4.7619143642893581E-2</c:v>
                </c:pt>
                <c:pt idx="3473">
                  <c:v>4.7619143642893581E-2</c:v>
                </c:pt>
                <c:pt idx="3474">
                  <c:v>4.7619143642893581E-2</c:v>
                </c:pt>
                <c:pt idx="3475">
                  <c:v>4.7619143642893581E-2</c:v>
                </c:pt>
                <c:pt idx="3476">
                  <c:v>4.7619143642893581E-2</c:v>
                </c:pt>
                <c:pt idx="3477">
                  <c:v>4.7619143642893581E-2</c:v>
                </c:pt>
                <c:pt idx="3478">
                  <c:v>4.7619143642893581E-2</c:v>
                </c:pt>
                <c:pt idx="3479">
                  <c:v>4.7619143642893581E-2</c:v>
                </c:pt>
                <c:pt idx="3480">
                  <c:v>4.7619143642893581E-2</c:v>
                </c:pt>
                <c:pt idx="3481">
                  <c:v>4.7619143642893581E-2</c:v>
                </c:pt>
                <c:pt idx="3482">
                  <c:v>4.7619143642893581E-2</c:v>
                </c:pt>
                <c:pt idx="3483">
                  <c:v>4.7619143642893581E-2</c:v>
                </c:pt>
                <c:pt idx="3484">
                  <c:v>4.7619143642893581E-2</c:v>
                </c:pt>
                <c:pt idx="3485">
                  <c:v>4.7619143642893581E-2</c:v>
                </c:pt>
                <c:pt idx="3486">
                  <c:v>4.7619143642893581E-2</c:v>
                </c:pt>
                <c:pt idx="3487">
                  <c:v>4.7619143642893581E-2</c:v>
                </c:pt>
                <c:pt idx="3488">
                  <c:v>4.7619143642893581E-2</c:v>
                </c:pt>
                <c:pt idx="3489">
                  <c:v>4.7619143642893581E-2</c:v>
                </c:pt>
                <c:pt idx="3490">
                  <c:v>4.7619143642893581E-2</c:v>
                </c:pt>
                <c:pt idx="3491">
                  <c:v>4.7619143642893581E-2</c:v>
                </c:pt>
                <c:pt idx="3492">
                  <c:v>4.7619143642893581E-2</c:v>
                </c:pt>
                <c:pt idx="3493">
                  <c:v>4.7619143642893581E-2</c:v>
                </c:pt>
                <c:pt idx="3494">
                  <c:v>4.7619143642893581E-2</c:v>
                </c:pt>
                <c:pt idx="3495">
                  <c:v>4.7619143642893581E-2</c:v>
                </c:pt>
                <c:pt idx="3496">
                  <c:v>4.7619143642893581E-2</c:v>
                </c:pt>
                <c:pt idx="3497">
                  <c:v>4.7619143642893581E-2</c:v>
                </c:pt>
                <c:pt idx="3498">
                  <c:v>4.7619143642893581E-2</c:v>
                </c:pt>
                <c:pt idx="3499">
                  <c:v>4.7619143642893581E-2</c:v>
                </c:pt>
                <c:pt idx="3500">
                  <c:v>4.7619143642893581E-2</c:v>
                </c:pt>
                <c:pt idx="3501">
                  <c:v>4.7619143642893581E-2</c:v>
                </c:pt>
                <c:pt idx="3502">
                  <c:v>4.7619143642893581E-2</c:v>
                </c:pt>
                <c:pt idx="3503">
                  <c:v>4.7619143642893581E-2</c:v>
                </c:pt>
                <c:pt idx="3504">
                  <c:v>4.7619143642893581E-2</c:v>
                </c:pt>
                <c:pt idx="3505">
                  <c:v>4.7619143642893581E-2</c:v>
                </c:pt>
                <c:pt idx="3506">
                  <c:v>4.7619143642893581E-2</c:v>
                </c:pt>
                <c:pt idx="3507">
                  <c:v>4.7619143642893581E-2</c:v>
                </c:pt>
                <c:pt idx="3508">
                  <c:v>4.7619143642893581E-2</c:v>
                </c:pt>
                <c:pt idx="3509">
                  <c:v>4.7619143642893581E-2</c:v>
                </c:pt>
                <c:pt idx="3510">
                  <c:v>4.7619143642893581E-2</c:v>
                </c:pt>
                <c:pt idx="3511">
                  <c:v>4.7619143642893581E-2</c:v>
                </c:pt>
                <c:pt idx="3512">
                  <c:v>4.7619143642893581E-2</c:v>
                </c:pt>
                <c:pt idx="3513">
                  <c:v>4.7619143642893581E-2</c:v>
                </c:pt>
                <c:pt idx="3514">
                  <c:v>4.7619143642893581E-2</c:v>
                </c:pt>
                <c:pt idx="3515">
                  <c:v>4.7619143642893581E-2</c:v>
                </c:pt>
                <c:pt idx="3516">
                  <c:v>4.7619143642893581E-2</c:v>
                </c:pt>
                <c:pt idx="3517">
                  <c:v>4.7619143642893581E-2</c:v>
                </c:pt>
                <c:pt idx="3518">
                  <c:v>4.7619143642893581E-2</c:v>
                </c:pt>
                <c:pt idx="3519">
                  <c:v>4.7619143642893581E-2</c:v>
                </c:pt>
                <c:pt idx="3520">
                  <c:v>4.7619143642893581E-2</c:v>
                </c:pt>
                <c:pt idx="3521">
                  <c:v>4.7619143642893581E-2</c:v>
                </c:pt>
                <c:pt idx="3522">
                  <c:v>4.7619143642893581E-2</c:v>
                </c:pt>
                <c:pt idx="3523">
                  <c:v>4.7619143642893581E-2</c:v>
                </c:pt>
                <c:pt idx="3524">
                  <c:v>4.7619143642893581E-2</c:v>
                </c:pt>
                <c:pt idx="3525">
                  <c:v>4.7619143642893581E-2</c:v>
                </c:pt>
                <c:pt idx="3526">
                  <c:v>4.7619143642893581E-2</c:v>
                </c:pt>
                <c:pt idx="3527">
                  <c:v>4.7619143642893581E-2</c:v>
                </c:pt>
                <c:pt idx="3528">
                  <c:v>4.7619143642893581E-2</c:v>
                </c:pt>
                <c:pt idx="3529">
                  <c:v>4.7619143642893581E-2</c:v>
                </c:pt>
                <c:pt idx="3530">
                  <c:v>4.7619143642893581E-2</c:v>
                </c:pt>
                <c:pt idx="3531">
                  <c:v>4.7619143642893581E-2</c:v>
                </c:pt>
                <c:pt idx="3532">
                  <c:v>4.7619143642893581E-2</c:v>
                </c:pt>
                <c:pt idx="3533">
                  <c:v>4.7619143642893581E-2</c:v>
                </c:pt>
                <c:pt idx="3534">
                  <c:v>4.7619143642893581E-2</c:v>
                </c:pt>
                <c:pt idx="3535">
                  <c:v>4.7619143642893581E-2</c:v>
                </c:pt>
                <c:pt idx="3536">
                  <c:v>4.7619143642893581E-2</c:v>
                </c:pt>
                <c:pt idx="3537">
                  <c:v>4.7619143642893581E-2</c:v>
                </c:pt>
                <c:pt idx="3538">
                  <c:v>4.7619143642893581E-2</c:v>
                </c:pt>
                <c:pt idx="3539">
                  <c:v>4.7619143642893581E-2</c:v>
                </c:pt>
                <c:pt idx="3540">
                  <c:v>4.7619143642893581E-2</c:v>
                </c:pt>
                <c:pt idx="3541">
                  <c:v>4.7619143642893581E-2</c:v>
                </c:pt>
                <c:pt idx="3542">
                  <c:v>4.7619143642893581E-2</c:v>
                </c:pt>
                <c:pt idx="3543">
                  <c:v>4.7619143642893581E-2</c:v>
                </c:pt>
                <c:pt idx="3544">
                  <c:v>4.7619143642893581E-2</c:v>
                </c:pt>
                <c:pt idx="3545">
                  <c:v>4.7619143642893581E-2</c:v>
                </c:pt>
                <c:pt idx="3546">
                  <c:v>4.7619143642893581E-2</c:v>
                </c:pt>
                <c:pt idx="3547">
                  <c:v>4.7619143642893581E-2</c:v>
                </c:pt>
                <c:pt idx="3548">
                  <c:v>4.7619143642893581E-2</c:v>
                </c:pt>
                <c:pt idx="3549">
                  <c:v>4.7619143642893581E-2</c:v>
                </c:pt>
                <c:pt idx="3550">
                  <c:v>4.7619143642893581E-2</c:v>
                </c:pt>
                <c:pt idx="3551">
                  <c:v>4.7619143642893581E-2</c:v>
                </c:pt>
                <c:pt idx="3552">
                  <c:v>4.7619143642893581E-2</c:v>
                </c:pt>
                <c:pt idx="3553">
                  <c:v>4.7619143642893581E-2</c:v>
                </c:pt>
                <c:pt idx="3554">
                  <c:v>4.7619143642893581E-2</c:v>
                </c:pt>
                <c:pt idx="3555">
                  <c:v>4.7619143642893581E-2</c:v>
                </c:pt>
                <c:pt idx="3556">
                  <c:v>4.7619143642893581E-2</c:v>
                </c:pt>
                <c:pt idx="3557">
                  <c:v>4.7619143642893581E-2</c:v>
                </c:pt>
                <c:pt idx="3558">
                  <c:v>4.7619143642893581E-2</c:v>
                </c:pt>
                <c:pt idx="3559">
                  <c:v>4.7619143642893581E-2</c:v>
                </c:pt>
                <c:pt idx="3560">
                  <c:v>4.7619143642893581E-2</c:v>
                </c:pt>
                <c:pt idx="3561">
                  <c:v>4.7619143642893581E-2</c:v>
                </c:pt>
                <c:pt idx="3562">
                  <c:v>4.7619143642893581E-2</c:v>
                </c:pt>
                <c:pt idx="3563">
                  <c:v>4.7619143642893581E-2</c:v>
                </c:pt>
                <c:pt idx="3564">
                  <c:v>4.7619143642893581E-2</c:v>
                </c:pt>
                <c:pt idx="3565">
                  <c:v>4.7619143642893581E-2</c:v>
                </c:pt>
                <c:pt idx="3566">
                  <c:v>4.7619143642893581E-2</c:v>
                </c:pt>
                <c:pt idx="3567">
                  <c:v>4.7619143642893581E-2</c:v>
                </c:pt>
                <c:pt idx="3568">
                  <c:v>4.7619143642893581E-2</c:v>
                </c:pt>
                <c:pt idx="3569">
                  <c:v>4.7619143642893581E-2</c:v>
                </c:pt>
                <c:pt idx="3570">
                  <c:v>4.7619143642893581E-2</c:v>
                </c:pt>
                <c:pt idx="3571">
                  <c:v>4.7619143642893581E-2</c:v>
                </c:pt>
                <c:pt idx="3572">
                  <c:v>4.7619143642893581E-2</c:v>
                </c:pt>
                <c:pt idx="3573">
                  <c:v>4.7619143642893581E-2</c:v>
                </c:pt>
                <c:pt idx="3574">
                  <c:v>4.7619143642893581E-2</c:v>
                </c:pt>
                <c:pt idx="3575">
                  <c:v>4.7619143642893581E-2</c:v>
                </c:pt>
                <c:pt idx="3576">
                  <c:v>4.7619143642893581E-2</c:v>
                </c:pt>
                <c:pt idx="3577">
                  <c:v>4.7619143642893581E-2</c:v>
                </c:pt>
                <c:pt idx="3578">
                  <c:v>4.7619143642893581E-2</c:v>
                </c:pt>
                <c:pt idx="3579">
                  <c:v>4.7619143642893581E-2</c:v>
                </c:pt>
                <c:pt idx="3580">
                  <c:v>4.7619143642893581E-2</c:v>
                </c:pt>
                <c:pt idx="3581">
                  <c:v>4.7619143642893581E-2</c:v>
                </c:pt>
                <c:pt idx="3582">
                  <c:v>4.7619143642893581E-2</c:v>
                </c:pt>
                <c:pt idx="3583">
                  <c:v>4.7619143642893581E-2</c:v>
                </c:pt>
                <c:pt idx="3584">
                  <c:v>4.7619143642893581E-2</c:v>
                </c:pt>
                <c:pt idx="3585">
                  <c:v>4.7619143642893581E-2</c:v>
                </c:pt>
                <c:pt idx="3586">
                  <c:v>4.7619143642893581E-2</c:v>
                </c:pt>
                <c:pt idx="3587">
                  <c:v>4.7619143642893581E-2</c:v>
                </c:pt>
                <c:pt idx="3588">
                  <c:v>4.7619143642893581E-2</c:v>
                </c:pt>
                <c:pt idx="3589">
                  <c:v>4.7619143642893581E-2</c:v>
                </c:pt>
                <c:pt idx="3590">
                  <c:v>4.7619143642893581E-2</c:v>
                </c:pt>
                <c:pt idx="3591">
                  <c:v>4.7619143642893581E-2</c:v>
                </c:pt>
                <c:pt idx="3592">
                  <c:v>4.7619143642893581E-2</c:v>
                </c:pt>
                <c:pt idx="3593">
                  <c:v>4.7619143642893581E-2</c:v>
                </c:pt>
                <c:pt idx="3594">
                  <c:v>4.7619143642893581E-2</c:v>
                </c:pt>
                <c:pt idx="3595">
                  <c:v>4.7619143642893581E-2</c:v>
                </c:pt>
                <c:pt idx="3596">
                  <c:v>4.7619143642893581E-2</c:v>
                </c:pt>
                <c:pt idx="3597">
                  <c:v>4.7619143642893581E-2</c:v>
                </c:pt>
                <c:pt idx="3598">
                  <c:v>4.7619143642893581E-2</c:v>
                </c:pt>
                <c:pt idx="3599">
                  <c:v>4.7619143642893581E-2</c:v>
                </c:pt>
                <c:pt idx="3600">
                  <c:v>4.7619143642893581E-2</c:v>
                </c:pt>
                <c:pt idx="3601">
                  <c:v>4.7619143642893581E-2</c:v>
                </c:pt>
                <c:pt idx="3602">
                  <c:v>4.7619143642893581E-2</c:v>
                </c:pt>
                <c:pt idx="3603">
                  <c:v>4.7619143642893581E-2</c:v>
                </c:pt>
                <c:pt idx="3604">
                  <c:v>4.7619143642893581E-2</c:v>
                </c:pt>
                <c:pt idx="3605">
                  <c:v>4.7619143642893581E-2</c:v>
                </c:pt>
                <c:pt idx="3606">
                  <c:v>4.7619143642893581E-2</c:v>
                </c:pt>
                <c:pt idx="3607">
                  <c:v>4.7619143642893581E-2</c:v>
                </c:pt>
                <c:pt idx="3608">
                  <c:v>4.7619143642893581E-2</c:v>
                </c:pt>
                <c:pt idx="3609">
                  <c:v>4.7619143642893581E-2</c:v>
                </c:pt>
                <c:pt idx="3610">
                  <c:v>4.7619143642893581E-2</c:v>
                </c:pt>
                <c:pt idx="3611">
                  <c:v>4.7619143642893581E-2</c:v>
                </c:pt>
                <c:pt idx="3612">
                  <c:v>4.7619143642893581E-2</c:v>
                </c:pt>
                <c:pt idx="3613">
                  <c:v>4.7619143642893581E-2</c:v>
                </c:pt>
                <c:pt idx="3614">
                  <c:v>4.7619143642893581E-2</c:v>
                </c:pt>
                <c:pt idx="3615">
                  <c:v>4.7619143642893581E-2</c:v>
                </c:pt>
                <c:pt idx="3616">
                  <c:v>4.7619143642893581E-2</c:v>
                </c:pt>
                <c:pt idx="3617">
                  <c:v>4.7619143642893581E-2</c:v>
                </c:pt>
                <c:pt idx="3618">
                  <c:v>4.7619143642893581E-2</c:v>
                </c:pt>
                <c:pt idx="3619">
                  <c:v>4.7619143642893581E-2</c:v>
                </c:pt>
                <c:pt idx="3620">
                  <c:v>4.7619143642893581E-2</c:v>
                </c:pt>
                <c:pt idx="3621">
                  <c:v>4.7619143642893581E-2</c:v>
                </c:pt>
                <c:pt idx="3622">
                  <c:v>4.7619143642893581E-2</c:v>
                </c:pt>
                <c:pt idx="3623">
                  <c:v>4.7619143642893581E-2</c:v>
                </c:pt>
                <c:pt idx="3624">
                  <c:v>4.7619143642893581E-2</c:v>
                </c:pt>
                <c:pt idx="3625">
                  <c:v>4.7619143642893581E-2</c:v>
                </c:pt>
                <c:pt idx="3626">
                  <c:v>4.7619143642893581E-2</c:v>
                </c:pt>
                <c:pt idx="3627">
                  <c:v>4.7619143642893581E-2</c:v>
                </c:pt>
                <c:pt idx="3628">
                  <c:v>4.7619143642893581E-2</c:v>
                </c:pt>
                <c:pt idx="3629">
                  <c:v>4.7619143642893581E-2</c:v>
                </c:pt>
                <c:pt idx="3630">
                  <c:v>4.7619143642893581E-2</c:v>
                </c:pt>
                <c:pt idx="3631">
                  <c:v>4.7619143642893581E-2</c:v>
                </c:pt>
                <c:pt idx="3632">
                  <c:v>4.7619143642893581E-2</c:v>
                </c:pt>
                <c:pt idx="3633">
                  <c:v>4.7619143642893581E-2</c:v>
                </c:pt>
                <c:pt idx="3634">
                  <c:v>4.7619143642893581E-2</c:v>
                </c:pt>
                <c:pt idx="3635">
                  <c:v>4.7619143642893581E-2</c:v>
                </c:pt>
                <c:pt idx="3636">
                  <c:v>4.7619143642893581E-2</c:v>
                </c:pt>
                <c:pt idx="3637">
                  <c:v>4.7619143642893581E-2</c:v>
                </c:pt>
                <c:pt idx="3638">
                  <c:v>4.7619143642893581E-2</c:v>
                </c:pt>
                <c:pt idx="3639">
                  <c:v>4.7619143642893581E-2</c:v>
                </c:pt>
                <c:pt idx="3640">
                  <c:v>4.7619143642893581E-2</c:v>
                </c:pt>
                <c:pt idx="3641">
                  <c:v>4.7619143642893581E-2</c:v>
                </c:pt>
                <c:pt idx="3642">
                  <c:v>4.7619143642893581E-2</c:v>
                </c:pt>
                <c:pt idx="3643">
                  <c:v>4.7619143642893581E-2</c:v>
                </c:pt>
                <c:pt idx="3644">
                  <c:v>4.7619143642893581E-2</c:v>
                </c:pt>
                <c:pt idx="3645">
                  <c:v>4.7619143642893581E-2</c:v>
                </c:pt>
                <c:pt idx="3646">
                  <c:v>4.7619143642893581E-2</c:v>
                </c:pt>
                <c:pt idx="3647">
                  <c:v>4.7619143642893581E-2</c:v>
                </c:pt>
                <c:pt idx="3648">
                  <c:v>4.7619143642893581E-2</c:v>
                </c:pt>
                <c:pt idx="3649">
                  <c:v>4.7619143642893581E-2</c:v>
                </c:pt>
                <c:pt idx="3650">
                  <c:v>4.7619143642893581E-2</c:v>
                </c:pt>
                <c:pt idx="3651">
                  <c:v>4.7619143642893581E-2</c:v>
                </c:pt>
                <c:pt idx="3652">
                  <c:v>4.7619143642893581E-2</c:v>
                </c:pt>
                <c:pt idx="3653">
                  <c:v>4.7619143642893581E-2</c:v>
                </c:pt>
                <c:pt idx="3654">
                  <c:v>4.7619143642893581E-2</c:v>
                </c:pt>
                <c:pt idx="3655">
                  <c:v>4.7619143642893581E-2</c:v>
                </c:pt>
                <c:pt idx="3656">
                  <c:v>4.7619143642893581E-2</c:v>
                </c:pt>
                <c:pt idx="3657">
                  <c:v>4.7619143642893581E-2</c:v>
                </c:pt>
                <c:pt idx="3658">
                  <c:v>4.7619143642893581E-2</c:v>
                </c:pt>
                <c:pt idx="3659">
                  <c:v>4.7619143642893581E-2</c:v>
                </c:pt>
                <c:pt idx="3660">
                  <c:v>4.7619143642893581E-2</c:v>
                </c:pt>
                <c:pt idx="3661">
                  <c:v>4.7619143642893581E-2</c:v>
                </c:pt>
                <c:pt idx="3662">
                  <c:v>4.7619143642893581E-2</c:v>
                </c:pt>
                <c:pt idx="3663">
                  <c:v>4.7619143642893581E-2</c:v>
                </c:pt>
                <c:pt idx="3664">
                  <c:v>4.7619143642893581E-2</c:v>
                </c:pt>
                <c:pt idx="3665">
                  <c:v>4.7619143642893581E-2</c:v>
                </c:pt>
                <c:pt idx="3666">
                  <c:v>4.7619143642893581E-2</c:v>
                </c:pt>
                <c:pt idx="3667">
                  <c:v>4.7619143642893581E-2</c:v>
                </c:pt>
                <c:pt idx="3668">
                  <c:v>4.7619143642893581E-2</c:v>
                </c:pt>
                <c:pt idx="3669">
                  <c:v>4.7619143642893581E-2</c:v>
                </c:pt>
                <c:pt idx="3670">
                  <c:v>4.7619143642893581E-2</c:v>
                </c:pt>
                <c:pt idx="3671">
                  <c:v>4.7619143642893581E-2</c:v>
                </c:pt>
                <c:pt idx="3672">
                  <c:v>4.7619143642893581E-2</c:v>
                </c:pt>
                <c:pt idx="3673">
                  <c:v>4.7619143642893581E-2</c:v>
                </c:pt>
                <c:pt idx="3674">
                  <c:v>4.7619143642893581E-2</c:v>
                </c:pt>
                <c:pt idx="3675">
                  <c:v>4.7619143642893581E-2</c:v>
                </c:pt>
                <c:pt idx="3676">
                  <c:v>4.7619143642893581E-2</c:v>
                </c:pt>
                <c:pt idx="3677">
                  <c:v>4.7619143642893581E-2</c:v>
                </c:pt>
                <c:pt idx="3678">
                  <c:v>4.7619143642893581E-2</c:v>
                </c:pt>
                <c:pt idx="3679">
                  <c:v>4.7619143642893581E-2</c:v>
                </c:pt>
                <c:pt idx="3680">
                  <c:v>4.7619143642893581E-2</c:v>
                </c:pt>
                <c:pt idx="3681">
                  <c:v>4.7619143642893581E-2</c:v>
                </c:pt>
                <c:pt idx="3682">
                  <c:v>4.7619143642893581E-2</c:v>
                </c:pt>
                <c:pt idx="3683">
                  <c:v>4.7619143642893581E-2</c:v>
                </c:pt>
                <c:pt idx="3684">
                  <c:v>4.7619143642893581E-2</c:v>
                </c:pt>
                <c:pt idx="3685">
                  <c:v>4.7619143642893581E-2</c:v>
                </c:pt>
                <c:pt idx="3686">
                  <c:v>4.7619143642893581E-2</c:v>
                </c:pt>
                <c:pt idx="3687">
                  <c:v>4.7619143642893581E-2</c:v>
                </c:pt>
                <c:pt idx="3688">
                  <c:v>4.7619143642893581E-2</c:v>
                </c:pt>
                <c:pt idx="3689">
                  <c:v>4.7619143642893581E-2</c:v>
                </c:pt>
                <c:pt idx="3690">
                  <c:v>4.7619143642893581E-2</c:v>
                </c:pt>
                <c:pt idx="3691">
                  <c:v>4.7619143642893581E-2</c:v>
                </c:pt>
                <c:pt idx="3692">
                  <c:v>4.7619143642893581E-2</c:v>
                </c:pt>
                <c:pt idx="3693">
                  <c:v>4.7619143642893581E-2</c:v>
                </c:pt>
                <c:pt idx="3694">
                  <c:v>4.7619143642893581E-2</c:v>
                </c:pt>
                <c:pt idx="3695">
                  <c:v>4.7619143642893581E-2</c:v>
                </c:pt>
                <c:pt idx="3696">
                  <c:v>4.7619143642893581E-2</c:v>
                </c:pt>
                <c:pt idx="3697">
                  <c:v>4.7619143642893581E-2</c:v>
                </c:pt>
                <c:pt idx="3698">
                  <c:v>4.7619143642893581E-2</c:v>
                </c:pt>
                <c:pt idx="3699">
                  <c:v>4.7619143642893581E-2</c:v>
                </c:pt>
                <c:pt idx="3700">
                  <c:v>4.7619143642893581E-2</c:v>
                </c:pt>
                <c:pt idx="3701">
                  <c:v>4.7619143642893581E-2</c:v>
                </c:pt>
                <c:pt idx="3702">
                  <c:v>4.7619143642893581E-2</c:v>
                </c:pt>
                <c:pt idx="3703">
                  <c:v>4.7619143642893581E-2</c:v>
                </c:pt>
                <c:pt idx="3704">
                  <c:v>4.7619143642893581E-2</c:v>
                </c:pt>
                <c:pt idx="3705">
                  <c:v>4.7619143642893581E-2</c:v>
                </c:pt>
                <c:pt idx="3706">
                  <c:v>4.7619143642893581E-2</c:v>
                </c:pt>
                <c:pt idx="3707">
                  <c:v>4.7619143642893581E-2</c:v>
                </c:pt>
                <c:pt idx="3708">
                  <c:v>4.7619143642893581E-2</c:v>
                </c:pt>
                <c:pt idx="3709">
                  <c:v>4.7619143642893581E-2</c:v>
                </c:pt>
                <c:pt idx="3710">
                  <c:v>4.7619143642893581E-2</c:v>
                </c:pt>
                <c:pt idx="3711">
                  <c:v>4.7619143642893581E-2</c:v>
                </c:pt>
                <c:pt idx="3712">
                  <c:v>4.7619143642893581E-2</c:v>
                </c:pt>
                <c:pt idx="3713">
                  <c:v>4.7619143642893581E-2</c:v>
                </c:pt>
                <c:pt idx="3714">
                  <c:v>4.7619143642893581E-2</c:v>
                </c:pt>
                <c:pt idx="3715">
                  <c:v>4.7619143642893581E-2</c:v>
                </c:pt>
                <c:pt idx="3716">
                  <c:v>4.7619143642893581E-2</c:v>
                </c:pt>
                <c:pt idx="3717">
                  <c:v>4.7619143642893581E-2</c:v>
                </c:pt>
                <c:pt idx="3718">
                  <c:v>4.7619143642893581E-2</c:v>
                </c:pt>
                <c:pt idx="3719">
                  <c:v>4.7619143642893581E-2</c:v>
                </c:pt>
                <c:pt idx="3720">
                  <c:v>4.7619143642893581E-2</c:v>
                </c:pt>
                <c:pt idx="3721">
                  <c:v>4.7619143642893581E-2</c:v>
                </c:pt>
                <c:pt idx="3722">
                  <c:v>4.7619143642893581E-2</c:v>
                </c:pt>
                <c:pt idx="3723">
                  <c:v>4.7619143642893581E-2</c:v>
                </c:pt>
                <c:pt idx="3724">
                  <c:v>4.7619143642893581E-2</c:v>
                </c:pt>
                <c:pt idx="3725">
                  <c:v>4.7619143642893581E-2</c:v>
                </c:pt>
                <c:pt idx="3726">
                  <c:v>4.7619143642893581E-2</c:v>
                </c:pt>
                <c:pt idx="3727">
                  <c:v>4.7619143642893581E-2</c:v>
                </c:pt>
                <c:pt idx="3728">
                  <c:v>4.7619143642893581E-2</c:v>
                </c:pt>
                <c:pt idx="3729">
                  <c:v>4.7619143642893581E-2</c:v>
                </c:pt>
                <c:pt idx="3730">
                  <c:v>4.7619143642893581E-2</c:v>
                </c:pt>
                <c:pt idx="3731">
                  <c:v>4.7619143642893581E-2</c:v>
                </c:pt>
                <c:pt idx="3732">
                  <c:v>4.7619143642893581E-2</c:v>
                </c:pt>
                <c:pt idx="3733">
                  <c:v>4.7619143642893581E-2</c:v>
                </c:pt>
                <c:pt idx="3734">
                  <c:v>4.7619143642893581E-2</c:v>
                </c:pt>
                <c:pt idx="3735">
                  <c:v>4.7619143642893581E-2</c:v>
                </c:pt>
                <c:pt idx="3736">
                  <c:v>4.7619143642893581E-2</c:v>
                </c:pt>
                <c:pt idx="3737">
                  <c:v>4.7619143642893581E-2</c:v>
                </c:pt>
                <c:pt idx="3738">
                  <c:v>4.7619143642893581E-2</c:v>
                </c:pt>
                <c:pt idx="3739">
                  <c:v>4.7619143642893581E-2</c:v>
                </c:pt>
                <c:pt idx="3740">
                  <c:v>4.7619143642893581E-2</c:v>
                </c:pt>
                <c:pt idx="3741">
                  <c:v>4.7619143642893581E-2</c:v>
                </c:pt>
                <c:pt idx="3742">
                  <c:v>4.7619143642893581E-2</c:v>
                </c:pt>
                <c:pt idx="3743">
                  <c:v>4.7619143642893581E-2</c:v>
                </c:pt>
                <c:pt idx="3744">
                  <c:v>4.7619143642893581E-2</c:v>
                </c:pt>
                <c:pt idx="3745">
                  <c:v>4.7619143642893581E-2</c:v>
                </c:pt>
                <c:pt idx="3746">
                  <c:v>4.7619143642893581E-2</c:v>
                </c:pt>
                <c:pt idx="3747">
                  <c:v>4.7619143642893581E-2</c:v>
                </c:pt>
                <c:pt idx="3748">
                  <c:v>4.7619143642893581E-2</c:v>
                </c:pt>
                <c:pt idx="3749">
                  <c:v>4.7619143642893581E-2</c:v>
                </c:pt>
                <c:pt idx="3750">
                  <c:v>4.7619143642893581E-2</c:v>
                </c:pt>
                <c:pt idx="3751">
                  <c:v>4.7619143642893581E-2</c:v>
                </c:pt>
                <c:pt idx="3752">
                  <c:v>4.7619143642893581E-2</c:v>
                </c:pt>
                <c:pt idx="3753">
                  <c:v>4.7619143642893581E-2</c:v>
                </c:pt>
                <c:pt idx="3754">
                  <c:v>4.7619143642893581E-2</c:v>
                </c:pt>
                <c:pt idx="3755">
                  <c:v>4.7619143642893581E-2</c:v>
                </c:pt>
                <c:pt idx="3756">
                  <c:v>4.7619143642893581E-2</c:v>
                </c:pt>
                <c:pt idx="3757">
                  <c:v>4.7619143642893581E-2</c:v>
                </c:pt>
                <c:pt idx="3758">
                  <c:v>4.7619143642893581E-2</c:v>
                </c:pt>
                <c:pt idx="3759">
                  <c:v>4.7619143642893581E-2</c:v>
                </c:pt>
                <c:pt idx="3760">
                  <c:v>4.7619143642893581E-2</c:v>
                </c:pt>
                <c:pt idx="3761">
                  <c:v>4.7619143642893581E-2</c:v>
                </c:pt>
                <c:pt idx="3762">
                  <c:v>4.7619143642893581E-2</c:v>
                </c:pt>
                <c:pt idx="3763">
                  <c:v>4.7619143642893581E-2</c:v>
                </c:pt>
                <c:pt idx="3764">
                  <c:v>4.7619143642893581E-2</c:v>
                </c:pt>
                <c:pt idx="3765">
                  <c:v>4.7619143642893581E-2</c:v>
                </c:pt>
                <c:pt idx="3766">
                  <c:v>4.7619143642893581E-2</c:v>
                </c:pt>
                <c:pt idx="3767">
                  <c:v>4.7619143642893581E-2</c:v>
                </c:pt>
                <c:pt idx="3768">
                  <c:v>4.7619143642893581E-2</c:v>
                </c:pt>
                <c:pt idx="3769">
                  <c:v>4.7619143642893581E-2</c:v>
                </c:pt>
                <c:pt idx="3770">
                  <c:v>4.7619143642893581E-2</c:v>
                </c:pt>
                <c:pt idx="3771">
                  <c:v>4.7619143642893581E-2</c:v>
                </c:pt>
                <c:pt idx="3772">
                  <c:v>4.7619143642893581E-2</c:v>
                </c:pt>
                <c:pt idx="3773">
                  <c:v>4.7619143642893581E-2</c:v>
                </c:pt>
                <c:pt idx="3774">
                  <c:v>4.7619143642893581E-2</c:v>
                </c:pt>
                <c:pt idx="3775">
                  <c:v>4.7619143642893581E-2</c:v>
                </c:pt>
                <c:pt idx="3776">
                  <c:v>4.7619143642893581E-2</c:v>
                </c:pt>
                <c:pt idx="3777">
                  <c:v>4.7619143642893581E-2</c:v>
                </c:pt>
                <c:pt idx="3778">
                  <c:v>4.7619143642893581E-2</c:v>
                </c:pt>
                <c:pt idx="3779">
                  <c:v>4.7619143642893581E-2</c:v>
                </c:pt>
                <c:pt idx="3780">
                  <c:v>4.7619143642893581E-2</c:v>
                </c:pt>
                <c:pt idx="3781">
                  <c:v>4.7619143642893581E-2</c:v>
                </c:pt>
                <c:pt idx="3782">
                  <c:v>4.7619143642893581E-2</c:v>
                </c:pt>
                <c:pt idx="3783">
                  <c:v>4.7619143642893581E-2</c:v>
                </c:pt>
                <c:pt idx="3784">
                  <c:v>4.7619143642893581E-2</c:v>
                </c:pt>
                <c:pt idx="3785">
                  <c:v>4.7619143642893581E-2</c:v>
                </c:pt>
                <c:pt idx="3786">
                  <c:v>4.7619143642893581E-2</c:v>
                </c:pt>
                <c:pt idx="3787">
                  <c:v>4.7619143642893581E-2</c:v>
                </c:pt>
                <c:pt idx="3788">
                  <c:v>4.7619143642893581E-2</c:v>
                </c:pt>
                <c:pt idx="3789">
                  <c:v>4.7619143642893581E-2</c:v>
                </c:pt>
                <c:pt idx="3790">
                  <c:v>4.7619143642893581E-2</c:v>
                </c:pt>
                <c:pt idx="3791">
                  <c:v>4.7619143642893581E-2</c:v>
                </c:pt>
                <c:pt idx="3792">
                  <c:v>4.7619143642893581E-2</c:v>
                </c:pt>
                <c:pt idx="3793">
                  <c:v>4.7619143642893581E-2</c:v>
                </c:pt>
                <c:pt idx="3794">
                  <c:v>4.7619143642893581E-2</c:v>
                </c:pt>
                <c:pt idx="3795">
                  <c:v>4.7619143642893581E-2</c:v>
                </c:pt>
                <c:pt idx="3796">
                  <c:v>4.7619143642893581E-2</c:v>
                </c:pt>
                <c:pt idx="3797">
                  <c:v>4.7619143642893581E-2</c:v>
                </c:pt>
                <c:pt idx="3798">
                  <c:v>4.7619143642893581E-2</c:v>
                </c:pt>
                <c:pt idx="3799">
                  <c:v>4.7619143642893581E-2</c:v>
                </c:pt>
                <c:pt idx="3800">
                  <c:v>4.7619143642893581E-2</c:v>
                </c:pt>
                <c:pt idx="3801">
                  <c:v>4.7619143642893581E-2</c:v>
                </c:pt>
                <c:pt idx="3802">
                  <c:v>4.7619143642893581E-2</c:v>
                </c:pt>
                <c:pt idx="3803">
                  <c:v>4.7619143642893581E-2</c:v>
                </c:pt>
                <c:pt idx="3804">
                  <c:v>4.7619143642893581E-2</c:v>
                </c:pt>
                <c:pt idx="3805">
                  <c:v>4.7619143642893581E-2</c:v>
                </c:pt>
                <c:pt idx="3806">
                  <c:v>4.7619143642893581E-2</c:v>
                </c:pt>
                <c:pt idx="3807">
                  <c:v>4.7619143642893581E-2</c:v>
                </c:pt>
                <c:pt idx="3808">
                  <c:v>4.7619143642893581E-2</c:v>
                </c:pt>
                <c:pt idx="3809">
                  <c:v>4.7619143642893581E-2</c:v>
                </c:pt>
                <c:pt idx="3810">
                  <c:v>4.7619143642893581E-2</c:v>
                </c:pt>
                <c:pt idx="3811">
                  <c:v>4.7619143642893581E-2</c:v>
                </c:pt>
                <c:pt idx="3812">
                  <c:v>4.7619143642893581E-2</c:v>
                </c:pt>
                <c:pt idx="3813">
                  <c:v>4.7619143642893581E-2</c:v>
                </c:pt>
                <c:pt idx="3814">
                  <c:v>4.7619143642893581E-2</c:v>
                </c:pt>
                <c:pt idx="3815">
                  <c:v>4.7619143642893581E-2</c:v>
                </c:pt>
                <c:pt idx="3816">
                  <c:v>4.7619143642893581E-2</c:v>
                </c:pt>
                <c:pt idx="3817">
                  <c:v>4.7619143642893581E-2</c:v>
                </c:pt>
                <c:pt idx="3818">
                  <c:v>4.7619143642893581E-2</c:v>
                </c:pt>
                <c:pt idx="3819">
                  <c:v>4.7619143642893581E-2</c:v>
                </c:pt>
                <c:pt idx="3820">
                  <c:v>4.7619143642893581E-2</c:v>
                </c:pt>
                <c:pt idx="3821">
                  <c:v>4.7619143642893581E-2</c:v>
                </c:pt>
                <c:pt idx="3822">
                  <c:v>4.7619143642893581E-2</c:v>
                </c:pt>
                <c:pt idx="3823">
                  <c:v>4.7619143642893581E-2</c:v>
                </c:pt>
                <c:pt idx="3824">
                  <c:v>4.7619143642893581E-2</c:v>
                </c:pt>
                <c:pt idx="3825">
                  <c:v>4.7619143642893581E-2</c:v>
                </c:pt>
                <c:pt idx="3826">
                  <c:v>4.7619143642893581E-2</c:v>
                </c:pt>
                <c:pt idx="3827">
                  <c:v>4.7619143642893581E-2</c:v>
                </c:pt>
                <c:pt idx="3828">
                  <c:v>4.7619143642893581E-2</c:v>
                </c:pt>
                <c:pt idx="3829">
                  <c:v>4.7619143642893581E-2</c:v>
                </c:pt>
                <c:pt idx="3830">
                  <c:v>4.7619143642893581E-2</c:v>
                </c:pt>
                <c:pt idx="3831">
                  <c:v>4.7619143642893581E-2</c:v>
                </c:pt>
                <c:pt idx="3832">
                  <c:v>4.7619143642893581E-2</c:v>
                </c:pt>
                <c:pt idx="3833">
                  <c:v>4.7619143642893581E-2</c:v>
                </c:pt>
                <c:pt idx="3834">
                  <c:v>4.7619143642893581E-2</c:v>
                </c:pt>
                <c:pt idx="3835">
                  <c:v>4.7619143642893581E-2</c:v>
                </c:pt>
                <c:pt idx="3836">
                  <c:v>4.7619143642893581E-2</c:v>
                </c:pt>
                <c:pt idx="3837">
                  <c:v>4.7619143642893581E-2</c:v>
                </c:pt>
                <c:pt idx="3838">
                  <c:v>4.7619143642893581E-2</c:v>
                </c:pt>
                <c:pt idx="3839">
                  <c:v>4.7619143642893581E-2</c:v>
                </c:pt>
                <c:pt idx="3840">
                  <c:v>4.7619143642893581E-2</c:v>
                </c:pt>
                <c:pt idx="3841">
                  <c:v>4.7619143642893581E-2</c:v>
                </c:pt>
                <c:pt idx="3842">
                  <c:v>4.7619143642893581E-2</c:v>
                </c:pt>
                <c:pt idx="3843">
                  <c:v>4.7619143642893581E-2</c:v>
                </c:pt>
                <c:pt idx="3844">
                  <c:v>4.7619143642893581E-2</c:v>
                </c:pt>
                <c:pt idx="3845">
                  <c:v>4.7619143642893581E-2</c:v>
                </c:pt>
                <c:pt idx="3846">
                  <c:v>4.7619143642893581E-2</c:v>
                </c:pt>
                <c:pt idx="3847">
                  <c:v>4.7619143642893581E-2</c:v>
                </c:pt>
                <c:pt idx="3848">
                  <c:v>4.7619143642893581E-2</c:v>
                </c:pt>
                <c:pt idx="3849">
                  <c:v>4.7619143642893581E-2</c:v>
                </c:pt>
                <c:pt idx="3850">
                  <c:v>4.7619143642893581E-2</c:v>
                </c:pt>
                <c:pt idx="3851">
                  <c:v>4.7619143642893581E-2</c:v>
                </c:pt>
                <c:pt idx="3852">
                  <c:v>4.7619143642893581E-2</c:v>
                </c:pt>
                <c:pt idx="3853">
                  <c:v>4.7619143642893581E-2</c:v>
                </c:pt>
                <c:pt idx="3854">
                  <c:v>4.7619143642893581E-2</c:v>
                </c:pt>
                <c:pt idx="3855">
                  <c:v>4.7619143642893581E-2</c:v>
                </c:pt>
                <c:pt idx="3856">
                  <c:v>4.7619143642893581E-2</c:v>
                </c:pt>
                <c:pt idx="3857">
                  <c:v>4.7619143642893581E-2</c:v>
                </c:pt>
                <c:pt idx="3858">
                  <c:v>4.7619143642893581E-2</c:v>
                </c:pt>
                <c:pt idx="3859">
                  <c:v>4.7619143642893581E-2</c:v>
                </c:pt>
                <c:pt idx="3860">
                  <c:v>4.7619143642893581E-2</c:v>
                </c:pt>
                <c:pt idx="3861">
                  <c:v>4.7619143642893581E-2</c:v>
                </c:pt>
                <c:pt idx="3862">
                  <c:v>4.7619143642893581E-2</c:v>
                </c:pt>
                <c:pt idx="3863">
                  <c:v>4.7619143642893581E-2</c:v>
                </c:pt>
                <c:pt idx="3864">
                  <c:v>4.7619143642893581E-2</c:v>
                </c:pt>
                <c:pt idx="3865">
                  <c:v>4.7619143642893581E-2</c:v>
                </c:pt>
                <c:pt idx="3866">
                  <c:v>4.7619143642893581E-2</c:v>
                </c:pt>
                <c:pt idx="3867">
                  <c:v>4.7619143642893581E-2</c:v>
                </c:pt>
                <c:pt idx="3868">
                  <c:v>4.7619143642893581E-2</c:v>
                </c:pt>
                <c:pt idx="3869">
                  <c:v>4.7619143642893581E-2</c:v>
                </c:pt>
                <c:pt idx="3870">
                  <c:v>4.7619143642893581E-2</c:v>
                </c:pt>
                <c:pt idx="3871">
                  <c:v>4.7619143642893581E-2</c:v>
                </c:pt>
                <c:pt idx="3872">
                  <c:v>4.7619143642893581E-2</c:v>
                </c:pt>
                <c:pt idx="3873">
                  <c:v>4.7619143642893581E-2</c:v>
                </c:pt>
                <c:pt idx="3874">
                  <c:v>4.7619143642893581E-2</c:v>
                </c:pt>
                <c:pt idx="3875">
                  <c:v>4.7619143642893581E-2</c:v>
                </c:pt>
                <c:pt idx="3876">
                  <c:v>4.7619143642893581E-2</c:v>
                </c:pt>
                <c:pt idx="3877">
                  <c:v>4.7619143642893581E-2</c:v>
                </c:pt>
                <c:pt idx="3878">
                  <c:v>4.7619143642893581E-2</c:v>
                </c:pt>
                <c:pt idx="3879">
                  <c:v>4.7619143642893581E-2</c:v>
                </c:pt>
                <c:pt idx="3880">
                  <c:v>4.7619143642893581E-2</c:v>
                </c:pt>
                <c:pt idx="3881">
                  <c:v>4.7619143642893581E-2</c:v>
                </c:pt>
                <c:pt idx="3882">
                  <c:v>4.7619143642893581E-2</c:v>
                </c:pt>
                <c:pt idx="3883">
                  <c:v>4.7619143642893581E-2</c:v>
                </c:pt>
                <c:pt idx="3884">
                  <c:v>4.7619143642893581E-2</c:v>
                </c:pt>
                <c:pt idx="3885">
                  <c:v>4.7619143642893581E-2</c:v>
                </c:pt>
                <c:pt idx="3886">
                  <c:v>4.7619143642893581E-2</c:v>
                </c:pt>
                <c:pt idx="3887">
                  <c:v>4.7619143642893581E-2</c:v>
                </c:pt>
                <c:pt idx="3888">
                  <c:v>4.7619143642893581E-2</c:v>
                </c:pt>
                <c:pt idx="3889">
                  <c:v>4.7619143642893581E-2</c:v>
                </c:pt>
                <c:pt idx="3890">
                  <c:v>4.7619143642893581E-2</c:v>
                </c:pt>
                <c:pt idx="3891">
                  <c:v>4.7619143642893581E-2</c:v>
                </c:pt>
                <c:pt idx="3892">
                  <c:v>4.7619143642893581E-2</c:v>
                </c:pt>
                <c:pt idx="3893">
                  <c:v>4.7619143642893581E-2</c:v>
                </c:pt>
                <c:pt idx="3894">
                  <c:v>4.7619143642893581E-2</c:v>
                </c:pt>
                <c:pt idx="3895">
                  <c:v>4.7619143642893581E-2</c:v>
                </c:pt>
                <c:pt idx="3896">
                  <c:v>4.7619143642893581E-2</c:v>
                </c:pt>
                <c:pt idx="3897">
                  <c:v>4.7619143642893581E-2</c:v>
                </c:pt>
                <c:pt idx="3898">
                  <c:v>4.7619143642893581E-2</c:v>
                </c:pt>
                <c:pt idx="3899">
                  <c:v>4.7619143642893581E-2</c:v>
                </c:pt>
                <c:pt idx="3900">
                  <c:v>4.7619143642893581E-2</c:v>
                </c:pt>
                <c:pt idx="3901">
                  <c:v>4.7619143642893581E-2</c:v>
                </c:pt>
                <c:pt idx="3902">
                  <c:v>4.7619143642893581E-2</c:v>
                </c:pt>
                <c:pt idx="3903">
                  <c:v>4.7619143642893581E-2</c:v>
                </c:pt>
                <c:pt idx="3904">
                  <c:v>4.7619143642893581E-2</c:v>
                </c:pt>
                <c:pt idx="3905">
                  <c:v>4.7619143642893581E-2</c:v>
                </c:pt>
                <c:pt idx="3906">
                  <c:v>4.7619143642893581E-2</c:v>
                </c:pt>
                <c:pt idx="3907">
                  <c:v>4.7619143642893581E-2</c:v>
                </c:pt>
                <c:pt idx="3908">
                  <c:v>4.7619143642893581E-2</c:v>
                </c:pt>
                <c:pt idx="3909">
                  <c:v>4.7619143642893581E-2</c:v>
                </c:pt>
                <c:pt idx="3910">
                  <c:v>4.7619143642893581E-2</c:v>
                </c:pt>
                <c:pt idx="3911">
                  <c:v>4.7619143642893581E-2</c:v>
                </c:pt>
                <c:pt idx="3912">
                  <c:v>4.7619143642893581E-2</c:v>
                </c:pt>
                <c:pt idx="3913">
                  <c:v>4.7619143642893581E-2</c:v>
                </c:pt>
                <c:pt idx="3914">
                  <c:v>4.7619143642893581E-2</c:v>
                </c:pt>
                <c:pt idx="3915">
                  <c:v>4.7619143642893581E-2</c:v>
                </c:pt>
                <c:pt idx="3916">
                  <c:v>4.7619143642893581E-2</c:v>
                </c:pt>
                <c:pt idx="3917">
                  <c:v>4.7619143642893581E-2</c:v>
                </c:pt>
                <c:pt idx="3918">
                  <c:v>4.7619143642893581E-2</c:v>
                </c:pt>
                <c:pt idx="3919">
                  <c:v>4.7619143642893581E-2</c:v>
                </c:pt>
                <c:pt idx="3920">
                  <c:v>4.7619143642893581E-2</c:v>
                </c:pt>
                <c:pt idx="3921">
                  <c:v>4.7619143642893581E-2</c:v>
                </c:pt>
                <c:pt idx="3922">
                  <c:v>4.7619143642893581E-2</c:v>
                </c:pt>
                <c:pt idx="3923">
                  <c:v>4.7619143642893581E-2</c:v>
                </c:pt>
                <c:pt idx="3924">
                  <c:v>4.7619143642893581E-2</c:v>
                </c:pt>
                <c:pt idx="3925">
                  <c:v>4.7619143642893581E-2</c:v>
                </c:pt>
                <c:pt idx="3926">
                  <c:v>4.7619143642893581E-2</c:v>
                </c:pt>
                <c:pt idx="3927">
                  <c:v>4.7619143642893581E-2</c:v>
                </c:pt>
                <c:pt idx="3928">
                  <c:v>4.7619143642893581E-2</c:v>
                </c:pt>
                <c:pt idx="3929">
                  <c:v>4.7619143642893581E-2</c:v>
                </c:pt>
                <c:pt idx="3930">
                  <c:v>4.7619143642893581E-2</c:v>
                </c:pt>
                <c:pt idx="3931">
                  <c:v>4.7619143642893581E-2</c:v>
                </c:pt>
                <c:pt idx="3932">
                  <c:v>4.7619143642893581E-2</c:v>
                </c:pt>
                <c:pt idx="3933">
                  <c:v>4.7619143642893581E-2</c:v>
                </c:pt>
                <c:pt idx="3934">
                  <c:v>4.7619143642893581E-2</c:v>
                </c:pt>
                <c:pt idx="3935">
                  <c:v>4.7619143642893581E-2</c:v>
                </c:pt>
                <c:pt idx="3936">
                  <c:v>4.7619143642893581E-2</c:v>
                </c:pt>
                <c:pt idx="3937">
                  <c:v>4.7619143642893581E-2</c:v>
                </c:pt>
                <c:pt idx="3938">
                  <c:v>4.7619143642893581E-2</c:v>
                </c:pt>
                <c:pt idx="3939">
                  <c:v>4.7619143642893581E-2</c:v>
                </c:pt>
                <c:pt idx="3940">
                  <c:v>4.7619143642893581E-2</c:v>
                </c:pt>
                <c:pt idx="3941">
                  <c:v>4.7619143642893581E-2</c:v>
                </c:pt>
                <c:pt idx="3942">
                  <c:v>4.7619143642893581E-2</c:v>
                </c:pt>
                <c:pt idx="3943">
                  <c:v>4.7619143642893581E-2</c:v>
                </c:pt>
                <c:pt idx="3944">
                  <c:v>4.7619143642893581E-2</c:v>
                </c:pt>
                <c:pt idx="3945">
                  <c:v>4.7619143642893581E-2</c:v>
                </c:pt>
                <c:pt idx="3946">
                  <c:v>4.7619143642893581E-2</c:v>
                </c:pt>
                <c:pt idx="3947">
                  <c:v>4.7619143642893581E-2</c:v>
                </c:pt>
                <c:pt idx="3948">
                  <c:v>4.7619143642893581E-2</c:v>
                </c:pt>
                <c:pt idx="3949">
                  <c:v>4.7619143642893581E-2</c:v>
                </c:pt>
                <c:pt idx="3950">
                  <c:v>4.7619143642893581E-2</c:v>
                </c:pt>
                <c:pt idx="3951">
                  <c:v>4.7619143642893581E-2</c:v>
                </c:pt>
                <c:pt idx="3952">
                  <c:v>4.7619143642893581E-2</c:v>
                </c:pt>
                <c:pt idx="3953">
                  <c:v>4.7619143642893581E-2</c:v>
                </c:pt>
                <c:pt idx="3954">
                  <c:v>4.7619143642893581E-2</c:v>
                </c:pt>
                <c:pt idx="3955">
                  <c:v>4.7619143642893581E-2</c:v>
                </c:pt>
                <c:pt idx="3956">
                  <c:v>4.7619143642893581E-2</c:v>
                </c:pt>
                <c:pt idx="3957">
                  <c:v>4.7619143642893581E-2</c:v>
                </c:pt>
                <c:pt idx="3958">
                  <c:v>4.7619143642893581E-2</c:v>
                </c:pt>
                <c:pt idx="3959">
                  <c:v>4.7619143642893581E-2</c:v>
                </c:pt>
                <c:pt idx="3960">
                  <c:v>4.7619143642893581E-2</c:v>
                </c:pt>
                <c:pt idx="3961">
                  <c:v>4.7619143642893581E-2</c:v>
                </c:pt>
                <c:pt idx="3962">
                  <c:v>4.7619143642893581E-2</c:v>
                </c:pt>
                <c:pt idx="3963">
                  <c:v>4.7619143642893581E-2</c:v>
                </c:pt>
                <c:pt idx="3964">
                  <c:v>4.7619143642893581E-2</c:v>
                </c:pt>
                <c:pt idx="3965">
                  <c:v>4.7619143642893581E-2</c:v>
                </c:pt>
                <c:pt idx="3966">
                  <c:v>4.7619143642893581E-2</c:v>
                </c:pt>
                <c:pt idx="3967">
                  <c:v>4.7619143642893581E-2</c:v>
                </c:pt>
                <c:pt idx="3968">
                  <c:v>4.7619143642893581E-2</c:v>
                </c:pt>
                <c:pt idx="3969">
                  <c:v>4.7619143642893581E-2</c:v>
                </c:pt>
                <c:pt idx="3970">
                  <c:v>4.7619143642893581E-2</c:v>
                </c:pt>
                <c:pt idx="3971">
                  <c:v>4.7619143642893581E-2</c:v>
                </c:pt>
                <c:pt idx="3972">
                  <c:v>4.7619143642893581E-2</c:v>
                </c:pt>
                <c:pt idx="3973">
                  <c:v>4.7619143642893581E-2</c:v>
                </c:pt>
                <c:pt idx="3974">
                  <c:v>4.7619143642893581E-2</c:v>
                </c:pt>
                <c:pt idx="3975">
                  <c:v>4.7619143642893581E-2</c:v>
                </c:pt>
                <c:pt idx="3976">
                  <c:v>4.7619143642893581E-2</c:v>
                </c:pt>
                <c:pt idx="3977">
                  <c:v>4.7619143642893581E-2</c:v>
                </c:pt>
                <c:pt idx="3978">
                  <c:v>4.7619143642893581E-2</c:v>
                </c:pt>
                <c:pt idx="3979">
                  <c:v>4.7619143642893581E-2</c:v>
                </c:pt>
                <c:pt idx="3980">
                  <c:v>4.7619143642893581E-2</c:v>
                </c:pt>
                <c:pt idx="3981">
                  <c:v>4.7619143642893581E-2</c:v>
                </c:pt>
                <c:pt idx="3982">
                  <c:v>4.7619143642893581E-2</c:v>
                </c:pt>
                <c:pt idx="3983">
                  <c:v>4.7619143642893581E-2</c:v>
                </c:pt>
                <c:pt idx="3984">
                  <c:v>4.7619143642893581E-2</c:v>
                </c:pt>
                <c:pt idx="3985">
                  <c:v>4.7619143642893581E-2</c:v>
                </c:pt>
                <c:pt idx="3986">
                  <c:v>4.7619143642893581E-2</c:v>
                </c:pt>
                <c:pt idx="3987">
                  <c:v>4.7619143642893581E-2</c:v>
                </c:pt>
                <c:pt idx="3988">
                  <c:v>4.7619143642893581E-2</c:v>
                </c:pt>
                <c:pt idx="3989">
                  <c:v>4.7619143642893581E-2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C66-4784-B731-8E8238C88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873688"/>
        <c:axId val="278877608"/>
      </c:scatterChart>
      <c:valAx>
        <c:axId val="278873688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[days]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8877608"/>
        <c:crosses val="autoZero"/>
        <c:crossBetween val="midCat"/>
      </c:valAx>
      <c:valAx>
        <c:axId val="278877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relative </a:t>
                </a:r>
                <a:r>
                  <a:rPr lang="en-US" sz="1600" dirty="0" smtClean="0"/>
                  <a:t>fatality</a:t>
                </a:r>
                <a:endParaRPr lang="en-US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8873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'different sickness period'!$C$7</c:f>
              <c:strCache>
                <c:ptCount val="1"/>
                <c:pt idx="0">
                  <c:v>s=1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'different sickness period'!$B$8:$B$4225</c:f>
              <c:numCache>
                <c:formatCode>General</c:formatCode>
                <c:ptCount val="42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</c:numCache>
            </c:numRef>
          </c:xVal>
          <c:yVal>
            <c:numRef>
              <c:f>'different sickness period'!$C$8:$C$4225</c:f>
              <c:numCache>
                <c:formatCode>General</c:formatCode>
                <c:ptCount val="4218"/>
                <c:pt idx="0">
                  <c:v>0</c:v>
                </c:pt>
                <c:pt idx="1">
                  <c:v>7.1428571428571425E-2</c:v>
                </c:pt>
                <c:pt idx="2">
                  <c:v>9.8469280612423452E-2</c:v>
                </c:pt>
                <c:pt idx="3">
                  <c:v>0.14339978378388879</c:v>
                </c:pt>
                <c:pt idx="4">
                  <c:v>0.20823665961753707</c:v>
                </c:pt>
                <c:pt idx="5">
                  <c:v>0.30243237585873295</c:v>
                </c:pt>
                <c:pt idx="6">
                  <c:v>0.4392335803822825</c:v>
                </c:pt>
                <c:pt idx="7">
                  <c:v>0.63791382414517361</c:v>
                </c:pt>
                <c:pt idx="8">
                  <c:v>0.92646095575464182</c:v>
                </c:pt>
                <c:pt idx="9">
                  <c:v>1.3455202883688249</c:v>
                </c:pt>
                <c:pt idx="10">
                  <c:v>1.9541167443810261</c:v>
                </c:pt>
                <c:pt idx="11">
                  <c:v>2.8379620787850972</c:v>
                </c:pt>
                <c:pt idx="12">
                  <c:v>4.1215123817957213</c:v>
                </c:pt>
                <c:pt idx="13">
                  <c:v>5.9854640614360779</c:v>
                </c:pt>
                <c:pt idx="14">
                  <c:v>8.6921310130932987</c:v>
                </c:pt>
                <c:pt idx="15">
                  <c:v>12.622231409177148</c:v>
                </c:pt>
                <c:pt idx="16">
                  <c:v>18.328168137055009</c:v>
                </c:pt>
                <c:pt idx="17">
                  <c:v>26.61110148823121</c:v>
                </c:pt>
                <c:pt idx="18">
                  <c:v>38.632235203990149</c:v>
                </c:pt>
                <c:pt idx="19">
                  <c:v>56.073075346058538</c:v>
                </c:pt>
                <c:pt idx="20">
                  <c:v>81.365311610482337</c:v>
                </c:pt>
                <c:pt idx="21">
                  <c:v>118.01867124114047</c:v>
                </c:pt>
                <c:pt idx="22">
                  <c:v>171.08451517283029</c:v>
                </c:pt>
                <c:pt idx="23">
                  <c:v>247.80301627012744</c:v>
                </c:pt>
                <c:pt idx="24">
                  <c:v>358.48910417256508</c:v>
                </c:pt>
                <c:pt idx="25">
                  <c:v>517.70866090125412</c:v>
                </c:pt>
                <c:pt idx="26">
                  <c:v>745.76366381264131</c:v>
                </c:pt>
                <c:pt idx="27">
                  <c:v>1070.4077896487702</c:v>
                </c:pt>
                <c:pt idx="28">
                  <c:v>1528.4911262051091</c:v>
                </c:pt>
                <c:pt idx="29">
                  <c:v>2166.7965547062458</c:v>
                </c:pt>
                <c:pt idx="30">
                  <c:v>3040.6057521652351</c:v>
                </c:pt>
                <c:pt idx="31">
                  <c:v>4207.5997825884306</c:v>
                </c:pt>
                <c:pt idx="32">
                  <c:v>5714.1210311389368</c:v>
                </c:pt>
                <c:pt idx="33">
                  <c:v>7572.0663915376681</c:v>
                </c:pt>
                <c:pt idx="34">
                  <c:v>9729.8983945550899</c:v>
                </c:pt>
                <c:pt idx="35">
                  <c:v>12050.858399147577</c:v>
                </c:pt>
                <c:pt idx="36">
                  <c:v>14319.323161574219</c:v>
                </c:pt>
                <c:pt idx="37">
                  <c:v>16289.252601298405</c:v>
                </c:pt>
                <c:pt idx="38">
                  <c:v>17760.945171774256</c:v>
                </c:pt>
                <c:pt idx="39">
                  <c:v>18643.872844480124</c:v>
                </c:pt>
                <c:pt idx="40">
                  <c:v>18967.413036324546</c:v>
                </c:pt>
                <c:pt idx="41">
                  <c:v>18840.303142071887</c:v>
                </c:pt>
                <c:pt idx="42">
                  <c:v>18394.20101745813</c:v>
                </c:pt>
                <c:pt idx="43">
                  <c:v>17744.63498637954</c:v>
                </c:pt>
                <c:pt idx="44">
                  <c:v>16977.330556712965</c:v>
                </c:pt>
                <c:pt idx="45">
                  <c:v>16150.367058777347</c:v>
                </c:pt>
                <c:pt idx="46">
                  <c:v>15301.362035759192</c:v>
                </c:pt>
                <c:pt idx="47">
                  <c:v>14454.192576745783</c:v>
                </c:pt>
                <c:pt idx="48">
                  <c:v>13623.839635916462</c:v>
                </c:pt>
                <c:pt idx="49">
                  <c:v>12819.559366944708</c:v>
                </c:pt>
                <c:pt idx="50">
                  <c:v>12046.896263533779</c:v>
                </c:pt>
                <c:pt idx="51">
                  <c:v>11308.959962472944</c:v>
                </c:pt>
                <c:pt idx="52">
                  <c:v>10607.245072343159</c:v>
                </c:pt>
                <c:pt idx="53">
                  <c:v>9942.1667278239802</c:v>
                </c:pt>
                <c:pt idx="54">
                  <c:v>9313.4168209242653</c:v>
                </c:pt>
                <c:pt idx="55">
                  <c:v>8720.2050039964543</c:v>
                </c:pt>
                <c:pt idx="56">
                  <c:v>8161.4241816233571</c:v>
                </c:pt>
                <c:pt idx="57">
                  <c:v>7635.7655608511604</c:v>
                </c:pt>
                <c:pt idx="58">
                  <c:v>7141.7993968241135</c:v>
                </c:pt>
                <c:pt idx="59">
                  <c:v>6678.0320245197227</c:v>
                </c:pt>
                <c:pt idx="60">
                  <c:v>6242.9462571648528</c:v>
                </c:pt>
                <c:pt idx="61">
                  <c:v>5835.0299679822338</c:v>
                </c:pt>
                <c:pt idx="62">
                  <c:v>5452.796184813812</c:v>
                </c:pt>
                <c:pt idx="63">
                  <c:v>5094.7970332583709</c:v>
                </c:pt>
                <c:pt idx="64">
                  <c:v>4759.6331887785645</c:v>
                </c:pt>
                <c:pt idx="65">
                  <c:v>4445.9600325494221</c:v>
                </c:pt>
                <c:pt idx="66">
                  <c:v>4152.4913800690283</c:v>
                </c:pt>
                <c:pt idx="67">
                  <c:v>3878.0014206904712</c:v>
                </c:pt>
                <c:pt idx="68">
                  <c:v>3621.3253406377776</c:v>
                </c:pt>
                <c:pt idx="69">
                  <c:v>3381.358981963152</c:v>
                </c:pt>
                <c:pt idx="70">
                  <c:v>3157.057801901708</c:v>
                </c:pt>
                <c:pt idx="71">
                  <c:v>2947.4353320005839</c:v>
                </c:pt>
                <c:pt idx="72">
                  <c:v>2751.5612878642587</c:v>
                </c:pt>
                <c:pt idx="73">
                  <c:v>2568.5594438849284</c:v>
                </c:pt>
                <c:pt idx="74">
                  <c:v>2397.6053597314713</c:v>
                </c:pt>
                <c:pt idx="75">
                  <c:v>2237.924024366213</c:v>
                </c:pt>
                <c:pt idx="76">
                  <c:v>2088.7874672876524</c:v>
                </c:pt>
                <c:pt idx="77">
                  <c:v>1949.5123743465349</c:v>
                </c:pt>
                <c:pt idx="78">
                  <c:v>1819.4577359566556</c:v>
                </c:pt>
                <c:pt idx="79">
                  <c:v>1698.0225481544494</c:v>
                </c:pt>
                <c:pt idx="80">
                  <c:v>1584.6435812530699</c:v>
                </c:pt>
                <c:pt idx="81">
                  <c:v>1478.7932264100484</c:v>
                </c:pt>
                <c:pt idx="82">
                  <c:v>1379.9774269958853</c:v>
                </c:pt>
                <c:pt idx="83">
                  <c:v>1287.7336989945575</c:v>
                </c:pt>
                <c:pt idx="84">
                  <c:v>1201.6292426170619</c:v>
                </c:pt>
                <c:pt idx="85">
                  <c:v>1121.2591457350165</c:v>
                </c:pt>
                <c:pt idx="86">
                  <c:v>1046.2446785414231</c:v>
                </c:pt>
                <c:pt idx="87">
                  <c:v>976.23167794047015</c:v>
                </c:pt>
                <c:pt idx="88">
                  <c:v>910.88901949552542</c:v>
                </c:pt>
                <c:pt idx="89">
                  <c:v>849.90717427503137</c:v>
                </c:pt>
                <c:pt idx="90">
                  <c:v>792.99684759119759</c:v>
                </c:pt>
                <c:pt idx="91">
                  <c:v>739.88769639536577</c:v>
                </c:pt>
                <c:pt idx="92">
                  <c:v>690.32712195229999</c:v>
                </c:pt>
                <c:pt idx="93">
                  <c:v>644.07913434392651</c:v>
                </c:pt>
                <c:pt idx="94">
                  <c:v>600.9232853357189</c:v>
                </c:pt>
                <c:pt idx="95">
                  <c:v>560.65366616353288</c:v>
                </c:pt>
                <c:pt idx="96">
                  <c:v>523.07796685535936</c:v>
                </c:pt>
                <c:pt idx="97">
                  <c:v>488.01659378321477</c:v>
                </c:pt>
                <c:pt idx="98">
                  <c:v>455.30184223888818</c:v>
                </c:pt>
                <c:pt idx="99">
                  <c:v>424.77712093845224</c:v>
                </c:pt>
                <c:pt idx="100">
                  <c:v>396.29622548027504</c:v>
                </c:pt>
                <c:pt idx="101">
                  <c:v>369.72265790653302</c:v>
                </c:pt>
                <c:pt idx="102">
                  <c:v>344.92898964639301</c:v>
                </c:pt>
                <c:pt idx="103">
                  <c:v>321.79626524808674</c:v>
                </c:pt>
                <c:pt idx="104">
                  <c:v>300.21344443551448</c:v>
                </c:pt>
                <c:pt idx="105">
                  <c:v>280.07688015154542</c:v>
                </c:pt>
                <c:pt idx="106">
                  <c:v>261.28983037394528</c:v>
                </c:pt>
                <c:pt idx="107">
                  <c:v>243.76200161014418</c:v>
                </c:pt>
                <c:pt idx="108">
                  <c:v>227.40912209337327</c:v>
                </c:pt>
                <c:pt idx="109">
                  <c:v>212.15254281469308</c:v>
                </c:pt>
                <c:pt idx="110">
                  <c:v>197.9188646328754</c:v>
                </c:pt>
                <c:pt idx="111">
                  <c:v>184.6395898068599</c:v>
                </c:pt>
                <c:pt idx="112">
                  <c:v>172.25079639352052</c:v>
                </c:pt>
                <c:pt idx="113">
                  <c:v>160.69283404675423</c:v>
                </c:pt>
                <c:pt idx="114">
                  <c:v>149.91003984249633</c:v>
                </c:pt>
                <c:pt idx="115">
                  <c:v>139.85047283825992</c:v>
                </c:pt>
                <c:pt idx="116">
                  <c:v>130.4656661553056</c:v>
                </c:pt>
                <c:pt idx="117">
                  <c:v>121.71039544671417</c:v>
                </c:pt>
                <c:pt idx="118">
                  <c:v>113.54246268560316</c:v>
                </c:pt>
                <c:pt idx="119">
                  <c:v>105.92249427466601</c:v>
                </c:pt>
                <c:pt idx="120">
                  <c:v>98.813752541285581</c:v>
                </c:pt>
                <c:pt idx="121">
                  <c:v>92.181959741854328</c:v>
                </c:pt>
                <c:pt idx="122">
                  <c:v>85.995133754793159</c:v>
                </c:pt>
                <c:pt idx="123">
                  <c:v>80.223434694275028</c:v>
                </c:pt>
                <c:pt idx="124">
                  <c:v>74.839021725991998</c:v>
                </c:pt>
                <c:pt idx="125">
                  <c:v>69.815919412626855</c:v>
                </c:pt>
                <c:pt idx="126">
                  <c:v>65.129892960160305</c:v>
                </c:pt>
                <c:pt idx="127">
                  <c:v>60.758331776919476</c:v>
                </c:pt>
                <c:pt idx="128">
                  <c:v>56.680140795504258</c:v>
                </c:pt>
                <c:pt idx="129">
                  <c:v>52.875639043558763</c:v>
                </c:pt>
                <c:pt idx="130">
                  <c:v>49.326464982925309</c:v>
                </c:pt>
                <c:pt idx="131">
                  <c:v>46.015488168158086</c:v>
                </c:pt>
                <c:pt idx="132">
                  <c:v>42.926726804813242</c:v>
                </c:pt>
                <c:pt idx="133">
                  <c:v>40.045270815486646</c:v>
                </c:pt>
                <c:pt idx="134">
                  <c:v>37.357210047357761</c:v>
                </c:pt>
                <c:pt idx="135">
                  <c:v>34.849567279123725</c:v>
                </c:pt>
                <c:pt idx="136">
                  <c:v>32.510235707775038</c:v>
                </c:pt>
                <c:pt idx="137">
                  <c:v>30.32792061676848</c:v>
                </c:pt>
                <c:pt idx="138">
                  <c:v>28.292084946887723</c:v>
                </c:pt>
                <c:pt idx="139">
                  <c:v>26.392898509529534</c:v>
                </c:pt>
                <c:pt idx="140">
                  <c:v>24.621190599399341</c:v>
                </c:pt>
                <c:pt idx="141">
                  <c:v>22.968405779715802</c:v>
                </c:pt>
                <c:pt idx="142">
                  <c:v>21.426562628085414</c:v>
                </c:pt>
                <c:pt idx="143">
                  <c:v>19.988215245280237</c:v>
                </c:pt>
                <c:pt idx="144">
                  <c:v>18.64641734229896</c:v>
                </c:pt>
                <c:pt idx="145">
                  <c:v>17.394688733372821</c:v>
                </c:pt>
                <c:pt idx="146">
                  <c:v>16.226984074050101</c:v>
                </c:pt>
                <c:pt idx="147">
                  <c:v>15.137663694206609</c:v>
                </c:pt>
                <c:pt idx="148">
                  <c:v>14.121466385836444</c:v>
                </c:pt>
                <c:pt idx="149">
                  <c:v>13.173484014821092</c:v>
                </c:pt>
                <c:pt idx="150">
                  <c:v>12.28913783460033</c:v>
                </c:pt>
                <c:pt idx="151">
                  <c:v>11.464156387815084</c:v>
                </c:pt>
                <c:pt idx="152">
                  <c:v>10.694554889598729</c:v>
                </c:pt>
                <c:pt idx="153">
                  <c:v>9.9766159932943381</c:v>
                </c:pt>
                <c:pt idx="154">
                  <c:v>9.3068718460045972</c:v>
                </c:pt>
                <c:pt idx="155">
                  <c:v>8.6820873475693219</c:v>
                </c:pt>
                <c:pt idx="156">
                  <c:v>8.0992445323421656</c:v>
                </c:pt>
                <c:pt idx="157">
                  <c:v>7.555527998529751</c:v>
                </c:pt>
                <c:pt idx="158">
                  <c:v>7.0483113148891956</c:v>
                </c:pt>
                <c:pt idx="159">
                  <c:v>6.5751443392770881</c:v>
                </c:pt>
                <c:pt idx="160">
                  <c:v>6.1337413879268112</c:v>
                </c:pt>
                <c:pt idx="161">
                  <c:v>5.7219701984225102</c:v>
                </c:pt>
                <c:pt idx="162">
                  <c:v>5.3378416331562697</c:v>
                </c:pt>
                <c:pt idx="163">
                  <c:v>4.9795000736183077</c:v>
                </c:pt>
                <c:pt idx="164">
                  <c:v>4.6452144591953042</c:v>
                </c:pt>
                <c:pt idx="165">
                  <c:v>4.3333699272550215</c:v>
                </c:pt>
                <c:pt idx="166">
                  <c:v>4.0424600141909686</c:v>
                </c:pt>
                <c:pt idx="167">
                  <c:v>3.7710793798029734</c:v>
                </c:pt>
                <c:pt idx="168">
                  <c:v>3.5179170199106946</c:v>
                </c:pt>
                <c:pt idx="169">
                  <c:v>3.2817499344498717</c:v>
                </c:pt>
                <c:pt idx="170">
                  <c:v>3.0614372204961899</c:v>
                </c:pt>
                <c:pt idx="171">
                  <c:v>2.8559145617100086</c:v>
                </c:pt>
                <c:pt idx="172">
                  <c:v>2.664189087606291</c:v>
                </c:pt>
                <c:pt idx="173">
                  <c:v>2.4853345778373037</c:v>
                </c:pt>
                <c:pt idx="174">
                  <c:v>2.3184869883394112</c:v>
                </c:pt>
                <c:pt idx="175">
                  <c:v>2.1628402777476348</c:v>
                </c:pt>
                <c:pt idx="176">
                  <c:v>2.017642513929971</c:v>
                </c:pt>
                <c:pt idx="177">
                  <c:v>1.8821922418448076</c:v>
                </c:pt>
                <c:pt idx="178">
                  <c:v>1.7558350951854824</c:v>
                </c:pt>
                <c:pt idx="179">
                  <c:v>1.6379606354523386</c:v>
                </c:pt>
                <c:pt idx="180">
                  <c:v>1.5279994031900204</c:v>
                </c:pt>
                <c:pt idx="181">
                  <c:v>1.4254201671516467</c:v>
                </c:pt>
                <c:pt idx="182">
                  <c:v>1.3297273581066913</c:v>
                </c:pt>
                <c:pt idx="183">
                  <c:v>1.2404586749006008</c:v>
                </c:pt>
                <c:pt idx="184">
                  <c:v>1.157182851205601</c:v>
                </c:pt>
                <c:pt idx="185">
                  <c:v>1.0794975721778151</c:v>
                </c:pt>
                <c:pt idx="186">
                  <c:v>1.0070275309594547</c:v>
                </c:pt>
                <c:pt idx="187">
                  <c:v>0.93942261564000196</c:v>
                </c:pt>
                <c:pt idx="188">
                  <c:v>0.8763562179201001</c:v>
                </c:pt>
                <c:pt idx="189">
                  <c:v>0.81752365530949356</c:v>
                </c:pt>
                <c:pt idx="190">
                  <c:v>0.76264069923851774</c:v>
                </c:pt>
                <c:pt idx="191">
                  <c:v>0.71144220197404917</c:v>
                </c:pt>
                <c:pt idx="192">
                  <c:v>0.66368081570792914</c:v>
                </c:pt>
                <c:pt idx="193">
                  <c:v>0.61912579763094577</c:v>
                </c:pt>
                <c:pt idx="194">
                  <c:v>0.57756189522070223</c:v>
                </c:pt>
                <c:pt idx="195">
                  <c:v>0.53878830635905206</c:v>
                </c:pt>
                <c:pt idx="196">
                  <c:v>0.50261770925616611</c:v>
                </c:pt>
                <c:pt idx="197">
                  <c:v>0.46887535749541498</c:v>
                </c:pt>
                <c:pt idx="198">
                  <c:v>0.43739823582776083</c:v>
                </c:pt>
                <c:pt idx="199">
                  <c:v>0.40803427263774644</c:v>
                </c:pt>
                <c:pt idx="200">
                  <c:v>0.38064160527688751</c:v>
                </c:pt>
                <c:pt idx="201">
                  <c:v>0.35508789471560853</c:v>
                </c:pt>
                <c:pt idx="202">
                  <c:v>0.33124968620307471</c:v>
                </c:pt>
                <c:pt idx="203">
                  <c:v>0.30901181284649049</c:v>
                </c:pt>
                <c:pt idx="204">
                  <c:v>0.28826683922874025</c:v>
                </c:pt>
                <c:pt idx="205">
                  <c:v>0.26891454237664336</c:v>
                </c:pt>
                <c:pt idx="206">
                  <c:v>0.25086142757250396</c:v>
                </c:pt>
                <c:pt idx="207">
                  <c:v>0.23402027666994518</c:v>
                </c:pt>
                <c:pt idx="208">
                  <c:v>0.21830972673202204</c:v>
                </c:pt>
                <c:pt idx="209">
                  <c:v>0.20365387695608134</c:v>
                </c:pt>
                <c:pt idx="210">
                  <c:v>0.18998192198647046</c:v>
                </c:pt>
                <c:pt idx="211">
                  <c:v>0.17722780984367037</c:v>
                </c:pt>
                <c:pt idx="212">
                  <c:v>0.16532992281733591</c:v>
                </c:pt>
                <c:pt idx="213">
                  <c:v>0.15423077978165795</c:v>
                </c:pt>
                <c:pt idx="214">
                  <c:v>0.14387675849494763</c:v>
                </c:pt>
                <c:pt idx="215">
                  <c:v>0.13421783654187747</c:v>
                </c:pt>
                <c:pt idx="216">
                  <c:v>0.12520734966687583</c:v>
                </c:pt>
                <c:pt idx="217">
                  <c:v>0.11680176633118092</c:v>
                </c:pt>
                <c:pt idx="218">
                  <c:v>0.10896047740443632</c:v>
                </c:pt>
                <c:pt idx="219">
                  <c:v>0.10164559997481927</c:v>
                </c:pt>
                <c:pt idx="220">
                  <c:v>9.4821794329901898E-2</c:v>
                </c:pt>
                <c:pt idx="221">
                  <c:v>8.84560932240675E-2</c:v>
                </c:pt>
                <c:pt idx="222">
                  <c:v>8.251774260766237E-2</c:v>
                </c:pt>
                <c:pt idx="223">
                  <c:v>7.697805304843261E-2</c:v>
                </c:pt>
                <c:pt idx="224">
                  <c:v>7.181026112744987E-2</c:v>
                </c:pt>
                <c:pt idx="225">
                  <c:v>6.6989400139916985E-2</c:v>
                </c:pt>
                <c:pt idx="226">
                  <c:v>6.2492179476194322E-2</c:v>
                </c:pt>
                <c:pt idx="227">
                  <c:v>5.8296872100324491E-2</c:v>
                </c:pt>
                <c:pt idx="228">
                  <c:v>5.4383209582449077E-2</c:v>
                </c:pt>
                <c:pt idx="229">
                  <c:v>5.0732284178007243E-2</c:v>
                </c:pt>
                <c:pt idx="230">
                  <c:v>4.7326457480646587E-2</c:v>
                </c:pt>
                <c:pt idx="231">
                  <c:v>4.4149275207536545E-2</c:v>
                </c:pt>
                <c:pt idx="232">
                  <c:v>4.118538770539959E-2</c:v>
                </c:pt>
                <c:pt idx="233">
                  <c:v>3.8420475793212984E-2</c:v>
                </c:pt>
                <c:pt idx="234">
                  <c:v>3.5841181583315986E-2</c:v>
                </c:pt>
                <c:pt idx="235">
                  <c:v>3.3435043946708036E-2</c:v>
                </c:pt>
                <c:pt idx="236">
                  <c:v>3.119043831076046E-2</c:v>
                </c:pt>
                <c:pt idx="237">
                  <c:v>2.9096520498494483E-2</c:v>
                </c:pt>
                <c:pt idx="238">
                  <c:v>2.7143174338103229E-2</c:v>
                </c:pt>
                <c:pt idx="239">
                  <c:v>2.5320962789610685E-2</c:v>
                </c:pt>
                <c:pt idx="240">
                  <c:v>2.3621082352551535E-2</c:v>
                </c:pt>
                <c:pt idx="241">
                  <c:v>2.2035320534407335E-2</c:v>
                </c:pt>
                <c:pt idx="242">
                  <c:v>2.0556016174321283E-2</c:v>
                </c:pt>
                <c:pt idx="243">
                  <c:v>1.9176022430408102E-2</c:v>
                </c:pt>
                <c:pt idx="244">
                  <c:v>1.7888672251843846E-2</c:v>
                </c:pt>
                <c:pt idx="245">
                  <c:v>1.6687746168924711E-2</c:v>
                </c:pt>
                <c:pt idx="246">
                  <c:v>1.5567442245482521E-2</c:v>
                </c:pt>
                <c:pt idx="247">
                  <c:v>1.4522348048491129E-2</c:v>
                </c:pt>
                <c:pt idx="248">
                  <c:v>1.3547414499443512E-2</c:v>
                </c:pt>
                <c:pt idx="249">
                  <c:v>1.2637931481170355E-2</c:v>
                </c:pt>
                <c:pt idx="250">
                  <c:v>1.1789505082251921E-2</c:v>
                </c:pt>
                <c:pt idx="251">
                  <c:v>1.099803636908625E-2</c:v>
                </c:pt>
                <c:pt idx="252">
                  <c:v>1.0259701583057501E-2</c:v>
                </c:pt>
                <c:pt idx="253">
                  <c:v>9.5709336671327382E-3</c:v>
                </c:pt>
                <c:pt idx="254">
                  <c:v>8.9284050326385433E-3</c:v>
                </c:pt>
                <c:pt idx="255">
                  <c:v>8.329011482960157E-3</c:v>
                </c:pt>
                <c:pt idx="256">
                  <c:v>7.7698572164952295E-3</c:v>
                </c:pt>
                <c:pt idx="257">
                  <c:v>7.2482408364083987E-3</c:v>
                </c:pt>
                <c:pt idx="258">
                  <c:v>6.761642299596856E-3</c:v>
                </c:pt>
                <c:pt idx="259">
                  <c:v>6.3077107418146846E-3</c:v>
                </c:pt>
                <c:pt idx="260">
                  <c:v>5.884253120136569E-3</c:v>
                </c:pt>
                <c:pt idx="261">
                  <c:v>5.4892236178902629E-3</c:v>
                </c:pt>
                <c:pt idx="262">
                  <c:v>5.1207137608707733E-3</c:v>
                </c:pt>
                <c:pt idx="263">
                  <c:v>4.7769431970856417E-3</c:v>
                </c:pt>
                <c:pt idx="264">
                  <c:v>4.4562510954863103E-3</c:v>
                </c:pt>
                <c:pt idx="265">
                  <c:v>4.1570881221309978E-3</c:v>
                </c:pt>
                <c:pt idx="266">
                  <c:v>3.8780089550142539E-3</c:v>
                </c:pt>
                <c:pt idx="267">
                  <c:v>3.6176653014007056E-3</c:v>
                </c:pt>
                <c:pt idx="268">
                  <c:v>3.3747993839282706E-3</c:v>
                </c:pt>
                <c:pt idx="269">
                  <c:v>3.1482378640107812E-3</c:v>
                </c:pt>
                <c:pt idx="270">
                  <c:v>2.9368861731826901E-3</c:v>
                </c:pt>
                <c:pt idx="271">
                  <c:v>2.739723224999368E-3</c:v>
                </c:pt>
                <c:pt idx="272">
                  <c:v>2.555796481945029E-3</c:v>
                </c:pt>
                <c:pt idx="273">
                  <c:v>2.3842173535154674E-3</c:v>
                </c:pt>
                <c:pt idx="274">
                  <c:v>2.2241569032427459E-3</c:v>
                </c:pt>
                <c:pt idx="275">
                  <c:v>2.0748418439215459E-3</c:v>
                </c:pt>
                <c:pt idx="276">
                  <c:v>1.9355508016892359E-3</c:v>
                </c:pt>
                <c:pt idx="277">
                  <c:v>1.8056108309106528E-3</c:v>
                </c:pt>
                <c:pt idx="278">
                  <c:v>1.6843941630302144E-3</c:v>
                </c:pt>
                <c:pt idx="279">
                  <c:v>1.5713151736843798E-3</c:v>
                </c:pt>
                <c:pt idx="280">
                  <c:v>1.4658275534219184E-3</c:v>
                </c:pt>
                <c:pt idx="281">
                  <c:v>1.3674216683631155E-3</c:v>
                </c:pt>
                <c:pt idx="282">
                  <c:v>1.2756220980466929E-3</c:v>
                </c:pt>
                <c:pt idx="283">
                  <c:v>1.1899853385692403E-3</c:v>
                </c:pt>
                <c:pt idx="284">
                  <c:v>1.1100976599205232E-3</c:v>
                </c:pt>
                <c:pt idx="285">
                  <c:v>1.0355731071629961E-3</c:v>
                </c:pt>
                <c:pt idx="286">
                  <c:v>9.6605163579877159E-4</c:v>
                </c:pt>
                <c:pt idx="287">
                  <c:v>9.0119737231560289E-4</c:v>
                </c:pt>
                <c:pt idx="288">
                  <c:v>8.4069699150819569E-4</c:v>
                </c:pt>
                <c:pt idx="289">
                  <c:v>7.8425820273533755E-4</c:v>
                </c:pt>
                <c:pt idx="290">
                  <c:v>7.316083377996123E-4</c:v>
                </c:pt>
                <c:pt idx="291">
                  <c:v>6.8249303362745211E-4</c:v>
                </c:pt>
                <c:pt idx="292">
                  <c:v>6.3667500338525265E-4</c:v>
                </c:pt>
                <c:pt idx="293">
                  <c:v>5.939328900945517E-4</c:v>
                </c:pt>
                <c:pt idx="294">
                  <c:v>5.5406019720783631E-4</c:v>
                </c:pt>
                <c:pt idx="295">
                  <c:v>5.1686429097834896E-4</c:v>
                </c:pt>
                <c:pt idx="296">
                  <c:v>4.8216546980413131E-4</c:v>
                </c:pt>
                <c:pt idx="297">
                  <c:v>4.4979609605009488E-4</c:v>
                </c:pt>
                <c:pt idx="298">
                  <c:v>4.1959978615376887E-4</c:v>
                </c:pt>
                <c:pt idx="299">
                  <c:v>3.9143065510193934E-4</c:v>
                </c:pt>
                <c:pt idx="300">
                  <c:v>3.6515261162808877E-4</c:v>
                </c:pt>
                <c:pt idx="301">
                  <c:v>3.406387007255757E-4</c:v>
                </c:pt>
                <c:pt idx="302">
                  <c:v>3.1777049030009245E-4</c:v>
                </c:pt>
                <c:pt idx="303">
                  <c:v>2.9643749899818591E-4</c:v>
                </c:pt>
                <c:pt idx="304">
                  <c:v>2.7653666244755208E-4</c:v>
                </c:pt>
                <c:pt idx="305">
                  <c:v>2.5797183533039791E-4</c:v>
                </c:pt>
                <c:pt idx="306">
                  <c:v>2.4065332688427495E-4</c:v>
                </c:pt>
                <c:pt idx="307">
                  <c:v>2.2449746758628787E-4</c:v>
                </c:pt>
                <c:pt idx="308">
                  <c:v>2.0942620492723531E-4</c:v>
                </c:pt>
                <c:pt idx="309">
                  <c:v>1.9536672632277773E-4</c:v>
                </c:pt>
                <c:pt idx="310">
                  <c:v>1.8225110733983383E-4</c:v>
                </c:pt>
                <c:pt idx="311">
                  <c:v>1.700159835387102E-4</c:v>
                </c:pt>
                <c:pt idx="312">
                  <c:v>1.5860224434556129E-4</c:v>
                </c:pt>
                <c:pt idx="313">
                  <c:v>1.479547474762107E-4</c:v>
                </c:pt>
                <c:pt idx="314">
                  <c:v>1.3802205253165114E-4</c:v>
                </c:pt>
                <c:pt idx="315">
                  <c:v>1.287561724781663E-4</c:v>
                </c:pt>
                <c:pt idx="316">
                  <c:v>1.2011234181141957E-4</c:v>
                </c:pt>
                <c:pt idx="317">
                  <c:v>1.1204880028445861E-4</c:v>
                </c:pt>
                <c:pt idx="318">
                  <c:v>1.045265911547801E-4</c:v>
                </c:pt>
                <c:pt idx="319">
                  <c:v>9.7509372975739938E-5</c:v>
                </c:pt>
                <c:pt idx="320">
                  <c:v>9.0963244023033269E-5</c:v>
                </c:pt>
                <c:pt idx="321">
                  <c:v>8.4856578508009308E-5</c:v>
                </c:pt>
                <c:pt idx="322">
                  <c:v>7.9159873786531796E-5</c:v>
                </c:pt>
                <c:pt idx="323">
                  <c:v>7.3845607825217386E-5</c:v>
                </c:pt>
                <c:pt idx="324">
                  <c:v>6.8888106236439969E-5</c:v>
                </c:pt>
                <c:pt idx="325">
                  <c:v>6.4263418239718186E-5</c:v>
                </c:pt>
                <c:pt idx="326">
                  <c:v>5.9949200950227722E-5</c:v>
                </c:pt>
                <c:pt idx="327">
                  <c:v>5.5924611435411256E-5</c:v>
                </c:pt>
                <c:pt idx="328">
                  <c:v>5.2170206018187702E-5</c:v>
                </c:pt>
                <c:pt idx="329">
                  <c:v>4.8667846340272218E-5</c:v>
                </c:pt>
                <c:pt idx="330">
                  <c:v>4.5400611731778303E-5</c:v>
                </c:pt>
                <c:pt idx="331">
                  <c:v>4.2352717463740467E-5</c:v>
                </c:pt>
                <c:pt idx="332">
                  <c:v>3.9509438488617273E-5</c:v>
                </c:pt>
                <c:pt idx="333">
                  <c:v>3.6857038300348227E-5</c:v>
                </c:pt>
                <c:pt idx="334">
                  <c:v>3.4382702570272065E-5</c:v>
                </c:pt>
                <c:pt idx="335">
                  <c:v>3.2074477238286837E-5</c:v>
                </c:pt>
                <c:pt idx="336">
                  <c:v>2.9921210760156554E-5</c:v>
                </c:pt>
                <c:pt idx="337">
                  <c:v>2.7912500231948467E-5</c:v>
                </c:pt>
                <c:pt idx="338">
                  <c:v>2.6038641131316355E-5</c:v>
                </c:pt>
                <c:pt idx="339">
                  <c:v>2.4290580432818745E-5</c:v>
                </c:pt>
                <c:pt idx="340">
                  <c:v>2.2659872870761979E-5</c:v>
                </c:pt>
                <c:pt idx="341">
                  <c:v>2.1138640138264329E-5</c:v>
                </c:pt>
                <c:pt idx="342">
                  <c:v>1.9719532825422817E-5</c:v>
                </c:pt>
                <c:pt idx="343">
                  <c:v>1.8395694912697538E-5</c:v>
                </c:pt>
                <c:pt idx="344">
                  <c:v>1.7160730647973505E-5</c:v>
                </c:pt>
                <c:pt idx="345">
                  <c:v>1.6008673647275532E-5</c:v>
                </c:pt>
                <c:pt idx="346">
                  <c:v>1.4933958069855042E-5</c:v>
                </c:pt>
                <c:pt idx="347">
                  <c:v>1.3931391728389338E-5</c:v>
                </c:pt>
                <c:pt idx="348">
                  <c:v>1.2996131004382703E-5</c:v>
                </c:pt>
                <c:pt idx="349">
                  <c:v>1.2123657447580201E-5</c:v>
                </c:pt>
                <c:pt idx="350">
                  <c:v>1.1309755946340715E-5</c:v>
                </c:pt>
                <c:pt idx="351">
                  <c:v>1.0550494363505594E-5</c:v>
                </c:pt>
                <c:pt idx="352">
                  <c:v>9.8422045393792201E-6</c:v>
                </c:pt>
                <c:pt idx="353">
                  <c:v>9.1814645700427821E-6</c:v>
                </c:pt>
                <c:pt idx="354">
                  <c:v>8.5650822753838361E-6</c:v>
                </c:pt>
                <c:pt idx="355">
                  <c:v>7.9900797769721307E-6</c:v>
                </c:pt>
                <c:pt idx="356">
                  <c:v>7.4536791112739656E-6</c:v>
                </c:pt>
                <c:pt idx="357">
                  <c:v>6.9532888086993951E-6</c:v>
                </c:pt>
                <c:pt idx="358">
                  <c:v>6.4864913736426808E-6</c:v>
                </c:pt>
                <c:pt idx="359">
                  <c:v>6.0510316050293357E-6</c:v>
                </c:pt>
                <c:pt idx="360">
                  <c:v>5.64480570094374E-6</c:v>
                </c:pt>
                <c:pt idx="361">
                  <c:v>5.2658510946993753E-6</c:v>
                </c:pt>
                <c:pt idx="362">
                  <c:v>4.91233697324754E-6</c:v>
                </c:pt>
                <c:pt idx="363">
                  <c:v>4.5825554321168398E-6</c:v>
                </c:pt>
                <c:pt idx="364">
                  <c:v>4.2749132241510624E-6</c:v>
                </c:pt>
                <c:pt idx="365">
                  <c:v>3.987924062181757E-6</c:v>
                </c:pt>
                <c:pt idx="366">
                  <c:v>3.720201438448032E-6</c:v>
                </c:pt>
                <c:pt idx="367">
                  <c:v>3.4704519260726237E-6</c:v>
                </c:pt>
                <c:pt idx="368">
                  <c:v>3.2374689302321769E-6</c:v>
                </c:pt>
                <c:pt idx="369">
                  <c:v>3.020126858832286E-6</c:v>
                </c:pt>
                <c:pt idx="370">
                  <c:v>2.8173756845245237E-6</c:v>
                </c:pt>
                <c:pt idx="371">
                  <c:v>2.6282358717933868E-6</c:v>
                </c:pt>
                <c:pt idx="372">
                  <c:v>2.4517936446047813E-6</c:v>
                </c:pt>
                <c:pt idx="373">
                  <c:v>2.2871965717530312E-6</c:v>
                </c:pt>
                <c:pt idx="374">
                  <c:v>2.1336494485782465E-6</c:v>
                </c:pt>
                <c:pt idx="375">
                  <c:v>1.9904104551577132E-6</c:v>
                </c:pt>
                <c:pt idx="376">
                  <c:v>1.8567875724106922E-6</c:v>
                </c:pt>
                <c:pt idx="377">
                  <c:v>1.7321352388020471E-6</c:v>
                </c:pt>
                <c:pt idx="378">
                  <c:v>1.6158512314924784E-6</c:v>
                </c:pt>
                <c:pt idx="379">
                  <c:v>1.5073737568675407E-6</c:v>
                </c:pt>
                <c:pt idx="380">
                  <c:v>1.4061787363891294E-6</c:v>
                </c:pt>
                <c:pt idx="381">
                  <c:v>1.3117772746568023E-6</c:v>
                </c:pt>
                <c:pt idx="382">
                  <c:v>1.2237132974465709E-6</c:v>
                </c:pt>
                <c:pt idx="383">
                  <c:v>1.1415613483160193E-6</c:v>
                </c:pt>
                <c:pt idx="384">
                  <c:v>1.0649245331306566E-6</c:v>
                </c:pt>
                <c:pt idx="385">
                  <c:v>9.9343260258106099E-7</c:v>
                </c:pt>
                <c:pt idx="386">
                  <c:v>9.2674016342703744E-7</c:v>
                </c:pt>
                <c:pt idx="387">
                  <c:v>8.6452500982690525E-7</c:v>
                </c:pt>
                <c:pt idx="388">
                  <c:v>8.064865666902157E-7</c:v>
                </c:pt>
                <c:pt idx="389">
                  <c:v>7.5234443753338144E-7</c:v>
                </c:pt>
                <c:pt idx="390">
                  <c:v>7.0183704982259396E-7</c:v>
                </c:pt>
                <c:pt idx="391">
                  <c:v>6.5472039125938427E-7</c:v>
                </c:pt>
                <c:pt idx="392">
                  <c:v>6.1076683090354232E-7</c:v>
                </c:pt>
                <c:pt idx="393">
                  <c:v>5.6976401943797867E-7</c:v>
                </c:pt>
                <c:pt idx="394">
                  <c:v>5.315138632624718E-7</c:v>
                </c:pt>
                <c:pt idx="395">
                  <c:v>4.9583156745991637E-7</c:v>
                </c:pt>
                <c:pt idx="396">
                  <c:v>4.6254474301143665E-7</c:v>
                </c:pt>
                <c:pt idx="397">
                  <c:v>4.3149257394712003E-7</c:v>
                </c:pt>
                <c:pt idx="398">
                  <c:v>4.0252504040869864E-7</c:v>
                </c:pt>
                <c:pt idx="399">
                  <c:v>3.7550219387061811E-7</c:v>
                </c:pt>
                <c:pt idx="400">
                  <c:v>3.5029348101793123E-7</c:v>
                </c:pt>
                <c:pt idx="401">
                  <c:v>3.2677711301451981E-7</c:v>
                </c:pt>
                <c:pt idx="402">
                  <c:v>3.048394771144417E-7</c:v>
                </c:pt>
                <c:pt idx="403">
                  <c:v>2.8437458777376699E-7</c:v>
                </c:pt>
                <c:pt idx="404">
                  <c:v>2.6528357461110621E-7</c:v>
                </c:pt>
                <c:pt idx="405">
                  <c:v>2.4747420474305148E-7</c:v>
                </c:pt>
                <c:pt idx="406">
                  <c:v>2.3086043718683192E-7</c:v>
                </c:pt>
                <c:pt idx="407">
                  <c:v>2.1536200717740239E-7</c:v>
                </c:pt>
                <c:pt idx="408">
                  <c:v>2.0090403839070995E-7</c:v>
                </c:pt>
                <c:pt idx="409">
                  <c:v>1.8741668119970461E-7</c:v>
                </c:pt>
                <c:pt idx="410">
                  <c:v>1.7483477521542872E-7</c:v>
                </c:pt>
                <c:pt idx="411">
                  <c:v>1.6309753448284605E-7</c:v>
                </c:pt>
                <c:pt idx="412">
                  <c:v>1.5214825381052483E-7</c:v>
                </c:pt>
                <c:pt idx="413">
                  <c:v>1.4193403481538565E-7</c:v>
                </c:pt>
                <c:pt idx="414">
                  <c:v>1.324055303589788E-7</c:v>
                </c:pt>
                <c:pt idx="415">
                  <c:v>1.235167061406053E-7</c:v>
                </c:pt>
                <c:pt idx="416">
                  <c:v>1.1522461829548515E-7</c:v>
                </c:pt>
                <c:pt idx="417">
                  <c:v>1.0748920592350219E-7</c:v>
                </c:pt>
                <c:pt idx="418">
                  <c:v>1.0027309754618435E-7</c:v>
                </c:pt>
                <c:pt idx="419">
                  <c:v>9.3541430556871926E-8</c:v>
                </c:pt>
                <c:pt idx="420">
                  <c:v>8.7261682791797269E-8</c:v>
                </c:pt>
                <c:pt idx="421">
                  <c:v>8.1403515408358653E-8</c:v>
                </c:pt>
                <c:pt idx="422">
                  <c:v>7.5938626311499274E-8</c:v>
                </c:pt>
                <c:pt idx="423">
                  <c:v>7.0840613420061073E-8</c:v>
                </c:pt>
                <c:pt idx="424">
                  <c:v>6.6084847112524145E-8</c:v>
                </c:pt>
                <c:pt idx="425">
                  <c:v>6.1648351235887995E-8</c:v>
                </c:pt>
                <c:pt idx="426">
                  <c:v>5.75096921028232E-8</c:v>
                </c:pt>
                <c:pt idx="427">
                  <c:v>5.364887494081388E-8</c:v>
                </c:pt>
                <c:pt idx="428">
                  <c:v>5.0047247293013969E-8</c:v>
                </c:pt>
                <c:pt idx="429">
                  <c:v>4.668740890412593E-8</c:v>
                </c:pt>
                <c:pt idx="430">
                  <c:v>4.3553127655940392E-8</c:v>
                </c:pt>
                <c:pt idx="431">
                  <c:v>4.0629261146403127E-8</c:v>
                </c:pt>
                <c:pt idx="432">
                  <c:v>3.790168353334025E-8</c:v>
                </c:pt>
                <c:pt idx="433">
                  <c:v>3.5357217289407927E-8</c:v>
                </c:pt>
                <c:pt idx="434">
                  <c:v>3.2983569538559566E-8</c:v>
                </c:pt>
                <c:pt idx="435">
                  <c:v>3.0769272666457967E-8</c:v>
                </c:pt>
                <c:pt idx="436">
                  <c:v>2.8703628917908261E-8</c:v>
                </c:pt>
                <c:pt idx="437">
                  <c:v>2.6776658713649838E-8</c:v>
                </c:pt>
                <c:pt idx="438">
                  <c:v>2.4979052436813933E-8</c:v>
                </c:pt>
                <c:pt idx="439">
                  <c:v>2.3302125456117113E-8</c:v>
                </c:pt>
                <c:pt idx="440">
                  <c:v>2.1737776168497403E-8</c:v>
                </c:pt>
                <c:pt idx="441">
                  <c:v>2.027844685848809E-8</c:v>
                </c:pt>
                <c:pt idx="442">
                  <c:v>1.8917087185232078E-8</c:v>
                </c:pt>
                <c:pt idx="443">
                  <c:v>1.7647120120734555E-8</c:v>
                </c:pt>
                <c:pt idx="444">
                  <c:v>1.6462410174794242E-8</c:v>
                </c:pt>
                <c:pt idx="445">
                  <c:v>1.5357233753100783E-8</c:v>
                </c:pt>
                <c:pt idx="446">
                  <c:v>1.4326251505291866E-8</c:v>
                </c:pt>
                <c:pt idx="447">
                  <c:v>1.3364482529377208E-8</c:v>
                </c:pt>
                <c:pt idx="448">
                  <c:v>1.2467280307905622E-8</c:v>
                </c:pt>
                <c:pt idx="449">
                  <c:v>1.1630310259617251E-8</c:v>
                </c:pt>
                <c:pt idx="450">
                  <c:v>1.0849528798128171E-8</c:v>
                </c:pt>
                <c:pt idx="451">
                  <c:v>1.0121163796475222E-8</c:v>
                </c:pt>
                <c:pt idx="452">
                  <c:v>9.4416963631410439E-9</c:v>
                </c:pt>
                <c:pt idx="453">
                  <c:v>8.8078438415151875E-9</c:v>
                </c:pt>
                <c:pt idx="454">
                  <c:v>8.2165439506580861E-9</c:v>
                </c:pt>
                <c:pt idx="455">
                  <c:v>7.6649399907483143E-9</c:v>
                </c:pt>
                <c:pt idx="456">
                  <c:v>7.1503670417374416E-9</c:v>
                </c:pt>
                <c:pt idx="457">
                  <c:v>6.6703390885351932E-9</c:v>
                </c:pt>
                <c:pt idx="458">
                  <c:v>6.2225370105237575E-9</c:v>
                </c:pt>
                <c:pt idx="459">
                  <c:v>5.8047973773760342E-9</c:v>
                </c:pt>
                <c:pt idx="460">
                  <c:v>5.415101997047901E-9</c:v>
                </c:pt>
                <c:pt idx="461">
                  <c:v>5.051568165448579E-9</c:v>
                </c:pt>
                <c:pt idx="462">
                  <c:v>4.7124395706830811E-9</c:v>
                </c:pt>
                <c:pt idx="463">
                  <c:v>4.3960778079231877E-9</c:v>
                </c:pt>
                <c:pt idx="464">
                  <c:v>4.1009544639133617E-9</c:v>
                </c:pt>
                <c:pt idx="465">
                  <c:v>3.8256437328701553E-9</c:v>
                </c:pt>
                <c:pt idx="466">
                  <c:v>3.5688155281008974E-9</c:v>
                </c:pt>
                <c:pt idx="467">
                  <c:v>3.3292290560623349E-9</c:v>
                </c:pt>
                <c:pt idx="468">
                  <c:v>3.105726821814125E-9</c:v>
                </c:pt>
                <c:pt idx="469">
                  <c:v>2.8972290369062148E-9</c:v>
                </c:pt>
                <c:pt idx="470">
                  <c:v>2.7027284026833463E-9</c:v>
                </c:pt>
                <c:pt idx="471">
                  <c:v>2.5212852438037098E-9</c:v>
                </c:pt>
                <c:pt idx="472">
                  <c:v>2.3520229684606997E-9</c:v>
                </c:pt>
                <c:pt idx="473">
                  <c:v>2.1941238333751064E-9</c:v>
                </c:pt>
                <c:pt idx="474">
                  <c:v>2.0468249930974728E-9</c:v>
                </c:pt>
                <c:pt idx="475">
                  <c:v>1.909414814533959E-9</c:v>
                </c:pt>
                <c:pt idx="476">
                  <c:v>1.7812294388903493E-9</c:v>
                </c:pt>
                <c:pt idx="477">
                  <c:v>1.6616495744242064E-9</c:v>
                </c:pt>
                <c:pt idx="478">
                  <c:v>1.5500975045102623E-9</c:v>
                </c:pt>
                <c:pt idx="479">
                  <c:v>1.446034296564341E-9</c:v>
                </c:pt>
                <c:pt idx="480">
                  <c:v>1.3489571983415091E-9</c:v>
                </c:pt>
                <c:pt idx="481">
                  <c:v>1.2583972090294097E-9</c:v>
                </c:pt>
                <c:pt idx="482">
                  <c:v>1.173916813402189E-9</c:v>
                </c:pt>
                <c:pt idx="483">
                  <c:v>1.095107868088209E-9</c:v>
                </c:pt>
                <c:pt idx="484">
                  <c:v>1.0215896297396592E-9</c:v>
                </c:pt>
                <c:pt idx="485">
                  <c:v>9.530069155776984E-10</c:v>
                </c:pt>
                <c:pt idx="486">
                  <c:v>8.8902838742633758E-10</c:v>
                </c:pt>
                <c:pt idx="487">
                  <c:v>8.2934495094483483E-10</c:v>
                </c:pt>
                <c:pt idx="488">
                  <c:v>7.7366826232495374E-10</c:v>
                </c:pt>
                <c:pt idx="489">
                  <c:v>7.2172933523861026E-10</c:v>
                </c:pt>
                <c:pt idx="490">
                  <c:v>6.7327724130576031E-10</c:v>
                </c:pt>
                <c:pt idx="491">
                  <c:v>6.2807789780420814E-10</c:v>
                </c:pt>
                <c:pt idx="492">
                  <c:v>5.8591293676449178E-10</c:v>
                </c:pt>
                <c:pt idx="493">
                  <c:v>5.4657864998619515E-10</c:v>
                </c:pt>
                <c:pt idx="494">
                  <c:v>5.0988500487882803E-10</c:v>
                </c:pt>
                <c:pt idx="495">
                  <c:v>4.7565472637258852E-10</c:v>
                </c:pt>
                <c:pt idx="496">
                  <c:v>4.4372244046350978E-10</c:v>
                </c:pt>
                <c:pt idx="497">
                  <c:v>4.1393387525527485E-10</c:v>
                </c:pt>
                <c:pt idx="498">
                  <c:v>3.8614511563775631E-10</c:v>
                </c:pt>
                <c:pt idx="499">
                  <c:v>3.6022190800146671E-10</c:v>
                </c:pt>
                <c:pt idx="500">
                  <c:v>3.3603901162884358E-10</c:v>
                </c:pt>
                <c:pt idx="501">
                  <c:v>3.134795936287981E-10</c:v>
                </c:pt>
                <c:pt idx="502">
                  <c:v>2.9243466449132217E-10</c:v>
                </c:pt>
                <c:pt idx="503">
                  <c:v>2.7280255153519497E-10</c:v>
                </c:pt>
                <c:pt idx="504">
                  <c:v>2.5448840770489818E-10</c:v>
                </c:pt>
                <c:pt idx="505">
                  <c:v>2.3740375334363049E-10</c:v>
                </c:pt>
                <c:pt idx="506">
                  <c:v>2.2146604872862572E-10</c:v>
                </c:pt>
                <c:pt idx="507">
                  <c:v>2.0659829530359844E-10</c:v>
                </c:pt>
                <c:pt idx="508">
                  <c:v>1.9272866368178387E-10</c:v>
                </c:pt>
                <c:pt idx="509">
                  <c:v>1.7979014662237248E-10</c:v>
                </c:pt>
                <c:pt idx="510">
                  <c:v>1.6772023530379198E-10</c:v>
                </c:pt>
                <c:pt idx="511">
                  <c:v>1.5646061732984291E-10</c:v>
                </c:pt>
                <c:pt idx="512">
                  <c:v>1.459568950096867E-10</c:v>
                </c:pt>
                <c:pt idx="513">
                  <c:v>1.3615832255063816E-10</c:v>
                </c:pt>
                <c:pt idx="514">
                  <c:v>1.2701756089407934E-10</c:v>
                </c:pt>
                <c:pt idx="515">
                  <c:v>1.18490449010056E-10</c:v>
                </c:pt>
                <c:pt idx="516">
                  <c:v>1.1053579054562935E-10</c:v>
                </c:pt>
                <c:pt idx="517">
                  <c:v>1.0311515479623444E-10</c:v>
                </c:pt>
                <c:pt idx="518">
                  <c:v>9.6192691038493821E-11</c:v>
                </c:pt>
                <c:pt idx="519">
                  <c:v>8.9734955327488218E-11</c:v>
                </c:pt>
                <c:pt idx="520">
                  <c:v>8.3710748921702961E-11</c:v>
                </c:pt>
                <c:pt idx="521">
                  <c:v>7.8090967555046121E-11</c:v>
                </c:pt>
                <c:pt idx="522">
                  <c:v>7.2848460827737721E-11</c:v>
                </c:pt>
                <c:pt idx="523">
                  <c:v>6.7957901036757154E-11</c:v>
                </c:pt>
                <c:pt idx="524">
                  <c:v>6.3395660812139313E-11</c:v>
                </c:pt>
                <c:pt idx="525">
                  <c:v>5.9139698967953837E-11</c:v>
                </c:pt>
                <c:pt idx="526">
                  <c:v>5.5169454016488156E-11</c:v>
                </c:pt>
                <c:pt idx="527">
                  <c:v>5.146574483117816E-11</c:v>
                </c:pt>
                <c:pt idx="528">
                  <c:v>4.8010677978367031E-11</c:v>
                </c:pt>
                <c:pt idx="529">
                  <c:v>4.4787561270191951E-11</c:v>
                </c:pt>
                <c:pt idx="530">
                  <c:v>4.1780823120953264E-11</c:v>
                </c:pt>
                <c:pt idx="531">
                  <c:v>3.8975937317359117E-11</c:v>
                </c:pt>
                <c:pt idx="532">
                  <c:v>3.6359352839194311E-11</c:v>
                </c:pt>
                <c:pt idx="533">
                  <c:v>3.3918428391361179E-11</c:v>
                </c:pt>
                <c:pt idx="534">
                  <c:v>3.1641371331002742E-11</c:v>
                </c:pt>
                <c:pt idx="535">
                  <c:v>2.9517180694651421E-11</c:v>
                </c:pt>
                <c:pt idx="536">
                  <c:v>2.7535594050154929E-11</c:v>
                </c:pt>
                <c:pt idx="537">
                  <c:v>2.5687037916609583E-11</c:v>
                </c:pt>
                <c:pt idx="538">
                  <c:v>2.3962581512768422E-11</c:v>
                </c:pt>
                <c:pt idx="539">
                  <c:v>2.235389361047278E-11</c:v>
                </c:pt>
                <c:pt idx="540">
                  <c:v>2.0853202284656735E-11</c:v>
                </c:pt>
                <c:pt idx="541">
                  <c:v>1.9453257365467792E-11</c:v>
                </c:pt>
                <c:pt idx="542">
                  <c:v>1.8147295411101703E-11</c:v>
                </c:pt>
                <c:pt idx="543">
                  <c:v>1.6929007032127632E-11</c:v>
                </c:pt>
                <c:pt idx="544">
                  <c:v>1.5792506409440118E-11</c:v>
                </c:pt>
                <c:pt idx="545">
                  <c:v>1.4732302858572461E-11</c:v>
                </c:pt>
                <c:pt idx="546">
                  <c:v>1.3743274302992475E-11</c:v>
                </c:pt>
                <c:pt idx="547">
                  <c:v>1.282064252822422E-11</c:v>
                </c:pt>
                <c:pt idx="548">
                  <c:v>1.1959950097242957E-11</c:v>
                </c:pt>
                <c:pt idx="549">
                  <c:v>1.115703881561654E-11</c:v>
                </c:pt>
                <c:pt idx="550">
                  <c:v>1.0408029642353568E-11</c:v>
                </c:pt>
                <c:pt idx="551">
                  <c:v>9.7093039494032054E-12</c:v>
                </c:pt>
                <c:pt idx="552">
                  <c:v>9.0574860392672041E-12</c:v>
                </c:pt>
                <c:pt idx="553">
                  <c:v>8.4494268362628541E-12</c:v>
                </c:pt>
                <c:pt idx="554">
                  <c:v>7.8821886726457361E-12</c:v>
                </c:pt>
                <c:pt idx="555">
                  <c:v>7.3530310960907889E-12</c:v>
                </c:pt>
                <c:pt idx="556">
                  <c:v>6.8593976299643591E-12</c:v>
                </c:pt>
                <c:pt idx="557">
                  <c:v>6.3989034224233539E-12</c:v>
                </c:pt>
                <c:pt idx="558">
                  <c:v>5.9693237246714417E-12</c:v>
                </c:pt>
                <c:pt idx="559">
                  <c:v>5.5685831427083289E-12</c:v>
                </c:pt>
                <c:pt idx="560">
                  <c:v>5.1947456106448901E-12</c:v>
                </c:pt>
                <c:pt idx="561">
                  <c:v>4.8460050371430314E-12</c:v>
                </c:pt>
                <c:pt idx="562">
                  <c:v>4.5206765797912294E-12</c:v>
                </c:pt>
                <c:pt idx="563">
                  <c:v>4.2171885052602645E-12</c:v>
                </c:pt>
                <c:pt idx="564">
                  <c:v>3.9340745959138298E-12</c:v>
                </c:pt>
                <c:pt idx="565">
                  <c:v>3.6699670661886652E-12</c:v>
                </c:pt>
                <c:pt idx="566">
                  <c:v>3.4235899545216571E-12</c:v>
                </c:pt>
                <c:pt idx="567">
                  <c:v>3.1937529588989099E-12</c:v>
                </c:pt>
                <c:pt idx="568">
                  <c:v>2.9793456862449196E-12</c:v>
                </c:pt>
                <c:pt idx="569">
                  <c:v>2.779332287869413E-12</c:v>
                </c:pt>
                <c:pt idx="570">
                  <c:v>2.592746455054497E-12</c:v>
                </c:pt>
                <c:pt idx="571">
                  <c:v>2.4186867506047234E-12</c:v>
                </c:pt>
                <c:pt idx="572">
                  <c:v>2.256312253805733E-12</c:v>
                </c:pt>
                <c:pt idx="573">
                  <c:v>2.104838497751335E-12</c:v>
                </c:pt>
                <c:pt idx="574">
                  <c:v>1.9635336794113549E-12</c:v>
                </c:pt>
                <c:pt idx="575">
                  <c:v>1.8317151241302396E-12</c:v>
                </c:pt>
                <c:pt idx="576">
                  <c:v>1.7087459874756534E-12</c:v>
                </c:pt>
                <c:pt idx="577">
                  <c:v>1.5940321785029603E-12</c:v>
                </c:pt>
                <c:pt idx="578">
                  <c:v>1.4870194895712067E-12</c:v>
                </c:pt>
                <c:pt idx="579">
                  <c:v>1.3871909188441174E-12</c:v>
                </c:pt>
                <c:pt idx="580">
                  <c:v>1.294064172540518E-12</c:v>
                </c:pt>
                <c:pt idx="581">
                  <c:v>1.207189334867002E-12</c:v>
                </c:pt>
                <c:pt idx="582">
                  <c:v>1.1261466943757806E-12</c:v>
                </c:pt>
                <c:pt idx="583">
                  <c:v>1.0505447162463698E-12</c:v>
                </c:pt>
                <c:pt idx="584">
                  <c:v>9.8001815069475623E-13</c:v>
                </c:pt>
                <c:pt idx="585">
                  <c:v>9.1422626837136262E-13</c:v>
                </c:pt>
                <c:pt idx="586">
                  <c:v>8.5285121422261619E-13</c:v>
                </c:pt>
                <c:pt idx="587">
                  <c:v>7.955964718632832E-13</c:v>
                </c:pt>
                <c:pt idx="588">
                  <c:v>7.4218543104059141E-13</c:v>
                </c:pt>
                <c:pt idx="589">
                  <c:v>6.9236005126926394E-13</c:v>
                </c:pt>
                <c:pt idx="590">
                  <c:v>6.4587961518118322E-13</c:v>
                </c:pt>
                <c:pt idx="591">
                  <c:v>6.0251956556684209E-13</c:v>
                </c:pt>
                <c:pt idx="592">
                  <c:v>5.6207042049007558E-13</c:v>
                </c:pt>
                <c:pt idx="593">
                  <c:v>5.2433676123475679E-13</c:v>
                </c:pt>
                <c:pt idx="594">
                  <c:v>4.891362881939961E-13</c:v>
                </c:pt>
                <c:pt idx="595">
                  <c:v>4.5629894014064898E-13</c:v>
                </c:pt>
                <c:pt idx="596">
                  <c:v>4.2566607262412332E-13</c:v>
                </c:pt>
                <c:pt idx="597">
                  <c:v>3.9708969152414659E-13</c:v>
                </c:pt>
                <c:pt idx="598">
                  <c:v>3.7043173805862274E-13</c:v>
                </c:pt>
                <c:pt idx="599">
                  <c:v>3.4556342179129042E-13</c:v>
                </c:pt>
                <c:pt idx="600">
                  <c:v>3.2236459841680042E-13</c:v>
                </c:pt>
                <c:pt idx="601">
                  <c:v>3.007231893171516E-13</c:v>
                </c:pt>
                <c:pt idx="602">
                  <c:v>2.8053464008523816E-13</c:v>
                </c:pt>
                <c:pt idx="603">
                  <c:v>2.617014153995124E-13</c:v>
                </c:pt>
                <c:pt idx="604">
                  <c:v>2.4413252780939549E-13</c:v>
                </c:pt>
                <c:pt idx="605">
                  <c:v>2.2774309815489182E-13</c:v>
                </c:pt>
                <c:pt idx="606">
                  <c:v>2.1245394549669907E-13</c:v>
                </c:pt>
                <c:pt idx="607">
                  <c:v>1.981912045756758E-13</c:v>
                </c:pt>
                <c:pt idx="608">
                  <c:v>1.8488596895352867E-13</c:v>
                </c:pt>
                <c:pt idx="609">
                  <c:v>1.7247395811065404E-13</c:v>
                </c:pt>
                <c:pt idx="610">
                  <c:v>1.6089520689280997E-13</c:v>
                </c:pt>
                <c:pt idx="611">
                  <c:v>1.500937758062678E-13</c:v>
                </c:pt>
                <c:pt idx="612">
                  <c:v>1.4001748076181443E-13</c:v>
                </c:pt>
                <c:pt idx="613">
                  <c:v>1.3061764096194055E-13</c:v>
                </c:pt>
                <c:pt idx="614">
                  <c:v>1.2184884371320061E-13</c:v>
                </c:pt>
                <c:pt idx="615">
                  <c:v>1.1366872502750345E-13</c:v>
                </c:pt>
                <c:pt idx="616">
                  <c:v>1.0603776495236801E-13</c:v>
                </c:pt>
                <c:pt idx="617">
                  <c:v>9.8919096641341109E-14</c:v>
                </c:pt>
                <c:pt idx="618">
                  <c:v>9.2278328242153966E-14</c:v>
                </c:pt>
                <c:pt idx="619">
                  <c:v>8.608337674211963E-14</c:v>
                </c:pt>
                <c:pt idx="620">
                  <c:v>8.0304312968042698E-14</c:v>
                </c:pt>
                <c:pt idx="621">
                  <c:v>7.4913216991800846E-14</c:v>
                </c:pt>
                <c:pt idx="622">
                  <c:v>6.988404324303161E-14</c:v>
                </c:pt>
                <c:pt idx="623">
                  <c:v>6.5192494677253436E-14</c:v>
                </c:pt>
                <c:pt idx="624">
                  <c:v>6.0815905391500231E-14</c:v>
                </c:pt>
                <c:pt idx="625">
                  <c:v>5.6733131120358691E-14</c:v>
                </c:pt>
                <c:pt idx="626">
                  <c:v>5.2924447083371993E-14</c:v>
                </c:pt>
                <c:pt idx="627">
                  <c:v>4.9371452690287074E-14</c:v>
                </c:pt>
                <c:pt idx="628">
                  <c:v>4.6056982643756154E-14</c:v>
                </c:pt>
                <c:pt idx="629">
                  <c:v>4.2965024010009968E-14</c:v>
                </c:pt>
                <c:pt idx="630">
                  <c:v>4.0080638856852931E-14</c:v>
                </c:pt>
                <c:pt idx="631">
                  <c:v>3.7389892085227194E-14</c:v>
                </c:pt>
                <c:pt idx="632">
                  <c:v>3.4879784105684408E-14</c:v>
                </c:pt>
                <c:pt idx="633">
                  <c:v>3.253818803450986E-14</c:v>
                </c:pt>
                <c:pt idx="634">
                  <c:v>3.0353791106080199E-14</c:v>
                </c:pt>
                <c:pt idx="635">
                  <c:v>2.8316040018404544E-14</c:v>
                </c:pt>
                <c:pt idx="636">
                  <c:v>2.6415089947801566E-14</c:v>
                </c:pt>
                <c:pt idx="637">
                  <c:v>2.4641756986391009E-14</c:v>
                </c:pt>
                <c:pt idx="638">
                  <c:v>2.2987473772614822E-14</c:v>
                </c:pt>
                <c:pt idx="639">
                  <c:v>2.1444248100429238E-14</c:v>
                </c:pt>
                <c:pt idx="640">
                  <c:v>2.0004624307199574E-14</c:v>
                </c:pt>
                <c:pt idx="641">
                  <c:v>1.8661647253754244E-14</c:v>
                </c:pt>
                <c:pt idx="642">
                  <c:v>1.7408828722577768E-14</c:v>
                </c:pt>
                <c:pt idx="643">
                  <c:v>1.6240116071804922E-14</c:v>
                </c:pt>
                <c:pt idx="644">
                  <c:v>1.5149862993576741E-14</c:v>
                </c:pt>
                <c:pt idx="645">
                  <c:v>1.4132802235485334E-14</c:v>
                </c:pt>
                <c:pt idx="646">
                  <c:v>1.3184020153319116E-14</c:v>
                </c:pt>
                <c:pt idx="647">
                  <c:v>1.2298932972166903E-14</c:v>
                </c:pt>
                <c:pt idx="648">
                  <c:v>1.1473264641193153E-14</c:v>
                </c:pt>
                <c:pt idx="649">
                  <c:v>1.0703026175095955E-14</c:v>
                </c:pt>
                <c:pt idx="650">
                  <c:v>9.984496382441692E-15</c:v>
                </c:pt>
                <c:pt idx="651">
                  <c:v>9.3142038877707791E-15</c:v>
                </c:pt>
                <c:pt idx="652">
                  <c:v>8.6889103606193814E-15</c:v>
                </c:pt>
                <c:pt idx="653">
                  <c:v>8.1055948704326657E-15</c:v>
                </c:pt>
                <c:pt idx="654">
                  <c:v>7.5614392917849013E-15</c:v>
                </c:pt>
                <c:pt idx="655">
                  <c:v>7.0538146893957263E-15</c:v>
                </c:pt>
                <c:pt idx="656">
                  <c:v>6.5802686171655796E-15</c:v>
                </c:pt>
                <c:pt idx="657">
                  <c:v>6.1385132698692375E-15</c:v>
                </c:pt>
                <c:pt idx="658">
                  <c:v>5.7264144302655794E-15</c:v>
                </c:pt>
                <c:pt idx="659">
                  <c:v>5.3419811582247181E-15</c:v>
                </c:pt>
                <c:pt idx="660">
                  <c:v>4.9833561720583374E-15</c:v>
                </c:pt>
                <c:pt idx="661">
                  <c:v>4.6488068755833765E-15</c:v>
                </c:pt>
                <c:pt idx="662">
                  <c:v>4.3367169875688109E-15</c:v>
                </c:pt>
                <c:pt idx="663">
                  <c:v>4.0455787331255442E-15</c:v>
                </c:pt>
                <c:pt idx="664">
                  <c:v>3.7739855593142902E-15</c:v>
                </c:pt>
                <c:pt idx="665">
                  <c:v>3.5206253397789993E-15</c:v>
                </c:pt>
                <c:pt idx="666">
                  <c:v>3.2842740355758137E-15</c:v>
                </c:pt>
                <c:pt idx="667">
                  <c:v>3.0637897815717415E-15</c:v>
                </c:pt>
                <c:pt idx="668">
                  <c:v>2.858107369843054E-15</c:v>
                </c:pt>
                <c:pt idx="669">
                  <c:v>2.666233103421525E-15</c:v>
                </c:pt>
                <c:pt idx="670">
                  <c:v>2.4872399955258288E-15</c:v>
                </c:pt>
                <c:pt idx="671">
                  <c:v>2.3202632910845206E-15</c:v>
                </c:pt>
                <c:pt idx="672">
                  <c:v>2.1644962889140981E-15</c:v>
                </c:pt>
                <c:pt idx="673">
                  <c:v>2.0191864443681534E-15</c:v>
                </c:pt>
                <c:pt idx="674">
                  <c:v>1.8836317336286784E-15</c:v>
                </c:pt>
                <c:pt idx="675">
                  <c:v>1.757177262074601E-15</c:v>
                </c:pt>
                <c:pt idx="676">
                  <c:v>1.6392121003418321E-15</c:v>
                </c:pt>
                <c:pt idx="677">
                  <c:v>1.529166332789141E-15</c:v>
                </c:pt>
                <c:pt idx="678">
                  <c:v>1.426508304110348E-15</c:v>
                </c:pt>
                <c:pt idx="679">
                  <c:v>1.330742050790613E-15</c:v>
                </c:pt>
                <c:pt idx="680">
                  <c:v>1.2414049049976083E-15</c:v>
                </c:pt>
                <c:pt idx="681">
                  <c:v>1.158065259331468E-15</c:v>
                </c:pt>
                <c:pt idx="682">
                  <c:v>1.080320481634511E-15</c:v>
                </c:pt>
                <c:pt idx="683">
                  <c:v>1.0077949697867321E-15</c:v>
                </c:pt>
                <c:pt idx="684">
                  <c:v>9.4013833708935573E-16</c:v>
                </c:pt>
                <c:pt idx="685">
                  <c:v>8.7702371946962566E-16</c:v>
                </c:pt>
                <c:pt idx="686">
                  <c:v>8.1814619632858414E-16</c:v>
                </c:pt>
                <c:pt idx="687">
                  <c:v>7.6322131740259349E-16</c:v>
                </c:pt>
                <c:pt idx="688">
                  <c:v>7.1198372852155111E-16</c:v>
                </c:pt>
                <c:pt idx="689">
                  <c:v>6.6418588962453327E-16</c:v>
                </c:pt>
                <c:pt idx="690">
                  <c:v>6.1959687883931712E-16</c:v>
                </c:pt>
                <c:pt idx="691">
                  <c:v>5.7800127684802746E-16</c:v>
                </c:pt>
                <c:pt idx="692">
                  <c:v>5.3919812614903459E-16</c:v>
                </c:pt>
                <c:pt idx="693">
                  <c:v>5.0299996018706446E-16</c:v>
                </c:pt>
                <c:pt idx="694">
                  <c:v>4.6923189766103993E-16</c:v>
                </c:pt>
                <c:pt idx="695">
                  <c:v>4.3773079763405322E-16</c:v>
                </c:pt>
                <c:pt idx="696">
                  <c:v>4.083444713636174E-16</c:v>
                </c:pt>
                <c:pt idx="697">
                  <c:v>3.8093094704438109E-16</c:v>
                </c:pt>
                <c:pt idx="698">
                  <c:v>3.5535778391111062E-16</c:v>
                </c:pt>
                <c:pt idx="699">
                  <c:v>3.3150143238822546E-16</c:v>
                </c:pt>
                <c:pt idx="700">
                  <c:v>3.092466371946252E-16</c:v>
                </c:pt>
                <c:pt idx="701">
                  <c:v>2.8848588052007729E-16</c:v>
                </c:pt>
                <c:pt idx="702">
                  <c:v>2.6911886258302951E-16</c:v>
                </c:pt>
                <c:pt idx="703">
                  <c:v>2.5105201706030489E-16</c:v>
                </c:pt>
                <c:pt idx="704">
                  <c:v>2.3419805904761611E-16</c:v>
                </c:pt>
                <c:pt idx="705">
                  <c:v>2.1847556336699559E-16</c:v>
                </c:pt>
                <c:pt idx="706">
                  <c:v>2.0380857118385213E-16</c:v>
                </c:pt>
                <c:pt idx="707">
                  <c:v>1.9012622303313551E-16</c:v>
                </c:pt>
                <c:pt idx="708">
                  <c:v>1.773624164816755E-16</c:v>
                </c:pt>
                <c:pt idx="709">
                  <c:v>1.654554867727892E-16</c:v>
                </c:pt>
                <c:pt idx="710">
                  <c:v>1.5434790891027897E-16</c:v>
                </c:pt>
                <c:pt idx="711">
                  <c:v>1.4398601974252423E-16</c:v>
                </c:pt>
                <c:pt idx="712">
                  <c:v>1.3431975870399307E-16</c:v>
                </c:pt>
                <c:pt idx="713">
                  <c:v>1.2530242596164032E-16</c:v>
                </c:pt>
                <c:pt idx="714">
                  <c:v>1.1689045679774291E-16</c:v>
                </c:pt>
                <c:pt idx="715">
                  <c:v>1.0904321113916712E-16</c:v>
                </c:pt>
                <c:pt idx="716">
                  <c:v>1.0172277721623702E-16</c:v>
                </c:pt>
                <c:pt idx="717">
                  <c:v>9.4893788402636978E-17</c:v>
                </c:pt>
                <c:pt idx="718">
                  <c:v>8.8523252351461375E-17</c:v>
                </c:pt>
                <c:pt idx="719">
                  <c:v>8.2580391601930726E-17</c:v>
                </c:pt>
                <c:pt idx="720">
                  <c:v>7.7036494886709312E-17</c:v>
                </c:pt>
                <c:pt idx="721">
                  <c:v>7.186477842145807E-17</c:v>
                </c:pt>
                <c:pt idx="722">
                  <c:v>6.7040256506481783E-17</c:v>
                </c:pt>
                <c:pt idx="723">
                  <c:v>6.2539620815318556E-17</c:v>
                </c:pt>
                <c:pt idx="724">
                  <c:v>5.8341127787088223E-17</c:v>
                </c:pt>
                <c:pt idx="725">
                  <c:v>5.4424493578567598E-17</c:v>
                </c:pt>
                <c:pt idx="726">
                  <c:v>5.0770796068482676E-17</c:v>
                </c:pt>
                <c:pt idx="727">
                  <c:v>4.7362383440579149E-17</c:v>
                </c:pt>
                <c:pt idx="728">
                  <c:v>4.4182788903815718E-17</c:v>
                </c:pt>
                <c:pt idx="729">
                  <c:v>4.1216651137674878E-17</c:v>
                </c:pt>
                <c:pt idx="730">
                  <c:v>3.8449640078245115E-17</c:v>
                </c:pt>
                <c:pt idx="731">
                  <c:v>3.5868387686530307E-17</c:v>
                </c:pt>
                <c:pt idx="732">
                  <c:v>3.3460423364513273E-17</c:v>
                </c:pt>
                <c:pt idx="733">
                  <c:v>3.1214113706953997E-17</c:v>
                </c:pt>
                <c:pt idx="734">
                  <c:v>2.9118606297850303E-17</c:v>
                </c:pt>
                <c:pt idx="735">
                  <c:v>2.7163777280029281E-17</c:v>
                </c:pt>
                <c:pt idx="736">
                  <c:v>2.5340182444566664E-17</c:v>
                </c:pt>
                <c:pt idx="737">
                  <c:v>2.3639011603736446E-17</c:v>
                </c:pt>
                <c:pt idx="738">
                  <c:v>2.2052046027056239E-17</c:v>
                </c:pt>
                <c:pt idx="739">
                  <c:v>2.0571618734792705E-17</c:v>
                </c:pt>
                <c:pt idx="740">
                  <c:v>1.9190577457096235E-17</c:v>
                </c:pt>
                <c:pt idx="741">
                  <c:v>1.7902250079812266E-17</c:v>
                </c:pt>
                <c:pt idx="742">
                  <c:v>1.6700412410030332E-17</c:v>
                </c:pt>
                <c:pt idx="743">
                  <c:v>1.5579258105639199E-17</c:v>
                </c:pt>
                <c:pt idx="744">
                  <c:v>1.4533370623611065E-17</c:v>
                </c:pt>
                <c:pt idx="745">
                  <c:v>1.3557697051490962E-17</c:v>
                </c:pt>
                <c:pt idx="746">
                  <c:v>1.2647523695665286E-17</c:v>
                </c:pt>
                <c:pt idx="747">
                  <c:v>1.1798453308471277E-17</c:v>
                </c:pt>
                <c:pt idx="748">
                  <c:v>1.100638384412645E-17</c:v>
                </c:pt>
                <c:pt idx="749">
                  <c:v>1.0267488640843203E-17</c:v>
                </c:pt>
                <c:pt idx="750">
                  <c:v>9.578197933384106E-18</c:v>
                </c:pt>
                <c:pt idx="751">
                  <c:v>8.9351816067409268E-18</c:v>
                </c:pt>
                <c:pt idx="752">
                  <c:v>8.3353331076165926E-18</c:v>
                </c:pt>
                <c:pt idx="753">
                  <c:v>7.7757544359829759E-18</c:v>
                </c:pt>
                <c:pt idx="754">
                  <c:v>7.2537421442053909E-18</c:v>
                </c:pt>
                <c:pt idx="755">
                  <c:v>6.7667742760924518E-18</c:v>
                </c:pt>
                <c:pt idx="756">
                  <c:v>6.3124981827710848E-18</c:v>
                </c:pt>
                <c:pt idx="757">
                  <c:v>5.8887191565223435E-18</c:v>
                </c:pt>
                <c:pt idx="758">
                  <c:v>5.4933898276657539E-18</c:v>
                </c:pt>
                <c:pt idx="759">
                  <c:v>5.1246002732660757E-18</c:v>
                </c:pt>
                <c:pt idx="760">
                  <c:v>4.7805687898755506E-18</c:v>
                </c:pt>
                <c:pt idx="761">
                  <c:v>4.4596332857326812E-18</c:v>
                </c:pt>
                <c:pt idx="762">
                  <c:v>4.1602432508313751E-18</c:v>
                </c:pt>
                <c:pt idx="763">
                  <c:v>3.8809522660660885E-18</c:v>
                </c:pt>
                <c:pt idx="764">
                  <c:v>3.6204110152630114E-18</c:v>
                </c:pt>
                <c:pt idx="765">
                  <c:v>3.3773607663368638E-18</c:v>
                </c:pt>
                <c:pt idx="766">
                  <c:v>3.1506272900793481E-18</c:v>
                </c:pt>
                <c:pt idx="767">
                  <c:v>2.9391151871995948E-18</c:v>
                </c:pt>
                <c:pt idx="768">
                  <c:v>2.7418025962092625E-18</c:v>
                </c:pt>
                <c:pt idx="769">
                  <c:v>2.5577362565849443E-18</c:v>
                </c:pt>
                <c:pt idx="770">
                  <c:v>2.3860269033569265E-18</c:v>
                </c:pt>
                <c:pt idx="771">
                  <c:v>2.2258449708745279E-18</c:v>
                </c:pt>
                <c:pt idx="772">
                  <c:v>2.0764165849920014E-18</c:v>
                </c:pt>
                <c:pt idx="773">
                  <c:v>1.9370198243123233E-18</c:v>
                </c:pt>
                <c:pt idx="774">
                  <c:v>1.8069812324261489E-18</c:v>
                </c:pt>
                <c:pt idx="775">
                  <c:v>1.6856725642957851E-18</c:v>
                </c:pt>
                <c:pt idx="776">
                  <c:v>1.5725077510652341E-18</c:v>
                </c:pt>
                <c:pt idx="777">
                  <c:v>1.4669400686326533E-18</c:v>
                </c:pt>
                <c:pt idx="778">
                  <c:v>1.3684594963059761E-18</c:v>
                </c:pt>
                <c:pt idx="779">
                  <c:v>1.2765902527807743E-18</c:v>
                </c:pt>
                <c:pt idx="780">
                  <c:v>1.1908884975361364E-18</c:v>
                </c:pt>
                <c:pt idx="781">
                  <c:v>1.1109401865434909E-18</c:v>
                </c:pt>
                <c:pt idx="782">
                  <c:v>1.0363590719288451E-18</c:v>
                </c:pt>
                <c:pt idx="783">
                  <c:v>9.667848359243511E-19</c:v>
                </c:pt>
                <c:pt idx="784">
                  <c:v>9.0188135009392561E-19</c:v>
                </c:pt>
                <c:pt idx="785">
                  <c:v>8.4133505142284678E-19</c:v>
                </c:pt>
                <c:pt idx="786">
                  <c:v>7.8485342742586497E-19</c:v>
                </c:pt>
                <c:pt idx="787">
                  <c:v>7.3216360295505415E-19</c:v>
                </c:pt>
                <c:pt idx="788">
                  <c:v>6.8301102187995639E-19</c:v>
                </c:pt>
                <c:pt idx="789">
                  <c:v>6.3715821727092865E-19</c:v>
                </c:pt>
                <c:pt idx="790">
                  <c:v>5.9438366414417819E-19</c:v>
                </c:pt>
                <c:pt idx="791">
                  <c:v>5.5448070922584448E-19</c:v>
                </c:pt>
                <c:pt idx="792">
                  <c:v>5.1725657256458225E-19</c:v>
                </c:pt>
                <c:pt idx="793">
                  <c:v>4.8253141616921778E-19</c:v>
                </c:pt>
                <c:pt idx="794">
                  <c:v>4.5013747517185959E-19</c:v>
                </c:pt>
                <c:pt idx="795">
                  <c:v>4.1991824731892465E-19</c:v>
                </c:pt>
                <c:pt idx="796">
                  <c:v>3.9172773687433025E-19</c:v>
                </c:pt>
                <c:pt idx="797">
                  <c:v>3.6542974928198329E-19</c:v>
                </c:pt>
                <c:pt idx="798">
                  <c:v>3.4089723317992593E-19</c:v>
                </c:pt>
                <c:pt idx="799">
                  <c:v>3.1801166658726176E-19</c:v>
                </c:pt>
                <c:pt idx="800">
                  <c:v>2.9666248429839991E-19</c:v>
                </c:pt>
                <c:pt idx="801">
                  <c:v>2.7674654371822856E-19</c:v>
                </c:pt>
                <c:pt idx="802">
                  <c:v>2.5816762655755358E-19</c:v>
                </c:pt>
                <c:pt idx="803">
                  <c:v>2.4083597398138118E-19</c:v>
                </c:pt>
                <c:pt idx="804">
                  <c:v>2.2466785296424464E-19</c:v>
                </c:pt>
                <c:pt idx="805">
                  <c:v>2.0958515175754314E-19</c:v>
                </c:pt>
                <c:pt idx="806">
                  <c:v>1.9551500251450341E-19</c:v>
                </c:pt>
                <c:pt idx="807">
                  <c:v>1.8238942924958661E-19</c:v>
                </c:pt>
                <c:pt idx="808">
                  <c:v>1.7014501943155115E-19</c:v>
                </c:pt>
                <c:pt idx="809">
                  <c:v>1.587226176235678E-19</c:v>
                </c:pt>
                <c:pt idx="810">
                  <c:v>1.4806703969029397E-19</c:v>
                </c:pt>
                <c:pt idx="811">
                  <c:v>1.3812680619117858E-19</c:v>
                </c:pt>
                <c:pt idx="812">
                  <c:v>1.2885389367196258E-19</c:v>
                </c:pt>
                <c:pt idx="813">
                  <c:v>1.2020350265280946E-19</c:v>
                </c:pt>
                <c:pt idx="814">
                  <c:v>1.1213384119216515E-19</c:v>
                </c:pt>
                <c:pt idx="815">
                  <c:v>1.0460592298069625E-19</c:v>
                </c:pt>
                <c:pt idx="816">
                  <c:v>9.7583378989855844E-20</c:v>
                </c:pt>
                <c:pt idx="817">
                  <c:v>9.1032281765107125E-20</c:v>
                </c:pt>
                <c:pt idx="818">
                  <c:v>8.4920981514928973E-20</c:v>
                </c:pt>
                <c:pt idx="819">
                  <c:v>7.9219953203711953E-20</c:v>
                </c:pt>
                <c:pt idx="820">
                  <c:v>7.3901653909817771E-20</c:v>
                </c:pt>
                <c:pt idx="821">
                  <c:v>6.8940389759667012E-20</c:v>
                </c:pt>
                <c:pt idx="822">
                  <c:v>6.4312191794984965E-20</c:v>
                </c:pt>
                <c:pt idx="823">
                  <c:v>5.9994700173492431E-20</c:v>
                </c:pt>
                <c:pt idx="824">
                  <c:v>5.5967056143590025E-20</c:v>
                </c:pt>
                <c:pt idx="825">
                  <c:v>5.2209801271141505E-20</c:v>
                </c:pt>
                <c:pt idx="826">
                  <c:v>4.8704783431498813E-20</c:v>
                </c:pt>
                <c:pt idx="827">
                  <c:v>4.5435069112595725E-20</c:v>
                </c:pt>
                <c:pt idx="828">
                  <c:v>4.238486160542657E-20</c:v>
                </c:pt>
                <c:pt idx="829">
                  <c:v>3.9539424686670845E-20</c:v>
                </c:pt>
                <c:pt idx="830">
                  <c:v>3.6885011424757295E-20</c:v>
                </c:pt>
                <c:pt idx="831">
                  <c:v>3.4408797765414019E-20</c:v>
                </c:pt>
                <c:pt idx="832">
                  <c:v>3.2098820575841855E-20</c:v>
                </c:pt>
                <c:pt idx="833">
                  <c:v>2.9943919848188589E-20</c:v>
                </c:pt>
                <c:pt idx="834">
                  <c:v>2.7933684783096642E-20</c:v>
                </c:pt>
                <c:pt idx="835">
                  <c:v>2.6058403492841534E-20</c:v>
                </c:pt>
                <c:pt idx="836">
                  <c:v>2.4309016081066396E-20</c:v>
                </c:pt>
                <c:pt idx="837">
                  <c:v>2.2677070872429983E-20</c:v>
                </c:pt>
                <c:pt idx="838">
                  <c:v>2.1154683580704321E-20</c:v>
                </c:pt>
                <c:pt idx="839">
                  <c:v>1.9734499218053847E-20</c:v>
                </c:pt>
                <c:pt idx="840">
                  <c:v>1.8409656561471542E-20</c:v>
                </c:pt>
                <c:pt idx="841">
                  <c:v>1.7173755004701606E-20</c:v>
                </c:pt>
                <c:pt idx="842">
                  <c:v>1.6020823635502857E-20</c:v>
                </c:pt>
                <c:pt idx="843">
                  <c:v>1.4945292388858478E-20</c:v>
                </c:pt>
                <c:pt idx="844">
                  <c:v>1.3941965136766842E-20</c:v>
                </c:pt>
                <c:pt idx="845">
                  <c:v>1.3005994584604355E-20</c:v>
                </c:pt>
                <c:pt idx="846">
                  <c:v>1.2132858852779003E-20</c:v>
                </c:pt>
                <c:pt idx="847">
                  <c:v>1.1318339630535521E-20</c:v>
                </c:pt>
                <c:pt idx="848">
                  <c:v>1.0558501796368367E-20</c:v>
                </c:pt>
                <c:pt idx="849">
                  <c:v>9.8496744065842581E-21</c:v>
                </c:pt>
                <c:pt idx="850">
                  <c:v>9.188432960165806E-21</c:v>
                </c:pt>
                <c:pt idx="851">
                  <c:v>8.5715828542539255E-21</c:v>
                </c:pt>
                <c:pt idx="852">
                  <c:v>7.9961439503188192E-21</c:v>
                </c:pt>
                <c:pt idx="853">
                  <c:v>7.4593361764552985E-21</c:v>
                </c:pt>
                <c:pt idx="854">
                  <c:v>6.9585660962439548E-21</c:v>
                </c:pt>
                <c:pt idx="855">
                  <c:v>6.4914143792894422E-21</c:v>
                </c:pt>
                <c:pt idx="856">
                  <c:v>6.0556241129032198E-21</c:v>
                </c:pt>
                <c:pt idx="857">
                  <c:v>5.6490898984619923E-21</c:v>
                </c:pt>
                <c:pt idx="858">
                  <c:v>5.2698476797638955E-21</c:v>
                </c:pt>
                <c:pt idx="859">
                  <c:v>4.916065254241014E-21</c:v>
                </c:pt>
                <c:pt idx="860">
                  <c:v>4.5860334211858196E-21</c:v>
                </c:pt>
                <c:pt idx="861">
                  <c:v>4.2781577242266231E-21</c:v>
                </c:pt>
                <c:pt idx="862">
                  <c:v>3.9909507481581701E-21</c:v>
                </c:pt>
                <c:pt idx="863">
                  <c:v>3.7230249329116437E-21</c:v>
                </c:pt>
                <c:pt idx="864">
                  <c:v>3.4730858699468015E-21</c:v>
                </c:pt>
                <c:pt idx="865">
                  <c:v>3.2399260486796199E-21</c:v>
                </c:pt>
                <c:pt idx="866">
                  <c:v>3.0224190227330962E-21</c:v>
                </c:pt>
                <c:pt idx="867">
                  <c:v>2.8195139678270463E-21</c:v>
                </c:pt>
                <c:pt idx="868">
                  <c:v>2.630230605014901E-21</c:v>
                </c:pt>
                <c:pt idx="869">
                  <c:v>2.4536544647405069E-21</c:v>
                </c:pt>
                <c:pt idx="870">
                  <c:v>2.2889324688345776E-21</c:v>
                </c:pt>
                <c:pt idx="871">
                  <c:v>2.1352688091064367E-21</c:v>
                </c:pt>
                <c:pt idx="872">
                  <c:v>1.9919211026196202E-21</c:v>
                </c:pt>
                <c:pt idx="873">
                  <c:v>1.8581968050766305E-21</c:v>
                </c:pt>
                <c:pt idx="874">
                  <c:v>1.7334498649851233E-21</c:v>
                </c:pt>
                <c:pt idx="875">
                  <c:v>1.6170776024410524E-21</c:v>
                </c:pt>
                <c:pt idx="876">
                  <c:v>1.5085177974495065E-21</c:v>
                </c:pt>
                <c:pt idx="877">
                  <c:v>1.4072459737162576E-21</c:v>
                </c:pt>
                <c:pt idx="878">
                  <c:v>1.3127728647874336E-21</c:v>
                </c:pt>
                <c:pt idx="879">
                  <c:v>1.2246420502956711E-21</c:v>
                </c:pt>
                <c:pt idx="880">
                  <c:v>1.1424277508929366E-21</c:v>
                </c:pt>
                <c:pt idx="881">
                  <c:v>1.0657327712168524E-21</c:v>
                </c:pt>
                <c:pt idx="882">
                  <c:v>9.9418658095254244E-22</c:v>
                </c:pt>
                <c:pt idx="883">
                  <c:v>9.2744352471918906E-22</c:v>
                </c:pt>
                <c:pt idx="884">
                  <c:v>8.6518115213286309E-22</c:v>
                </c:pt>
                <c:pt idx="885">
                  <c:v>8.0709865997780347E-22</c:v>
                </c:pt>
                <c:pt idx="886">
                  <c:v>7.5291543895992263E-22</c:v>
                </c:pt>
                <c:pt idx="887">
                  <c:v>7.0236971802159013E-22</c:v>
                </c:pt>
                <c:pt idx="888">
                  <c:v>6.552172996680803E-22</c:v>
                </c:pt>
                <c:pt idx="889">
                  <c:v>6.1123038019576822E-22</c:v>
                </c:pt>
                <c:pt idx="890">
                  <c:v>5.701964491223336E-22</c:v>
                </c:pt>
                <c:pt idx="891">
                  <c:v>5.3191726250188268E-22</c:v>
                </c:pt>
                <c:pt idx="892">
                  <c:v>4.9620788516484388E-22</c:v>
                </c:pt>
                <c:pt idx="893">
                  <c:v>4.6289579725549058E-22</c:v>
                </c:pt>
                <c:pt idx="894">
                  <c:v>4.318200607505729E-22</c:v>
                </c:pt>
                <c:pt idx="895">
                  <c:v>4.0283054193233271E-22</c:v>
                </c:pt>
                <c:pt idx="896">
                  <c:v>3.7578718605949227E-22</c:v>
                </c:pt>
                <c:pt idx="897">
                  <c:v>3.5055934073199673E-22</c:v>
                </c:pt>
                <c:pt idx="898">
                  <c:v>3.2702512468053311E-22</c:v>
                </c:pt>
                <c:pt idx="899">
                  <c:v>3.0507083893131295E-22</c:v>
                </c:pt>
                <c:pt idx="900">
                  <c:v>2.8459041750132289E-22</c:v>
                </c:pt>
                <c:pt idx="901">
                  <c:v>2.6548491497023296E-22</c:v>
                </c:pt>
                <c:pt idx="902">
                  <c:v>2.4766202845330948E-22</c:v>
                </c:pt>
                <c:pt idx="903">
                  <c:v>2.3103565166587755E-22</c:v>
                </c:pt>
                <c:pt idx="904">
                  <c:v>2.155254589249224E-22</c:v>
                </c:pt>
                <c:pt idx="905">
                  <c:v>2.0105651707804785E-22</c:v>
                </c:pt>
                <c:pt idx="906">
                  <c:v>1.875589234849364E-22</c:v>
                </c:pt>
                <c:pt idx="907">
                  <c:v>1.7496746830232025E-22</c:v>
                </c:pt>
                <c:pt idx="908">
                  <c:v>1.6322131944088559E-22</c:v>
                </c:pt>
                <c:pt idx="909">
                  <c:v>1.5226372867207071E-22</c:v>
                </c:pt>
                <c:pt idx="910">
                  <c:v>1.4204175746489225E-22</c:v>
                </c:pt>
                <c:pt idx="911">
                  <c:v>1.3250602122825902E-22</c:v>
                </c:pt>
                <c:pt idx="912">
                  <c:v>1.2361045072315092E-22</c:v>
                </c:pt>
                <c:pt idx="913">
                  <c:v>1.153120694919932E-22</c:v>
                </c:pt>
                <c:pt idx="914">
                  <c:v>1.0757078622993733E-22</c:v>
                </c:pt>
                <c:pt idx="915">
                  <c:v>1.0034920109494999E-22</c:v>
                </c:pt>
                <c:pt idx="916">
                  <c:v>9.3612425020950598E-23</c:v>
                </c:pt>
                <c:pt idx="917">
                  <c:v>8.73279111610596E-23</c:v>
                </c:pt>
                <c:pt idx="918">
                  <c:v>8.1465297646622964E-23</c:v>
                </c:pt>
                <c:pt idx="919">
                  <c:v>7.5996260902347106E-23</c:v>
                </c:pt>
                <c:pt idx="920">
                  <c:v>7.0894378808877095E-23</c:v>
                </c:pt>
                <c:pt idx="921">
                  <c:v>6.6135003051726894E-23</c:v>
                </c:pt>
                <c:pt idx="922">
                  <c:v>6.1695140039851141E-23</c:v>
                </c:pt>
                <c:pt idx="923">
                  <c:v>5.7553339818549456E-23</c:v>
                </c:pt>
                <c:pt idx="924">
                  <c:v>5.3689592440017786E-23</c:v>
                </c:pt>
                <c:pt idx="925">
                  <c:v>5.008523129088959E-23</c:v>
                </c:pt>
                <c:pt idx="926">
                  <c:v>4.6722842909721184E-23</c:v>
                </c:pt>
                <c:pt idx="927">
                  <c:v>4.3586182858729681E-23</c:v>
                </c:pt>
                <c:pt idx="928">
                  <c:v>4.0660097243341257E-23</c:v>
                </c:pt>
                <c:pt idx="929">
                  <c:v>3.7930449500393606E-23</c:v>
                </c:pt>
                <c:pt idx="930">
                  <c:v>3.5384052101290113E-23</c:v>
                </c:pt>
                <c:pt idx="931">
                  <c:v>3.3008602840148813E-23</c:v>
                </c:pt>
                <c:pt idx="932">
                  <c:v>3.0792625399140021E-23</c:v>
                </c:pt>
                <c:pt idx="933">
                  <c:v>2.8725413903870909E-23</c:v>
                </c:pt>
                <c:pt idx="934">
                  <c:v>2.679698120095161E-23</c:v>
                </c:pt>
                <c:pt idx="935">
                  <c:v>2.4998010607860683E-23</c:v>
                </c:pt>
                <c:pt idx="936">
                  <c:v>2.3319810902002798E-23</c:v>
                </c:pt>
                <c:pt idx="937">
                  <c:v>2.1754274331500798E-23</c:v>
                </c:pt>
                <c:pt idx="938">
                  <c:v>2.0293837444863251E-23</c:v>
                </c:pt>
                <c:pt idx="939">
                  <c:v>1.8931444550286751E-23</c:v>
                </c:pt>
                <c:pt idx="940">
                  <c:v>1.7660513628057055E-23</c:v>
                </c:pt>
                <c:pt idx="941">
                  <c:v>1.6474904531364181E-23</c:v>
                </c:pt>
                <c:pt idx="942">
                  <c:v>1.5368889321902745E-23</c:v>
                </c:pt>
                <c:pt idx="943">
                  <c:v>1.4337124596942227E-23</c:v>
                </c:pt>
                <c:pt idx="944">
                  <c:v>1.3374625674173133E-23</c:v>
                </c:pt>
                <c:pt idx="945">
                  <c:v>1.2476742509610476E-23</c:v>
                </c:pt>
                <c:pt idx="946">
                  <c:v>1.1639137232208575E-23</c:v>
                </c:pt>
                <c:pt idx="947">
                  <c:v>1.085776318665193E-23</c:v>
                </c:pt>
                <c:pt idx="948">
                  <c:v>1.012884538307343E-23</c:v>
                </c:pt>
                <c:pt idx="949">
                  <c:v>9.4488622592480161E-24</c:v>
                </c:pt>
                <c:pt idx="950">
                  <c:v>8.8145286671510757E-24</c:v>
                </c:pt>
                <c:pt idx="951">
                  <c:v>8.2227800016857797E-24</c:v>
                </c:pt>
                <c:pt idx="952">
                  <c:v>7.670757394901865E-24</c:v>
                </c:pt>
                <c:pt idx="953">
                  <c:v>7.1557939041757858E-24</c:v>
                </c:pt>
                <c:pt idx="954">
                  <c:v>6.6754016276243371E-24</c:v>
                </c:pt>
                <c:pt idx="955">
                  <c:v>6.2272596845034802E-24</c:v>
                </c:pt>
                <c:pt idx="956">
                  <c:v>5.809203002523026E-24</c:v>
                </c:pt>
                <c:pt idx="957">
                  <c:v>5.419211857906209E-24</c:v>
                </c:pt>
                <c:pt idx="958">
                  <c:v>5.0554021176599216E-24</c:v>
                </c:pt>
                <c:pt idx="959">
                  <c:v>4.7160161369138192E-24</c:v>
                </c:pt>
                <c:pt idx="960">
                  <c:v>4.3994142673514029E-24</c:v>
                </c:pt>
                <c:pt idx="961">
                  <c:v>4.1040669357083615E-24</c:v>
                </c:pt>
                <c:pt idx="962">
                  <c:v>3.8285472540677308E-24</c:v>
                </c:pt>
                <c:pt idx="963">
                  <c:v>3.5715241262505469E-24</c:v>
                </c:pt>
                <c:pt idx="964">
                  <c:v>3.3317558169974386E-24</c:v>
                </c:pt>
                <c:pt idx="965">
                  <c:v>3.1080839528724912E-24</c:v>
                </c:pt>
                <c:pt idx="966">
                  <c:v>2.8994279259064075E-24</c:v>
                </c:pt>
                <c:pt idx="967">
                  <c:v>2.7047796729417404E-24</c:v>
                </c:pt>
                <c:pt idx="968">
                  <c:v>2.5231988054580752E-24</c:v>
                </c:pt>
                <c:pt idx="969">
                  <c:v>2.3538080663482526E-24</c:v>
                </c:pt>
                <c:pt idx="970">
                  <c:v>2.1957890916963491E-24</c:v>
                </c:pt>
                <c:pt idx="971">
                  <c:v>2.0483784570816079E-24</c:v>
                </c:pt>
                <c:pt idx="972">
                  <c:v>1.9108639893071585E-24</c:v>
                </c:pt>
                <c:pt idx="973">
                  <c:v>1.7825813257346699E-24</c:v>
                </c:pt>
                <c:pt idx="974">
                  <c:v>1.6629107046023223E-24</c:v>
                </c:pt>
                <c:pt idx="975">
                  <c:v>1.5512739708194347E-24</c:v>
                </c:pt>
                <c:pt idx="976">
                  <c:v>1.4471317827720571E-24</c:v>
                </c:pt>
                <c:pt idx="977">
                  <c:v>1.349981006645016E-24</c:v>
                </c:pt>
                <c:pt idx="978">
                  <c:v>1.2593522856717959E-24</c:v>
                </c:pt>
                <c:pt idx="979">
                  <c:v>1.1748077725687698E-24</c:v>
                </c:pt>
                <c:pt idx="980">
                  <c:v>1.0959390141986736E-24</c:v>
                </c:pt>
                <c:pt idx="981">
                  <c:v>1.0223649782436659E-24</c:v>
                </c:pt>
                <c:pt idx="982">
                  <c:v>9.5373021235439909E-25</c:v>
                </c:pt>
                <c:pt idx="983">
                  <c:v>8.8970312688154047E-25</c:v>
                </c:pt>
                <c:pt idx="984">
                  <c:v>8.2997439289324695E-25</c:v>
                </c:pt>
                <c:pt idx="985">
                  <c:v>7.7425544773906579E-25</c:v>
                </c:pt>
                <c:pt idx="986">
                  <c:v>7.2227710094030166E-25</c:v>
                </c:pt>
                <c:pt idx="987">
                  <c:v>6.7378823367161007E-25</c:v>
                </c:pt>
                <c:pt idx="988">
                  <c:v>6.2855458555072172E-25</c:v>
                </c:pt>
                <c:pt idx="989">
                  <c:v>5.8635762287501374E-25</c:v>
                </c:pt>
                <c:pt idx="990">
                  <c:v>5.4699348283712812E-25</c:v>
                </c:pt>
                <c:pt idx="991">
                  <c:v>5.102719886189125E-25</c:v>
                </c:pt>
                <c:pt idx="992">
                  <c:v>4.7601573060538483E-25</c:v>
                </c:pt>
                <c:pt idx="993">
                  <c:v>4.4405920927986451E-25</c:v>
                </c:pt>
                <c:pt idx="994">
                  <c:v>4.1424803565940776E-25</c:v>
                </c:pt>
                <c:pt idx="995">
                  <c:v>3.8643818540767513E-25</c:v>
                </c:pt>
                <c:pt idx="996">
                  <c:v>3.6049530302168691E-25</c:v>
                </c:pt>
                <c:pt idx="997">
                  <c:v>3.3629405273083752E-25</c:v>
                </c:pt>
                <c:pt idx="998">
                  <c:v>3.1371751297222242E-25</c:v>
                </c:pt>
                <c:pt idx="999">
                  <c:v>2.9265661151685234E-25</c:v>
                </c:pt>
                <c:pt idx="1000">
                  <c:v>2.7300959851772554E-25</c:v>
                </c:pt>
                <c:pt idx="1001">
                  <c:v>2.5468155493393911E-25</c:v>
                </c:pt>
                <c:pt idx="1002">
                  <c:v>2.3758393395592536E-25</c:v>
                </c:pt>
                <c:pt idx="1003">
                  <c:v>2.2163413321634106E-25</c:v>
                </c:pt>
                <c:pt idx="1004">
                  <c:v>2.0675509571986235E-25</c:v>
                </c:pt>
                <c:pt idx="1005">
                  <c:v>1.9287493756389355E-25</c:v>
                </c:pt>
                <c:pt idx="1006">
                  <c:v>1.7992660065162334E-25</c:v>
                </c:pt>
                <c:pt idx="1007">
                  <c:v>1.6784752871961076E-25</c:v>
                </c:pt>
                <c:pt idx="1008">
                  <c:v>1.5657936511471772E-25</c:v>
                </c:pt>
                <c:pt idx="1009">
                  <c:v>1.4606767086028352E-25</c:v>
                </c:pt>
                <c:pt idx="1010">
                  <c:v>1.3626166164945482E-25</c:v>
                </c:pt>
                <c:pt idx="1011">
                  <c:v>1.2711396249503033E-25</c:v>
                </c:pt>
                <c:pt idx="1012">
                  <c:v>1.1858037885047783E-25</c:v>
                </c:pt>
                <c:pt idx="1013">
                  <c:v>1.1061968309636002E-25</c:v>
                </c:pt>
                <c:pt idx="1014">
                  <c:v>1.0319341536063751E-25</c:v>
                </c:pt>
                <c:pt idx="1015">
                  <c:v>9.626569771056834E-26</c:v>
                </c:pt>
                <c:pt idx="1016">
                  <c:v>8.9803060818523861E-26</c:v>
                </c:pt>
                <c:pt idx="1017">
                  <c:v>8.3774282264305833E-26</c:v>
                </c:pt>
                <c:pt idx="1018">
                  <c:v>7.8150235692767675E-26</c:v>
                </c:pt>
                <c:pt idx="1019">
                  <c:v>7.2903750097986533E-26</c:v>
                </c:pt>
                <c:pt idx="1020">
                  <c:v>6.8009478554157918E-26</c:v>
                </c:pt>
                <c:pt idx="1021">
                  <c:v>6.3443775759022448E-26</c:v>
                </c:pt>
                <c:pt idx="1022">
                  <c:v>5.9184583798209961E-26</c:v>
                </c:pt>
                <c:pt idx="1023">
                  <c:v>5.521132557860407E-26</c:v>
                </c:pt>
                <c:pt idx="1024">
                  <c:v>5.1504805415879566E-26</c:v>
                </c:pt>
                <c:pt idx="1025">
                  <c:v>4.8047116295929467E-26</c:v>
                </c:pt>
                <c:pt idx="1026">
                  <c:v>4.4821553362141705E-26</c:v>
                </c:pt>
                <c:pt idx="1027">
                  <c:v>4.181253321056264E-26</c:v>
                </c:pt>
                <c:pt idx="1028">
                  <c:v>3.9005518603045264E-26</c:v>
                </c:pt>
                <c:pt idx="1029">
                  <c:v>3.6386948234654379E-26</c:v>
                </c:pt>
                <c:pt idx="1030">
                  <c:v>3.3944171216019889E-26</c:v>
                </c:pt>
                <c:pt idx="1031">
                  <c:v>3.166538595410783E-26</c:v>
                </c:pt>
                <c:pt idx="1032">
                  <c:v>2.9539583136128793E-26</c:v>
                </c:pt>
                <c:pt idx="1033">
                  <c:v>2.7556492541126509E-26</c:v>
                </c:pt>
                <c:pt idx="1034">
                  <c:v>2.5706533422281594E-26</c:v>
                </c:pt>
                <c:pt idx="1035">
                  <c:v>2.3980768220216543E-26</c:v>
                </c:pt>
                <c:pt idx="1036">
                  <c:v>2.237085938368062E-26</c:v>
                </c:pt>
                <c:pt idx="1037">
                  <c:v>2.0869029089006066E-26</c:v>
                </c:pt>
                <c:pt idx="1038">
                  <c:v>1.9468021663731319E-26</c:v>
                </c:pt>
                <c:pt idx="1039">
                  <c:v>1.8161068532851567E-26</c:v>
                </c:pt>
                <c:pt idx="1040">
                  <c:v>1.6941855518344218E-26</c:v>
                </c:pt>
                <c:pt idx="1041">
                  <c:v>1.5804492333986189E-26</c:v>
                </c:pt>
                <c:pt idx="1042">
                  <c:v>1.4743484128085652E-26</c:v>
                </c:pt>
                <c:pt idx="1043">
                  <c:v>1.3753704936644975E-26</c:v>
                </c:pt>
                <c:pt idx="1044">
                  <c:v>1.2830372918701284E-26</c:v>
                </c:pt>
                <c:pt idx="1045">
                  <c:v>1.196902725420106E-26</c:v>
                </c:pt>
                <c:pt idx="1046">
                  <c:v>1.1165506592797346E-26</c:v>
                </c:pt>
                <c:pt idx="1047">
                  <c:v>1.0415928949451014E-26</c:v>
                </c:pt>
                <c:pt idx="1048">
                  <c:v>9.7166729497072289E-27</c:v>
                </c:pt>
                <c:pt idx="1049">
                  <c:v>9.0643603340389892E-27</c:v>
                </c:pt>
                <c:pt idx="1050">
                  <c:v>8.4558396367323509E-27</c:v>
                </c:pt>
                <c:pt idx="1051">
                  <c:v>7.8881709604624323E-27</c:v>
                </c:pt>
                <c:pt idx="1052">
                  <c:v>7.3586117730028472E-27</c:v>
                </c:pt>
                <c:pt idx="1053">
                  <c:v>6.864603657449342E-27</c:v>
                </c:pt>
                <c:pt idx="1054">
                  <c:v>6.403759951945034E-27</c:v>
                </c:pt>
                <c:pt idx="1055">
                  <c:v>5.9738542191920734E-27</c:v>
                </c:pt>
                <c:pt idx="1056">
                  <c:v>5.5728094900433636E-27</c:v>
                </c:pt>
                <c:pt idx="1057">
                  <c:v>5.1986882292078333E-27</c:v>
                </c:pt>
                <c:pt idx="1058">
                  <c:v>4.849682974591292E-27</c:v>
                </c:pt>
                <c:pt idx="1059">
                  <c:v>4.5241076050495304E-27</c:v>
                </c:pt>
                <c:pt idx="1060">
                  <c:v>4.2203891943662359E-27</c:v>
                </c:pt>
                <c:pt idx="1061">
                  <c:v>3.9370604121004969E-27</c:v>
                </c:pt>
                <c:pt idx="1062">
                  <c:v>3.6727524345907136E-27</c:v>
                </c:pt>
                <c:pt idx="1063">
                  <c:v>3.4261883318664423E-27</c:v>
                </c:pt>
                <c:pt idx="1064">
                  <c:v>3.196176898518864E-27</c:v>
                </c:pt>
                <c:pt idx="1065">
                  <c:v>2.9816068987254618E-27</c:v>
                </c:pt>
                <c:pt idx="1066">
                  <c:v>2.7814416976253598E-27</c:v>
                </c:pt>
                <c:pt idx="1067">
                  <c:v>2.5947142531083173E-27</c:v>
                </c:pt>
                <c:pt idx="1068">
                  <c:v>2.4205224438216059E-27</c:v>
                </c:pt>
                <c:pt idx="1069">
                  <c:v>2.2580247108233456E-27</c:v>
                </c:pt>
                <c:pt idx="1070">
                  <c:v>2.1064359918261632E-27</c:v>
                </c:pt>
                <c:pt idx="1071">
                  <c:v>1.9650239283886209E-27</c:v>
                </c:pt>
                <c:pt idx="1072">
                  <c:v>1.8331053277305149E-27</c:v>
                </c:pt>
                <c:pt idx="1073">
                  <c:v>1.7100428620782868E-27</c:v>
                </c:pt>
                <c:pt idx="1074">
                  <c:v>1.5952419895943877E-27</c:v>
                </c:pt>
                <c:pt idx="1075">
                  <c:v>1.4881480820148938E-27</c:v>
                </c:pt>
                <c:pt idx="1076">
                  <c:v>1.3882437451183784E-27</c:v>
                </c:pt>
                <c:pt idx="1077">
                  <c:v>1.2950463190806391E-27</c:v>
                </c:pt>
                <c:pt idx="1078">
                  <c:v>1.2081055466389295E-27</c:v>
                </c:pt>
                <c:pt idx="1079">
                  <c:v>1.1270013978000933E-27</c:v>
                </c:pt>
                <c:pt idx="1080">
                  <c:v>1.0513420405832911E-27</c:v>
                </c:pt>
                <c:pt idx="1081">
                  <c:v>9.8076194799351893E-28</c:v>
                </c:pt>
                <c:pt idx="1082">
                  <c:v>9.1492013208030512E-28</c:v>
                </c:pt>
                <c:pt idx="1083">
                  <c:v>8.5349849654992367E-28</c:v>
                </c:pt>
                <c:pt idx="1084">
                  <c:v>7.9620029997223977E-28</c:v>
                </c:pt>
                <c:pt idx="1085">
                  <c:v>7.4274872215759506E-28</c:v>
                </c:pt>
                <c:pt idx="1086">
                  <c:v>6.9288552677759001E-28</c:v>
                </c:pt>
                <c:pt idx="1087">
                  <c:v>6.4636981376858379E-28</c:v>
                </c:pt>
                <c:pt idx="1088">
                  <c:v>6.0297685549050559E-28</c:v>
                </c:pt>
                <c:pt idx="1089">
                  <c:v>5.6249701101819862E-28</c:v>
                </c:pt>
                <c:pt idx="1090">
                  <c:v>5.2473471332000318E-28</c:v>
                </c:pt>
                <c:pt idx="1091">
                  <c:v>4.8950752443041433E-28</c:v>
                </c:pt>
                <c:pt idx="1092">
                  <c:v>4.5664525405214575E-28</c:v>
                </c:pt>
                <c:pt idx="1093">
                  <c:v>4.2598913732937214E-28</c:v>
                </c:pt>
                <c:pt idx="1094">
                  <c:v>3.9739106781979237E-28</c:v>
                </c:pt>
                <c:pt idx="1095">
                  <c:v>3.7071288195983374E-28</c:v>
                </c:pt>
                <c:pt idx="1096">
                  <c:v>3.4582569156608718E-28</c:v>
                </c:pt>
                <c:pt idx="1097">
                  <c:v>3.226092611481478E-28</c:v>
                </c:pt>
                <c:pt idx="1098">
                  <c:v>3.0095142702451544E-28</c:v>
                </c:pt>
                <c:pt idx="1099">
                  <c:v>2.807475554351803E-28</c:v>
                </c:pt>
                <c:pt idx="1100">
                  <c:v>2.6190003703291645E-28</c:v>
                </c:pt>
                <c:pt idx="1101">
                  <c:v>2.4431781531105655E-28</c:v>
                </c:pt>
                <c:pt idx="1102">
                  <c:v>2.2791594668948208E-28</c:v>
                </c:pt>
                <c:pt idx="1103">
                  <c:v>2.1261519013350495E-28</c:v>
                </c:pt>
                <c:pt idx="1104">
                  <c:v>1.983416243230013E-28</c:v>
                </c:pt>
                <c:pt idx="1105">
                  <c:v>1.8502629052225602E-28</c:v>
                </c:pt>
                <c:pt idx="1106">
                  <c:v>1.7260485942514361E-28</c:v>
                </c:pt>
                <c:pt idx="1107">
                  <c:v>1.6101732036610217E-28</c:v>
                </c:pt>
                <c:pt idx="1108">
                  <c:v>1.5020769139540932E-28</c:v>
                </c:pt>
                <c:pt idx="1109">
                  <c:v>1.4012374881807073E-28</c:v>
                </c:pt>
                <c:pt idx="1110">
                  <c:v>1.3071677488966356E-28</c:v>
                </c:pt>
                <c:pt idx="1111">
                  <c:v>1.2194132245019854E-28</c:v>
                </c:pt>
                <c:pt idx="1112">
                  <c:v>1.1375499535889404E-28</c:v>
                </c:pt>
                <c:pt idx="1113">
                  <c:v>1.0611824366909634E-28</c:v>
                </c:pt>
                <c:pt idx="1114">
                  <c:v>9.8994172553787911E-29</c:v>
                </c:pt>
                <c:pt idx="1115">
                  <c:v>9.2348364058564276E-29</c:v>
                </c:pt>
                <c:pt idx="1116">
                  <c:v>8.6148710820925994E-29</c:v>
                </c:pt>
                <c:pt idx="1117">
                  <c:v>8.0365260952549171E-29</c:v>
                </c:pt>
                <c:pt idx="1118">
                  <c:v>7.4970073335125312E-29</c:v>
                </c:pt>
                <c:pt idx="1119">
                  <c:v>6.9937082630673444E-29</c:v>
                </c:pt>
                <c:pt idx="1120">
                  <c:v>6.5241973354159743E-29</c:v>
                </c:pt>
                <c:pt idx="1121">
                  <c:v>6.0862062400041258E-29</c:v>
                </c:pt>
                <c:pt idx="1122">
                  <c:v>5.6776189455194366E-29</c:v>
                </c:pt>
                <c:pt idx="1123">
                  <c:v>5.2964614768788028E-29</c:v>
                </c:pt>
                <c:pt idx="1124">
                  <c:v>4.9408923785206058E-29</c:v>
                </c:pt>
                <c:pt idx="1125">
                  <c:v>4.6091938179278934E-29</c:v>
                </c:pt>
                <c:pt idx="1126">
                  <c:v>4.2997632864016669E-29</c:v>
                </c:pt>
                <c:pt idx="1127">
                  <c:v>4.011105856988913E-29</c:v>
                </c:pt>
                <c:pt idx="1128">
                  <c:v>3.7418269621617013E-29</c:v>
                </c:pt>
                <c:pt idx="1129">
                  <c:v>3.4906256563547395E-29</c:v>
                </c:pt>
                <c:pt idx="1130">
                  <c:v>3.2562883308112228E-29</c:v>
                </c:pt>
                <c:pt idx="1131">
                  <c:v>3.0376828503720108E-29</c:v>
                </c:pt>
                <c:pt idx="1132">
                  <c:v>2.8337530838816796E-29</c:v>
                </c:pt>
                <c:pt idx="1133">
                  <c:v>2.64351380178662E-29</c:v>
                </c:pt>
                <c:pt idx="1134">
                  <c:v>2.46604591627438E-29</c:v>
                </c:pt>
                <c:pt idx="1135">
                  <c:v>2.3004920409583046E-29</c:v>
                </c:pt>
                <c:pt idx="1136">
                  <c:v>2.1460523486553239E-29</c:v>
                </c:pt>
                <c:pt idx="1137">
                  <c:v>2.0019807072449277E-29</c:v>
                </c:pt>
                <c:pt idx="1138">
                  <c:v>1.8675810749407818E-29</c:v>
                </c:pt>
                <c:pt idx="1139">
                  <c:v>1.74220413755978E-29</c:v>
                </c:pt>
                <c:pt idx="1140">
                  <c:v>1.6252441715424109E-29</c:v>
                </c:pt>
                <c:pt idx="1141">
                  <c:v>1.5161361175690258E-29</c:v>
                </c:pt>
                <c:pt idx="1142">
                  <c:v>1.4143528506339854E-29</c:v>
                </c:pt>
                <c:pt idx="1143">
                  <c:v>1.3194026333888239E-29</c:v>
                </c:pt>
                <c:pt idx="1144">
                  <c:v>1.2308267404509681E-29</c:v>
                </c:pt>
                <c:pt idx="1145">
                  <c:v>1.1481972422005228E-29</c:v>
                </c:pt>
                <c:pt idx="1146">
                  <c:v>1.0711149373581594E-29</c:v>
                </c:pt>
                <c:pt idx="1147">
                  <c:v>9.9920742435593642E-30</c:v>
                </c:pt>
                <c:pt idx="1148">
                  <c:v>9.3212730218342012E-30</c:v>
                </c:pt>
                <c:pt idx="1149">
                  <c:v>8.6955049201699731E-30</c:v>
                </c:pt>
                <c:pt idx="1150">
                  <c:v>8.1117467152380025E-30</c:v>
                </c:pt>
                <c:pt idx="1151">
                  <c:v>7.5671781427602616E-30</c:v>
                </c:pt>
                <c:pt idx="1152">
                  <c:v>7.059168272192355E-30</c:v>
                </c:pt>
                <c:pt idx="1153">
                  <c:v>6.5852627961194185E-30</c:v>
                </c:pt>
                <c:pt idx="1154">
                  <c:v>6.1431721729572143E-30</c:v>
                </c:pt>
                <c:pt idx="1155">
                  <c:v>5.7307605656731817E-30</c:v>
                </c:pt>
                <c:pt idx="1156">
                  <c:v>5.3460355230879711E-30</c:v>
                </c:pt>
                <c:pt idx="1157">
                  <c:v>4.9871383539056011E-30</c:v>
                </c:pt>
                <c:pt idx="1158">
                  <c:v>4.6523351469669989E-30</c:v>
                </c:pt>
                <c:pt idx="1159">
                  <c:v>4.3400083943438412E-30</c:v>
                </c:pt>
                <c:pt idx="1160">
                  <c:v>4.0486491768020152E-30</c:v>
                </c:pt>
                <c:pt idx="1161">
                  <c:v>3.7768498738809097E-30</c:v>
                </c:pt>
                <c:pt idx="1162">
                  <c:v>3.5232973633694041E-30</c:v>
                </c:pt>
                <c:pt idx="1163">
                  <c:v>3.2867666773236454E-30</c:v>
                </c:pt>
                <c:pt idx="1164">
                  <c:v>3.0661150839775107E-30</c:v>
                </c:pt>
                <c:pt idx="1165">
                  <c:v>2.8602765669541023E-30</c:v>
                </c:pt>
                <c:pt idx="1166">
                  <c:v>2.6682566751061811E-30</c:v>
                </c:pt>
                <c:pt idx="1167">
                  <c:v>2.4891277181039605E-30</c:v>
                </c:pt>
                <c:pt idx="1168">
                  <c:v>2.3220242845590834E-30</c:v>
                </c:pt>
                <c:pt idx="1169">
                  <c:v>2.1661390610318729E-30</c:v>
                </c:pt>
                <c:pt idx="1170">
                  <c:v>2.0207189317225482E-30</c:v>
                </c:pt>
                <c:pt idx="1171">
                  <c:v>1.8850613400031544E-30</c:v>
                </c:pt>
                <c:pt idx="1172">
                  <c:v>1.7585108942119763E-30</c:v>
                </c:pt>
                <c:pt idx="1173">
                  <c:v>1.640456201312276E-30</c:v>
                </c:pt>
                <c:pt idx="1174">
                  <c:v>1.5303269131180663E-30</c:v>
                </c:pt>
                <c:pt idx="1175">
                  <c:v>1.4275909708165787E-30</c:v>
                </c:pt>
                <c:pt idx="1176">
                  <c:v>1.3317520344751246E-30</c:v>
                </c:pt>
                <c:pt idx="1177">
                  <c:v>1.2423470851137133E-30</c:v>
                </c:pt>
                <c:pt idx="1178">
                  <c:v>1.1589441877585281E-30</c:v>
                </c:pt>
                <c:pt idx="1179">
                  <c:v>1.0811404046690658E-30</c:v>
                </c:pt>
                <c:pt idx="1180">
                  <c:v>1.0085598486572937E-30</c:v>
                </c:pt>
                <c:pt idx="1181">
                  <c:v>9.4085186709397221E-31</c:v>
                </c:pt>
                <c:pt idx="1182">
                  <c:v>8.7768934782868125E-31</c:v>
                </c:pt>
                <c:pt idx="1183">
                  <c:v>8.1876713883907755E-31</c:v>
                </c:pt>
                <c:pt idx="1184">
                  <c:v>7.6380057397436095E-31</c:v>
                </c:pt>
                <c:pt idx="1185">
                  <c:v>7.1252409767049115E-31</c:v>
                </c:pt>
                <c:pt idx="1186">
                  <c:v>6.6468998199285145E-31</c:v>
                </c:pt>
                <c:pt idx="1187">
                  <c:v>6.2006712980811295E-31</c:v>
                </c:pt>
                <c:pt idx="1188">
                  <c:v>5.7843995830315737E-31</c:v>
                </c:pt>
                <c:pt idx="1189">
                  <c:v>5.396073574570902E-31</c:v>
                </c:pt>
                <c:pt idx="1190">
                  <c:v>5.0338171843449998E-31</c:v>
                </c:pt>
                <c:pt idx="1191">
                  <c:v>4.6958802720591188E-31</c:v>
                </c:pt>
                <c:pt idx="1192">
                  <c:v>4.3806301901651864E-31</c:v>
                </c:pt>
                <c:pt idx="1193">
                  <c:v>4.0865438961824296E-31</c:v>
                </c:pt>
                <c:pt idx="1194">
                  <c:v>3.8122005945441726E-31</c:v>
                </c:pt>
                <c:pt idx="1195">
                  <c:v>3.5562748724219662E-31</c:v>
                </c:pt>
                <c:pt idx="1196">
                  <c:v>3.3175302963647159E-31</c:v>
                </c:pt>
                <c:pt idx="1197">
                  <c:v>3.0948134388167312E-31</c:v>
                </c:pt>
                <c:pt idx="1198">
                  <c:v>2.8870483056555306E-31</c:v>
                </c:pt>
                <c:pt idx="1199">
                  <c:v>2.6932311378275796E-31</c:v>
                </c:pt>
                <c:pt idx="1200">
                  <c:v>2.512425561967544E-31</c:v>
                </c:pt>
                <c:pt idx="1201">
                  <c:v>2.3437580665726128E-31</c:v>
                </c:pt>
                <c:pt idx="1202">
                  <c:v>2.1864137818763186E-31</c:v>
                </c:pt>
                <c:pt idx="1203">
                  <c:v>2.0396325430334699E-31</c:v>
                </c:pt>
                <c:pt idx="1204">
                  <c:v>1.9027052175965965E-31</c:v>
                </c:pt>
                <c:pt idx="1205">
                  <c:v>1.7749702795411343E-31</c:v>
                </c:pt>
                <c:pt idx="1206">
                  <c:v>1.6558106132877027E-31</c:v>
                </c:pt>
                <c:pt idx="1207">
                  <c:v>1.5446505322810168E-31</c:v>
                </c:pt>
                <c:pt idx="1208">
                  <c:v>1.4409529977215224E-31</c:v>
                </c:pt>
                <c:pt idx="1209">
                  <c:v>1.3442170240128429E-31</c:v>
                </c:pt>
                <c:pt idx="1210">
                  <c:v>1.2539752583901757E-31</c:v>
                </c:pt>
                <c:pt idx="1211">
                  <c:v>1.1697917230362976E-31</c:v>
                </c:pt>
                <c:pt idx="1212">
                  <c:v>1.091259708776843E-31</c:v>
                </c:pt>
                <c:pt idx="1213">
                  <c:v>1.0179998101788329E-31</c:v>
                </c:pt>
                <c:pt idx="1214">
                  <c:v>9.4965809255958E-32</c:v>
                </c:pt>
                <c:pt idx="1215">
                  <c:v>8.8590438205039633E-32</c:v>
                </c:pt>
                <c:pt idx="1216">
                  <c:v>8.2643067045401507E-32</c:v>
                </c:pt>
                <c:pt idx="1217">
                  <c:v>7.7094962718924618E-32</c:v>
                </c:pt>
                <c:pt idx="1218">
                  <c:v>7.1919321113374599E-32</c:v>
                </c:pt>
                <c:pt idx="1219">
                  <c:v>6.7091137565840191E-32</c:v>
                </c:pt>
                <c:pt idx="1220">
                  <c:v>6.258708605970716E-32</c:v>
                </c:pt>
                <c:pt idx="1221">
                  <c:v>5.8385406531542042E-32</c:v>
                </c:pt>
                <c:pt idx="1222">
                  <c:v>5.4465799743439622E-32</c:v>
                </c:pt>
                <c:pt idx="1223">
                  <c:v>5.0809329212940176E-32</c:v>
                </c:pt>
                <c:pt idx="1224">
                  <c:v>4.7398329726717843E-32</c:v>
                </c:pt>
                <c:pt idx="1225">
                  <c:v>4.4216321996049871E-32</c:v>
                </c:pt>
                <c:pt idx="1226">
                  <c:v>4.1247933041748251E-32</c:v>
                </c:pt>
                <c:pt idx="1227">
                  <c:v>3.8478821923916313E-32</c:v>
                </c:pt>
                <c:pt idx="1228">
                  <c:v>3.5895610457713926E-32</c:v>
                </c:pt>
                <c:pt idx="1229">
                  <c:v>3.3485818580404218E-32</c:v>
                </c:pt>
                <c:pt idx="1230">
                  <c:v>3.1237804057425564E-32</c:v>
                </c:pt>
                <c:pt idx="1231">
                  <c:v>2.914070623619602E-32</c:v>
                </c:pt>
                <c:pt idx="1232">
                  <c:v>2.7184393575911872E-32</c:v>
                </c:pt>
                <c:pt idx="1233">
                  <c:v>2.5359414699845841E-32</c:v>
                </c:pt>
                <c:pt idx="1234">
                  <c:v>2.3656952733667331E-32</c:v>
                </c:pt>
                <c:pt idx="1235">
                  <c:v>2.2068782709183458E-32</c:v>
                </c:pt>
                <c:pt idx="1236">
                  <c:v>2.0587231827708625E-32</c:v>
                </c:pt>
                <c:pt idx="1237">
                  <c:v>1.9205142391086629E-32</c:v>
                </c:pt>
                <c:pt idx="1238">
                  <c:v>1.7915837221276613E-32</c:v>
                </c:pt>
                <c:pt idx="1239">
                  <c:v>1.6713087401437361E-32</c:v>
                </c:pt>
                <c:pt idx="1240">
                  <c:v>1.5591082182660084E-32</c:v>
                </c:pt>
                <c:pt idx="1241">
                  <c:v>1.4544400910962458E-32</c:v>
                </c:pt>
                <c:pt idx="1242">
                  <c:v>1.3567986838917016E-32</c:v>
                </c:pt>
                <c:pt idx="1243">
                  <c:v>1.2657122695392165E-32</c:v>
                </c:pt>
                <c:pt idx="1244">
                  <c:v>1.1807407895377838E-32</c:v>
                </c:pt>
                <c:pt idx="1245">
                  <c:v>1.101473727979148E-32</c:v>
                </c:pt>
                <c:pt idx="1246">
                  <c:v>1.0275281282551632E-32</c:v>
                </c:pt>
                <c:pt idx="1247">
                  <c:v>9.5854674291019182E-33</c:v>
                </c:pt>
                <c:pt idx="1248">
                  <c:v>8.9419630770007631E-33</c:v>
                </c:pt>
                <c:pt idx="1249">
                  <c:v>8.3416593151927757E-33</c:v>
                </c:pt>
                <c:pt idx="1250">
                  <c:v>7.7816559441756762E-33</c:v>
                </c:pt>
                <c:pt idx="1251">
                  <c:v>7.2592474644986387E-33</c:v>
                </c:pt>
                <c:pt idx="1252">
                  <c:v>6.771910005899414E-33</c:v>
                </c:pt>
                <c:pt idx="1253">
                  <c:v>6.3172891339319934E-33</c:v>
                </c:pt>
                <c:pt idx="1254">
                  <c:v>5.8931884751759664E-33</c:v>
                </c:pt>
                <c:pt idx="1255">
                  <c:v>5.4975591060734704E-33</c:v>
                </c:pt>
                <c:pt idx="1256">
                  <c:v>5.1284896541288539E-33</c:v>
                </c:pt>
                <c:pt idx="1257">
                  <c:v>4.7841970636477578E-33</c:v>
                </c:pt>
                <c:pt idx="1258">
                  <c:v>4.4630179814029037E-33</c:v>
                </c:pt>
                <c:pt idx="1259">
                  <c:v>4.1634007206088142E-33</c:v>
                </c:pt>
                <c:pt idx="1260">
                  <c:v>3.8838977643816829E-33</c:v>
                </c:pt>
                <c:pt idx="1261">
                  <c:v>3.6231587724669488E-33</c:v>
                </c:pt>
                <c:pt idx="1262">
                  <c:v>3.3799240574485277E-33</c:v>
                </c:pt>
                <c:pt idx="1263">
                  <c:v>3.153018498921862E-33</c:v>
                </c:pt>
                <c:pt idx="1264">
                  <c:v>2.941345866228792E-33</c:v>
                </c:pt>
                <c:pt idx="1265">
                  <c:v>2.7438835223261426E-33</c:v>
                </c:pt>
                <c:pt idx="1266">
                  <c:v>2.559677483201252E-33</c:v>
                </c:pt>
                <c:pt idx="1267">
                  <c:v>2.3878378089653898E-33</c:v>
                </c:pt>
                <c:pt idx="1268">
                  <c:v>2.2275343043584288E-33</c:v>
                </c:pt>
                <c:pt idx="1269">
                  <c:v>2.0779925078929458E-33</c:v>
                </c:pt>
                <c:pt idx="1270">
                  <c:v>1.9384899502604498E-33</c:v>
                </c:pt>
                <c:pt idx="1271">
                  <c:v>1.8083526639232484E-33</c:v>
                </c:pt>
                <c:pt idx="1272">
                  <c:v>1.6869519270290483E-33</c:v>
                </c:pt>
                <c:pt idx="1273">
                  <c:v>1.5737012259174032E-33</c:v>
                </c:pt>
                <c:pt idx="1274">
                  <c:v>1.4680534215432303E-33</c:v>
                </c:pt>
                <c:pt idx="1275">
                  <c:v>1.3694981061277385E-33</c:v>
                </c:pt>
                <c:pt idx="1276">
                  <c:v>1.2775591372662003E-33</c:v>
                </c:pt>
                <c:pt idx="1277">
                  <c:v>1.1917923375792678E-33</c:v>
                </c:pt>
                <c:pt idx="1278">
                  <c:v>1.111783348794365E-33</c:v>
                </c:pt>
                <c:pt idx="1279">
                  <c:v>1.0371456298897377E-33</c:v>
                </c:pt>
                <c:pt idx="1280">
                  <c:v>9.6751858962976449E-34</c:v>
                </c:pt>
                <c:pt idx="1281">
                  <c:v>9.0256584446939031E-34</c:v>
                </c:pt>
                <c:pt idx="1282">
                  <c:v>8.4197359341123559E-34</c:v>
                </c:pt>
                <c:pt idx="1283">
                  <c:v>7.8544910196396318E-34</c:v>
                </c:pt>
                <c:pt idx="1284">
                  <c:v>7.327192878775664E-34</c:v>
                </c:pt>
                <c:pt idx="1285">
                  <c:v>6.8352940182295927E-34</c:v>
                </c:pt>
                <c:pt idx="1286">
                  <c:v>6.376417966419373E-34</c:v>
                </c:pt>
                <c:pt idx="1287">
                  <c:v>5.94834779221491E-34</c:v>
                </c:pt>
                <c:pt idx="1288">
                  <c:v>5.5490153944561676E-34</c:v>
                </c:pt>
                <c:pt idx="1289">
                  <c:v>5.1764915105016199E-34</c:v>
                </c:pt>
                <c:pt idx="1290">
                  <c:v>4.828976395536114E-34</c:v>
                </c:pt>
                <c:pt idx="1291">
                  <c:v>4.5047911276078297E-34</c:v>
                </c:pt>
                <c:pt idx="1292">
                  <c:v>4.2023694963870864E-34</c:v>
                </c:pt>
                <c:pt idx="1293">
                  <c:v>3.920250436459761E-34</c:v>
                </c:pt>
                <c:pt idx="1294">
                  <c:v>3.6570709685989362E-34</c:v>
                </c:pt>
                <c:pt idx="1295">
                  <c:v>3.4115596149124857E-34</c:v>
                </c:pt>
                <c:pt idx="1296">
                  <c:v>3.1825302560537268E-34</c:v>
                </c:pt>
                <c:pt idx="1297">
                  <c:v>2.9688764008179932E-34</c:v>
                </c:pt>
                <c:pt idx="1298">
                  <c:v>2.7695658404402621E-34</c:v>
                </c:pt>
                <c:pt idx="1299">
                  <c:v>2.5836356617675892E-34</c:v>
                </c:pt>
                <c:pt idx="1300">
                  <c:v>2.4101875952138901E-34</c:v>
                </c:pt>
                <c:pt idx="1301">
                  <c:v>2.2483836750220012E-34</c:v>
                </c:pt>
                <c:pt idx="1302">
                  <c:v>2.097442190866815E-34</c:v>
                </c:pt>
                <c:pt idx="1303">
                  <c:v>1.9566339112407643E-34</c:v>
                </c:pt>
                <c:pt idx="1304">
                  <c:v>1.8252785603760333E-34</c:v>
                </c:pt>
                <c:pt idx="1305">
                  <c:v>1.7027415316826958E-34</c:v>
                </c:pt>
                <c:pt idx="1306">
                  <c:v>1.588430821824714E-34</c:v>
                </c:pt>
                <c:pt idx="1307">
                  <c:v>1.4817941706216143E-34</c:v>
                </c:pt>
                <c:pt idx="1308">
                  <c:v>1.3823163929580923E-34</c:v>
                </c:pt>
                <c:pt idx="1309">
                  <c:v>1.2895168898114163E-34</c:v>
                </c:pt>
                <c:pt idx="1310">
                  <c:v>1.2029473263718441E-34</c:v>
                </c:pt>
                <c:pt idx="1311">
                  <c:v>1.1221894660385521E-34</c:v>
                </c:pt>
                <c:pt idx="1312">
                  <c:v>1.0468531498266324E-34</c:v>
                </c:pt>
                <c:pt idx="1313">
                  <c:v>9.7657441142322421E-35</c:v>
                </c:pt>
                <c:pt idx="1314">
                  <c:v>9.1101371878620933E-35</c:v>
                </c:pt>
                <c:pt idx="1315">
                  <c:v>8.4985433379023834E-35</c:v>
                </c:pt>
                <c:pt idx="1316">
                  <c:v>7.9280078199518673E-35</c:v>
                </c:pt>
                <c:pt idx="1317">
                  <c:v>7.3957742514414792E-35</c:v>
                </c:pt>
                <c:pt idx="1318">
                  <c:v>6.899271294943909E-35</c:v>
                </c:pt>
                <c:pt idx="1319">
                  <c:v>6.4361002354769668E-35</c:v>
                </c:pt>
                <c:pt idx="1320">
                  <c:v>6.0040233917839384E-35</c:v>
                </c:pt>
                <c:pt idx="1321">
                  <c:v>5.6009533056032702E-35</c:v>
                </c:pt>
                <c:pt idx="1322">
                  <c:v>5.2249426566986125E-35</c:v>
                </c:pt>
                <c:pt idx="1323">
                  <c:v>4.8741748549264739E-35</c:v>
                </c:pt>
                <c:pt idx="1324">
                  <c:v>4.5469552638896817E-35</c:v>
                </c:pt>
                <c:pt idx="1325">
                  <c:v>4.2417030137762607E-35</c:v>
                </c:pt>
                <c:pt idx="1326">
                  <c:v>3.9569433638296592E-35</c:v>
                </c:pt>
                <c:pt idx="1327">
                  <c:v>3.6913005775518134E-35</c:v>
                </c:pt>
                <c:pt idx="1328">
                  <c:v>3.4434912762175483E-35</c:v>
                </c:pt>
                <c:pt idx="1329">
                  <c:v>3.2123182385896942E-35</c:v>
                </c:pt>
                <c:pt idx="1330">
                  <c:v>2.9966646168799745E-35</c:v>
                </c:pt>
                <c:pt idx="1331">
                  <c:v>2.7954885410117081E-35</c:v>
                </c:pt>
                <c:pt idx="1332">
                  <c:v>2.6078180851163204E-35</c:v>
                </c:pt>
                <c:pt idx="1333">
                  <c:v>2.432746571945713E-35</c:v>
                </c:pt>
                <c:pt idx="1334">
                  <c:v>2.2694281925150601E-35</c:v>
                </c:pt>
                <c:pt idx="1335">
                  <c:v>2.1170739198135849E-35</c:v>
                </c:pt>
                <c:pt idx="1336">
                  <c:v>1.9749476968415313E-35</c:v>
                </c:pt>
                <c:pt idx="1337">
                  <c:v>1.8423628805569119E-35</c:v>
                </c:pt>
                <c:pt idx="1338">
                  <c:v>1.7186789245519545E-35</c:v>
                </c:pt>
                <c:pt idx="1339">
                  <c:v>1.6032982844325263E-35</c:v>
                </c:pt>
                <c:pt idx="1340">
                  <c:v>1.4956635309497412E-35</c:v>
                </c:pt>
                <c:pt idx="1341">
                  <c:v>1.3952546569366653E-35</c:v>
                </c:pt>
                <c:pt idx="1342">
                  <c:v>1.3015865650393175E-35</c:v>
                </c:pt>
                <c:pt idx="1343">
                  <c:v>1.2142067241046674E-35</c:v>
                </c:pt>
                <c:pt idx="1344">
                  <c:v>1.1326929829031032E-35</c:v>
                </c:pt>
                <c:pt idx="1345">
                  <c:v>1.0566515306229946E-35</c:v>
                </c:pt>
                <c:pt idx="1346">
                  <c:v>9.8571499428405178E-36</c:v>
                </c:pt>
                <c:pt idx="1347">
                  <c:v>9.1954066387765409E-36</c:v>
                </c:pt>
                <c:pt idx="1348">
                  <c:v>8.5780883665942774E-36</c:v>
                </c:pt>
                <c:pt idx="1349">
                  <c:v>8.0022127259497062E-36</c:v>
                </c:pt>
                <c:pt idx="1350">
                  <c:v>7.4649975349665437E-36</c:v>
                </c:pt>
                <c:pt idx="1351">
                  <c:v>6.9638473889036695E-36</c:v>
                </c:pt>
                <c:pt idx="1352">
                  <c:v>6.4963411211840125E-36</c:v>
                </c:pt>
                <c:pt idx="1353">
                  <c:v>6.0602201062063108E-36</c:v>
                </c:pt>
                <c:pt idx="1354">
                  <c:v>5.6533773474280803E-36</c:v>
                </c:pt>
                <c:pt idx="1355">
                  <c:v>5.2738472980019043E-36</c:v>
                </c:pt>
                <c:pt idx="1356">
                  <c:v>4.9197963647863175E-36</c:v>
                </c:pt>
                <c:pt idx="1357">
                  <c:v>4.5895140498540712E-36</c:v>
                </c:pt>
                <c:pt idx="1358">
                  <c:v>4.2814046867004367E-36</c:v>
                </c:pt>
                <c:pt idx="1359">
                  <c:v>3.993979731227383E-36</c:v>
                </c:pt>
                <c:pt idx="1360">
                  <c:v>3.7258505702596513E-36</c:v>
                </c:pt>
                <c:pt idx="1361">
                  <c:v>3.475721812849091E-36</c:v>
                </c:pt>
                <c:pt idx="1362">
                  <c:v>3.2423850319560937E-36</c:v>
                </c:pt>
                <c:pt idx="1363">
                  <c:v>3.0247129262727864E-36</c:v>
                </c:pt>
                <c:pt idx="1364">
                  <c:v>2.8216538739824661E-36</c:v>
                </c:pt>
                <c:pt idx="1365">
                  <c:v>2.6322268521433323E-36</c:v>
                </c:pt>
                <c:pt idx="1366">
                  <c:v>2.4555166971508739E-36</c:v>
                </c:pt>
                <c:pt idx="1367">
                  <c:v>2.2906696833812287E-36</c:v>
                </c:pt>
                <c:pt idx="1368">
                  <c:v>2.1368893986549255E-36</c:v>
                </c:pt>
                <c:pt idx="1369">
                  <c:v>1.9934328965944831E-36</c:v>
                </c:pt>
                <c:pt idx="1370">
                  <c:v>1.8596071072870596E-36</c:v>
                </c:pt>
                <c:pt idx="1371">
                  <c:v>1.7347654889112743E-36</c:v>
                </c:pt>
                <c:pt idx="1372">
                  <c:v>1.6183049041514674E-36</c:v>
                </c:pt>
                <c:pt idx="1373">
                  <c:v>1.5096627063086775E-36</c:v>
                </c:pt>
                <c:pt idx="1374">
                  <c:v>1.4083140210306907E-36</c:v>
                </c:pt>
                <c:pt idx="1375">
                  <c:v>1.3137692105286078E-36</c:v>
                </c:pt>
                <c:pt idx="1376">
                  <c:v>1.2255715080289951E-36</c:v>
                </c:pt>
                <c:pt idx="1377">
                  <c:v>1.1432948110331425E-36</c:v>
                </c:pt>
                <c:pt idx="1378">
                  <c:v>1.066541622722176E-36</c:v>
                </c:pt>
                <c:pt idx="1379">
                  <c:v>9.9494113156250253E-37</c:v>
                </c:pt>
                <c:pt idx="1380">
                  <c:v>9.2814741983373559E-37</c:v>
                </c:pt>
                <c:pt idx="1381">
                  <c:v>8.6583779242410754E-37</c:v>
                </c:pt>
                <c:pt idx="1382">
                  <c:v>8.0771121781941196E-37</c:v>
                </c:pt>
                <c:pt idx="1383">
                  <c:v>7.5348687375355205E-37</c:v>
                </c:pt>
                <c:pt idx="1384">
                  <c:v>7.0290279049440812E-37</c:v>
                </c:pt>
                <c:pt idx="1385">
                  <c:v>6.5571458521044549E-37</c:v>
                </c:pt>
                <c:pt idx="1386">
                  <c:v>6.1169428130350716E-37</c:v>
                </c:pt>
                <c:pt idx="1387">
                  <c:v>5.7062920700372683E-37</c:v>
                </c:pt>
                <c:pt idx="1388">
                  <c:v>5.3232096790543449E-37</c:v>
                </c:pt>
                <c:pt idx="1389">
                  <c:v>4.9658448848014894E-37</c:v>
                </c:pt>
                <c:pt idx="1390">
                  <c:v>4.6324711793599349E-37</c:v>
                </c:pt>
                <c:pt idx="1391">
                  <c:v>4.3214779610374998E-37</c:v>
                </c:pt>
                <c:pt idx="1392">
                  <c:v>4.0313627531975633E-37</c:v>
                </c:pt>
                <c:pt idx="1393">
                  <c:v>3.7607239454639915E-37</c:v>
                </c:pt>
                <c:pt idx="1394">
                  <c:v>3.5082540222331483E-37</c:v>
                </c:pt>
                <c:pt idx="1395">
                  <c:v>3.2727332457784381E-37</c:v>
                </c:pt>
                <c:pt idx="1396">
                  <c:v>3.0530237634290844E-37</c:v>
                </c:pt>
                <c:pt idx="1397">
                  <c:v>2.8480641103536234E-37</c:v>
                </c:pt>
                <c:pt idx="1398">
                  <c:v>2.6568640813898429E-37</c:v>
                </c:pt>
                <c:pt idx="1399">
                  <c:v>2.4784999471458657E-37</c:v>
                </c:pt>
                <c:pt idx="1400">
                  <c:v>2.312109991260295E-37</c:v>
                </c:pt>
                <c:pt idx="1401">
                  <c:v>2.1568903472609455E-37</c:v>
                </c:pt>
                <c:pt idx="1402">
                  <c:v>2.0120911149091187E-37</c:v>
                </c:pt>
                <c:pt idx="1403">
                  <c:v>1.8770127372666226E-37</c:v>
                </c:pt>
                <c:pt idx="1404">
                  <c:v>1.7510026209823355E-37</c:v>
                </c:pt>
                <c:pt idx="1405">
                  <c:v>1.6334519834702081E-37</c:v>
                </c:pt>
                <c:pt idx="1406">
                  <c:v>1.5237929117466889E-37</c:v>
                </c:pt>
                <c:pt idx="1407">
                  <c:v>1.4214956187181992E-37</c:v>
                </c:pt>
                <c:pt idx="1408">
                  <c:v>1.3260658836631621E-37</c:v>
                </c:pt>
                <c:pt idx="1409">
                  <c:v>1.2370426645430002E-37</c:v>
                </c:pt>
                <c:pt idx="1410">
                  <c:v>1.1539958706066494E-37</c:v>
                </c:pt>
                <c:pt idx="1411">
                  <c:v>1.0765242845275431E-37</c:v>
                </c:pt>
                <c:pt idx="1412">
                  <c:v>1.0042536240344674E-37</c:v>
                </c:pt>
                <c:pt idx="1413">
                  <c:v>9.3683473367159197E-38</c:v>
                </c:pt>
                <c:pt idx="1414">
                  <c:v>8.7394189795166715E-38</c:v>
                </c:pt>
                <c:pt idx="1415">
                  <c:v>8.1527126775287117E-38</c:v>
                </c:pt>
                <c:pt idx="1416">
                  <c:v>7.6053939235687369E-38</c:v>
                </c:pt>
                <c:pt idx="1417">
                  <c:v>7.0948185003607408E-38</c:v>
                </c:pt>
                <c:pt idx="1418">
                  <c:v>6.6185197057408028E-38</c:v>
                </c:pt>
                <c:pt idx="1419">
                  <c:v>6.1741964354764027E-38</c:v>
                </c:pt>
                <c:pt idx="1420">
                  <c:v>5.7597020661257821E-38</c:v>
                </c:pt>
                <c:pt idx="1421">
                  <c:v>5.3730340842279781E-38</c:v>
                </c:pt>
                <c:pt idx="1422">
                  <c:v>5.012324411719863E-38</c:v>
                </c:pt>
                <c:pt idx="1423">
                  <c:v>4.6758303808401631E-38</c:v>
                </c:pt>
                <c:pt idx="1424">
                  <c:v>4.3619263149182196E-38</c:v>
                </c:pt>
                <c:pt idx="1425">
                  <c:v>4.0690956743724596E-38</c:v>
                </c:pt>
                <c:pt idx="1426">
                  <c:v>3.7959237299741267E-38</c:v>
                </c:pt>
                <c:pt idx="1427">
                  <c:v>3.5410907279792239E-38</c:v>
                </c:pt>
                <c:pt idx="1428">
                  <c:v>3.3033655141079193E-38</c:v>
                </c:pt>
                <c:pt idx="1429">
                  <c:v>3.0815995855674394E-38</c:v>
                </c:pt>
                <c:pt idx="1430">
                  <c:v>2.8747215423824804E-38</c:v>
                </c:pt>
                <c:pt idx="1431">
                  <c:v>2.681731911226288E-38</c:v>
                </c:pt>
                <c:pt idx="1432">
                  <c:v>2.5016983167451944E-38</c:v>
                </c:pt>
                <c:pt idx="1433">
                  <c:v>2.3337509770482186E-38</c:v>
                </c:pt>
                <c:pt idx="1434">
                  <c:v>2.1770785015994599E-38</c:v>
                </c:pt>
                <c:pt idx="1435">
                  <c:v>2.0309239712119551E-38</c:v>
                </c:pt>
                <c:pt idx="1436">
                  <c:v>1.8945812812046192E-38</c:v>
                </c:pt>
                <c:pt idx="1437">
                  <c:v>1.7673917300552311E-38</c:v>
                </c:pt>
                <c:pt idx="1438">
                  <c:v>1.6487408370685041E-38</c:v>
                </c:pt>
                <c:pt idx="1439">
                  <c:v>1.5380553736847021E-38</c:v>
                </c:pt>
                <c:pt idx="1440">
                  <c:v>1.4348005940863944E-38</c:v>
                </c:pt>
                <c:pt idx="1441">
                  <c:v>1.3384776517237989E-38</c:v>
                </c:pt>
                <c:pt idx="1442">
                  <c:v>1.2486211892773871E-38</c:v>
                </c:pt>
                <c:pt idx="1443">
                  <c:v>1.1647970904143229E-38</c:v>
                </c:pt>
                <c:pt idx="1444">
                  <c:v>1.086600382476982E-38</c:v>
                </c:pt>
                <c:pt idx="1445">
                  <c:v>1.013653279970972E-38</c:v>
                </c:pt>
                <c:pt idx="1446">
                  <c:v>9.4560335940032281E-39</c:v>
                </c:pt>
                <c:pt idx="1447">
                  <c:v>8.821218566320644E-39</c:v>
                </c:pt>
                <c:pt idx="1448">
                  <c:v>8.229020785643956E-39</c:v>
                </c:pt>
                <c:pt idx="1449">
                  <c:v>7.6765792142485293E-39</c:v>
                </c:pt>
                <c:pt idx="1450">
                  <c:v>7.1612248854006304E-39</c:v>
                </c:pt>
                <c:pt idx="1451">
                  <c:v>6.6804680089921353E-39</c:v>
                </c:pt>
                <c:pt idx="1452">
                  <c:v>6.2319859428169082E-39</c:v>
                </c:pt>
                <c:pt idx="1453">
                  <c:v>5.8136119713754711E-39</c:v>
                </c:pt>
                <c:pt idx="1454">
                  <c:v>5.4233248379958949E-39</c:v>
                </c:pt>
                <c:pt idx="1455">
                  <c:v>5.0592389796982543E-39</c:v>
                </c:pt>
                <c:pt idx="1456">
                  <c:v>4.7195954176251762E-39</c:v>
                </c:pt>
                <c:pt idx="1457">
                  <c:v>4.4027532590281163E-39</c:v>
                </c:pt>
                <c:pt idx="1458">
                  <c:v>4.1071817697535877E-39</c:v>
                </c:pt>
                <c:pt idx="1459">
                  <c:v>3.8314529789298118E-39</c:v>
                </c:pt>
                <c:pt idx="1460">
                  <c:v>3.5742347801253659E-39</c:v>
                </c:pt>
                <c:pt idx="1461">
                  <c:v>3.3342844956500397E-39</c:v>
                </c:pt>
                <c:pt idx="1462">
                  <c:v>3.1104428729055937E-39</c:v>
                </c:pt>
                <c:pt idx="1463">
                  <c:v>2.9016284837815043E-39</c:v>
                </c:pt>
                <c:pt idx="1464">
                  <c:v>2.7068325000379113E-39</c:v>
                </c:pt>
                <c:pt idx="1465">
                  <c:v>2.5251138194345134E-39</c:v>
                </c:pt>
                <c:pt idx="1466">
                  <c:v>2.355594519058661E-39</c:v>
                </c:pt>
                <c:pt idx="1467">
                  <c:v>2.1974556138866774E-39</c:v>
                </c:pt>
                <c:pt idx="1468">
                  <c:v>2.0499331000870892E-39</c:v>
                </c:pt>
                <c:pt idx="1469">
                  <c:v>1.9123142639500758E-39</c:v>
                </c:pt>
                <c:pt idx="1470">
                  <c:v>1.7839342386107911E-39</c:v>
                </c:pt>
                <c:pt idx="1471">
                  <c:v>1.6641727919313085E-39</c:v>
                </c:pt>
                <c:pt idx="1472">
                  <c:v>1.5524513300227505E-39</c:v>
                </c:pt>
                <c:pt idx="1473">
                  <c:v>1.4482301019309596E-39</c:v>
                </c:pt>
                <c:pt idx="1474">
                  <c:v>1.3510055919809227E-39</c:v>
                </c:pt>
                <c:pt idx="1475">
                  <c:v>1.260308087181809E-39</c:v>
                </c:pt>
                <c:pt idx="1476">
                  <c:v>1.1756994079401998E-39</c:v>
                </c:pt>
                <c:pt idx="1477">
                  <c:v>1.0967707911181034E-39</c:v>
                </c:pt>
                <c:pt idx="1478">
                  <c:v>1.0231409152083325E-39</c:v>
                </c:pt>
                <c:pt idx="1479">
                  <c:v>9.5445405808643535E-40</c:v>
                </c:pt>
                <c:pt idx="1480">
                  <c:v>8.9037837843887773E-40</c:v>
                </c:pt>
                <c:pt idx="1481">
                  <c:v>8.3060431256467277E-40</c:v>
                </c:pt>
                <c:pt idx="1482">
                  <c:v>7.748430788050548E-40</c:v>
                </c:pt>
                <c:pt idx="1483">
                  <c:v>7.2282528237577547E-40</c:v>
                </c:pt>
                <c:pt idx="1484">
                  <c:v>6.7429961386164865E-40</c:v>
                </c:pt>
                <c:pt idx="1485">
                  <c:v>6.2903163508549486E-40</c:v>
                </c:pt>
                <c:pt idx="1486">
                  <c:v>5.8680264648574459E-40</c:v>
                </c:pt>
                <c:pt idx="1487">
                  <c:v>5.4740863053075718E-40</c:v>
                </c:pt>
                <c:pt idx="1488">
                  <c:v>5.1065926606525407E-40</c:v>
                </c:pt>
                <c:pt idx="1489">
                  <c:v>4.7637700882695869E-40</c:v>
                </c:pt>
                <c:pt idx="1490">
                  <c:v>4.4439623369121771E-40</c:v>
                </c:pt>
                <c:pt idx="1491">
                  <c:v>4.1456243449959568E-40</c:v>
                </c:pt>
                <c:pt idx="1492">
                  <c:v>3.8673147760664259E-40</c:v>
                </c:pt>
                <c:pt idx="1493">
                  <c:v>3.6076890553855301E-40</c:v>
                </c:pt>
                <c:pt idx="1494">
                  <c:v>3.3654928739953635E-40</c:v>
                </c:pt>
                <c:pt idx="1495">
                  <c:v>3.1395561288757406E-40</c:v>
                </c:pt>
                <c:pt idx="1496">
                  <c:v>2.9287872699191486E-40</c:v>
                </c:pt>
                <c:pt idx="1497">
                  <c:v>2.7321680264121041E-40</c:v>
                </c:pt>
                <c:pt idx="1498">
                  <c:v>2.5487484875453872E-40</c:v>
                </c:pt>
                <c:pt idx="1499">
                  <c:v>2.3776425131859949E-40</c:v>
                </c:pt>
                <c:pt idx="1500">
                  <c:v>2.2180234527392724E-40</c:v>
                </c:pt>
                <c:pt idx="1501">
                  <c:v>2.0691201514180675E-40</c:v>
                </c:pt>
                <c:pt idx="1502">
                  <c:v>1.9302132246243604E-40</c:v>
                </c:pt>
                <c:pt idx="1503">
                  <c:v>1.8006315824440426E-40</c:v>
                </c:pt>
                <c:pt idx="1504">
                  <c:v>1.679749187463947E-40</c:v>
                </c:pt>
                <c:pt idx="1505">
                  <c:v>1.5669820302474206E-40</c:v>
                </c:pt>
                <c:pt idx="1506">
                  <c:v>1.4617853078562835E-40</c:v>
                </c:pt>
                <c:pt idx="1507">
                  <c:v>1.3636507917880172E-40</c:v>
                </c:pt>
                <c:pt idx="1508">
                  <c:v>1.2721043726120886E-40</c:v>
                </c:pt>
                <c:pt idx="1509">
                  <c:v>1.1867037694430175E-40</c:v>
                </c:pt>
                <c:pt idx="1510">
                  <c:v>1.107036393184145E-40</c:v>
                </c:pt>
                <c:pt idx="1511">
                  <c:v>1.0327173532189649E-40</c:v>
                </c:pt>
                <c:pt idx="1512">
                  <c:v>9.6338759791989976E-41</c:v>
                </c:pt>
                <c:pt idx="1513">
                  <c:v>8.9871217999092614E-41</c:v>
                </c:pt>
                <c:pt idx="1514">
                  <c:v>8.3837863826351327E-41</c:v>
                </c:pt>
                <c:pt idx="1515">
                  <c:v>7.8209548812800045E-41</c:v>
                </c:pt>
                <c:pt idx="1516">
                  <c:v>7.2959081330733808E-41</c:v>
                </c:pt>
                <c:pt idx="1517">
                  <c:v>6.8061095216974905E-41</c:v>
                </c:pt>
                <c:pt idx="1518">
                  <c:v>6.3491927223359611E-41</c:v>
                </c:pt>
                <c:pt idx="1519">
                  <c:v>5.9229502694381825E-41</c:v>
                </c:pt>
                <c:pt idx="1520">
                  <c:v>5.5253228919677364E-41</c:v>
                </c:pt>
                <c:pt idx="1521">
                  <c:v>5.1543895646111042E-41</c:v>
                </c:pt>
                <c:pt idx="1522">
                  <c:v>4.8083582268818825E-41</c:v>
                </c:pt>
                <c:pt idx="1523">
                  <c:v>4.4855571252824172E-41</c:v>
                </c:pt>
                <c:pt idx="1524">
                  <c:v>4.184426736694991E-41</c:v>
                </c:pt>
                <c:pt idx="1525">
                  <c:v>3.9035122339826348E-41</c:v>
                </c:pt>
                <c:pt idx="1526">
                  <c:v>3.641456457399261E-41</c:v>
                </c:pt>
                <c:pt idx="1527">
                  <c:v>3.3969933578524477E-41</c:v>
                </c:pt>
                <c:pt idx="1528">
                  <c:v>3.1689418803418116E-41</c:v>
                </c:pt>
                <c:pt idx="1529">
                  <c:v>2.9562002580225513E-41</c:v>
                </c:pt>
                <c:pt idx="1530">
                  <c:v>2.7577406893274955E-41</c:v>
                </c:pt>
                <c:pt idx="1531">
                  <c:v>2.5726043724316858E-41</c:v>
                </c:pt>
                <c:pt idx="1532">
                  <c:v>2.3998968730698775E-41</c:v>
                </c:pt>
                <c:pt idx="1533">
                  <c:v>2.2387838033278925E-41</c:v>
                </c:pt>
                <c:pt idx="1534">
                  <c:v>2.0884867905310887E-41</c:v>
                </c:pt>
                <c:pt idx="1535">
                  <c:v>1.9482797167547765E-41</c:v>
                </c:pt>
                <c:pt idx="1536">
                  <c:v>1.8174852107888254E-41</c:v>
                </c:pt>
                <c:pt idx="1537">
                  <c:v>1.6954713756083662E-41</c:v>
                </c:pt>
                <c:pt idx="1538">
                  <c:v>1.5816487355402918E-41</c:v>
                </c:pt>
                <c:pt idx="1539">
                  <c:v>1.475467388376628E-41</c:v>
                </c:pt>
                <c:pt idx="1540">
                  <c:v>1.376414348676023E-41</c:v>
                </c:pt>
                <c:pt idx="1541">
                  <c:v>1.2840110694182602E-41</c:v>
                </c:pt>
                <c:pt idx="1542">
                  <c:v>1.1978111300383477E-41</c:v>
                </c:pt>
                <c:pt idx="1543">
                  <c:v>1.1173980796705891E-41</c:v>
                </c:pt>
                <c:pt idx="1544">
                  <c:v>1.0423834251828562E-41</c:v>
                </c:pt>
                <c:pt idx="1545">
                  <c:v>9.7240475428082336E-42</c:v>
                </c:pt>
                <c:pt idx="1546">
                  <c:v>9.0712398461446682E-42</c:v>
                </c:pt>
                <c:pt idx="1547">
                  <c:v>8.4622573042787454E-42</c:v>
                </c:pt>
                <c:pt idx="1548">
                  <c:v>7.8941577886129387E-42</c:v>
                </c:pt>
                <c:pt idx="1549">
                  <c:v>7.3641966854409886E-42</c:v>
                </c:pt>
                <c:pt idx="1550">
                  <c:v>6.8698136361154362E-42</c:v>
                </c:pt>
                <c:pt idx="1551">
                  <c:v>6.4086201673918821E-42</c:v>
                </c:pt>
                <c:pt idx="1552">
                  <c:v>5.9783881521894372E-42</c:v>
                </c:pt>
                <c:pt idx="1553">
                  <c:v>5.5770390450187359E-42</c:v>
                </c:pt>
                <c:pt idx="1554">
                  <c:v>5.2026338400715351E-42</c:v>
                </c:pt>
                <c:pt idx="1555">
                  <c:v>4.8533637034571908E-42</c:v>
                </c:pt>
                <c:pt idx="1556">
                  <c:v>4.5275412343283066E-42</c:v>
                </c:pt>
                <c:pt idx="1557">
                  <c:v>4.2235923126761179E-42</c:v>
                </c:pt>
                <c:pt idx="1558">
                  <c:v>3.940048494410521E-42</c:v>
                </c:pt>
                <c:pt idx="1559">
                  <c:v>3.675539916983709E-42</c:v>
                </c:pt>
                <c:pt idx="1560">
                  <c:v>3.4287886812829235E-42</c:v>
                </c:pt>
                <c:pt idx="1561">
                  <c:v>3.1986026778187749E-42</c:v>
                </c:pt>
                <c:pt idx="1562">
                  <c:v>2.9838698273821179E-42</c:v>
                </c:pt>
                <c:pt idx="1563">
                  <c:v>2.7835527083448033E-42</c:v>
                </c:pt>
                <c:pt idx="1564">
                  <c:v>2.5966835446476217E-42</c:v>
                </c:pt>
                <c:pt idx="1565">
                  <c:v>2.4223595302613189E-42</c:v>
                </c:pt>
                <c:pt idx="1566">
                  <c:v>2.2597384675321001E-42</c:v>
                </c:pt>
                <c:pt idx="1567">
                  <c:v>2.1080346983395377E-42</c:v>
                </c:pt>
                <c:pt idx="1568">
                  <c:v>1.9665153084093971E-42</c:v>
                </c:pt>
                <c:pt idx="1569">
                  <c:v>1.8344965864435809E-42</c:v>
                </c:pt>
                <c:pt idx="1570">
                  <c:v>1.7113407209604761E-42</c:v>
                </c:pt>
                <c:pt idx="1571">
                  <c:v>1.5964527188874074E-42</c:v>
                </c:pt>
                <c:pt idx="1572">
                  <c:v>1.4892775310182417E-42</c:v>
                </c:pt>
                <c:pt idx="1573">
                  <c:v>1.3892973704485979E-42</c:v>
                </c:pt>
                <c:pt idx="1574">
                  <c:v>1.2960292110334306E-42</c:v>
                </c:pt>
                <c:pt idx="1575">
                  <c:v>1.2090224537814918E-42</c:v>
                </c:pt>
                <c:pt idx="1576">
                  <c:v>1.127856749912494E-42</c:v>
                </c:pt>
                <c:pt idx="1577">
                  <c:v>1.0521399700597089E-42</c:v>
                </c:pt>
                <c:pt idx="1578">
                  <c:v>9.8150630980674832E-43</c:v>
                </c:pt>
                <c:pt idx="1579">
                  <c:v>9.1561452240597857E-43</c:v>
                </c:pt>
                <c:pt idx="1580">
                  <c:v>8.5414627014042653E-43</c:v>
                </c:pt>
                <c:pt idx="1581">
                  <c:v>7.9680458636425717E-43</c:v>
                </c:pt>
                <c:pt idx="1582">
                  <c:v>7.4331244079159207E-43</c:v>
                </c:pt>
                <c:pt idx="1583">
                  <c:v>6.9341140110226948E-43</c:v>
                </c:pt>
                <c:pt idx="1584">
                  <c:v>6.4686038439846786E-43</c:v>
                </c:pt>
                <c:pt idx="1585">
                  <c:v>6.0343449248020185E-43</c:v>
                </c:pt>
                <c:pt idx="1586">
                  <c:v>5.6292392531265532E-43</c:v>
                </c:pt>
                <c:pt idx="1587">
                  <c:v>5.2513296743607114E-43</c:v>
                </c:pt>
                <c:pt idx="1588">
                  <c:v>4.8987904242131926E-43</c:v>
                </c:pt>
                <c:pt idx="1589">
                  <c:v>4.5699183080301216E-43</c:v>
                </c:pt>
                <c:pt idx="1590">
                  <c:v>4.2631244722870836E-43</c:v>
                </c:pt>
                <c:pt idx="1591">
                  <c:v>3.9769267284883019E-43</c:v>
                </c:pt>
                <c:pt idx="1592">
                  <c:v>3.7099423923880217E-43</c:v>
                </c:pt>
                <c:pt idx="1593">
                  <c:v>3.460881603938821E-43</c:v>
                </c:pt>
                <c:pt idx="1594">
                  <c:v>3.228541095694027E-43</c:v>
                </c:pt>
                <c:pt idx="1595">
                  <c:v>3.011798379558045E-43</c:v>
                </c:pt>
                <c:pt idx="1596">
                  <c:v>2.809606323799487E-43</c:v>
                </c:pt>
                <c:pt idx="1597">
                  <c:v>2.6209880941274794E-43</c:v>
                </c:pt>
                <c:pt idx="1598">
                  <c:v>2.4450324343903549E-43</c:v>
                </c:pt>
                <c:pt idx="1599">
                  <c:v>2.2808892640967713E-43</c:v>
                </c:pt>
                <c:pt idx="1600">
                  <c:v>2.1277655714898902E-43</c:v>
                </c:pt>
                <c:pt idx="1601">
                  <c:v>1.9849215823331684E-43</c:v>
                </c:pt>
                <c:pt idx="1602">
                  <c:v>1.8516671858983162E-43</c:v>
                </c:pt>
                <c:pt idx="1603">
                  <c:v>1.7273586008885908E-43</c:v>
                </c:pt>
                <c:pt idx="1604">
                  <c:v>1.6113952651897589E-43</c:v>
                </c:pt>
                <c:pt idx="1605">
                  <c:v>1.5032169344224341E-43</c:v>
                </c:pt>
                <c:pt idx="1606">
                  <c:v>1.4023009752782666E-43</c:v>
                </c:pt>
                <c:pt idx="1607">
                  <c:v>1.3081598405634826E-43</c:v>
                </c:pt>
                <c:pt idx="1608">
                  <c:v>1.220338713751159E-43</c:v>
                </c:pt>
                <c:pt idx="1609">
                  <c:v>1.1384133116625546E-43</c:v>
                </c:pt>
                <c:pt idx="1610">
                  <c:v>1.0619878346617547E-43</c:v>
                </c:pt>
                <c:pt idx="1611">
                  <c:v>9.9069305446058209E-44</c:v>
                </c:pt>
                <c:pt idx="1612">
                  <c:v>9.2418453029552768E-44</c:v>
                </c:pt>
                <c:pt idx="1613">
                  <c:v>8.621409448586664E-44</c:v>
                </c:pt>
                <c:pt idx="1614">
                  <c:v>8.0426255194307595E-44</c:v>
                </c:pt>
                <c:pt idx="1615">
                  <c:v>7.5026972830298351E-44</c:v>
                </c:pt>
                <c:pt idx="1616">
                  <c:v>6.9990162273236603E-44</c:v>
                </c:pt>
                <c:pt idx="1617">
                  <c:v>6.5291489583540376E-44</c:v>
                </c:pt>
                <c:pt idx="1618">
                  <c:v>6.0908254440033962E-44</c:v>
                </c:pt>
                <c:pt idx="1619">
                  <c:v>5.6819280469703679E-44</c:v>
                </c:pt>
                <c:pt idx="1620">
                  <c:v>5.3004812939982374E-44</c:v>
                </c:pt>
                <c:pt idx="1621">
                  <c:v>4.9446423319291561E-44</c:v>
                </c:pt>
                <c:pt idx="1622">
                  <c:v>4.6126920244752232E-44</c:v>
                </c:pt>
                <c:pt idx="1623">
                  <c:v>4.3030266466929944E-44</c:v>
                </c:pt>
                <c:pt idx="1624">
                  <c:v>4.0141501370355387E-44</c:v>
                </c:pt>
                <c:pt idx="1625">
                  <c:v>3.7446668695500819E-44</c:v>
                </c:pt>
                <c:pt idx="1626">
                  <c:v>3.4932749113020667E-44</c:v>
                </c:pt>
                <c:pt idx="1627">
                  <c:v>3.2587597324508191E-44</c:v>
                </c:pt>
                <c:pt idx="1628">
                  <c:v>3.0399883385887481E-44</c:v>
                </c:pt>
                <c:pt idx="1629">
                  <c:v>2.8359037969961941E-44</c:v>
                </c:pt>
                <c:pt idx="1630">
                  <c:v>2.6455201303669891E-44</c:v>
                </c:pt>
                <c:pt idx="1631">
                  <c:v>2.4679175533352422E-44</c:v>
                </c:pt>
                <c:pt idx="1632">
                  <c:v>2.302238028789942E-44</c:v>
                </c:pt>
                <c:pt idx="1633">
                  <c:v>2.1476811225089593E-44</c:v>
                </c:pt>
                <c:pt idx="1634">
                  <c:v>2.0035001360852761E-44</c:v>
                </c:pt>
                <c:pt idx="1635">
                  <c:v>1.8689984994627494E-44</c:v>
                </c:pt>
                <c:pt idx="1636">
                  <c:v>1.7435264056529754E-44</c:v>
                </c:pt>
                <c:pt idx="1637">
                  <c:v>1.6264776713748086E-44</c:v>
                </c:pt>
                <c:pt idx="1638">
                  <c:v>1.5172868084496078E-44</c:v>
                </c:pt>
                <c:pt idx="1639">
                  <c:v>1.4154262918034756E-44</c:v>
                </c:pt>
                <c:pt idx="1640">
                  <c:v>1.3204040108776016E-44</c:v>
                </c:pt>
                <c:pt idx="1641">
                  <c:v>1.2317608921339217E-44</c:v>
                </c:pt>
                <c:pt idx="1642">
                  <c:v>1.1490686811698868E-44</c:v>
                </c:pt>
                <c:pt idx="1643">
                  <c:v>1.071927873727256E-44</c:v>
                </c:pt>
                <c:pt idx="1644">
                  <c:v>9.9996578559916003E-45</c:v>
                </c:pt>
                <c:pt idx="1645">
                  <c:v>9.3283475211072846E-45</c:v>
                </c:pt>
                <c:pt idx="1646">
                  <c:v>8.7021044847458373E-45</c:v>
                </c:pt>
                <c:pt idx="1647">
                  <c:v>8.1179032290645986E-45</c:v>
                </c:pt>
                <c:pt idx="1648">
                  <c:v>7.5729213493099321E-45</c:v>
                </c:pt>
                <c:pt idx="1649">
                  <c:v>7.0645259181590815E-45</c:v>
                </c:pt>
                <c:pt idx="1650">
                  <c:v>6.5902607654692109E-45</c:v>
                </c:pt>
                <c:pt idx="1651">
                  <c:v>6.1478346119792461E-45</c:v>
                </c:pt>
                <c:pt idx="1652">
                  <c:v>5.7351099996358057E-45</c:v>
                </c:pt>
                <c:pt idx="1653">
                  <c:v>5.3500929650632622E-45</c:v>
                </c:pt>
                <c:pt idx="1654">
                  <c:v>4.9909234062881265E-45</c:v>
                </c:pt>
                <c:pt idx="1655">
                  <c:v>4.6558660961772892E-45</c:v>
                </c:pt>
                <c:pt idx="1656">
                  <c:v>4.3433022991741205E-45</c:v>
                </c:pt>
                <c:pt idx="1657">
                  <c:v>4.0517219508309658E-45</c:v>
                </c:pt>
                <c:pt idx="1658">
                  <c:v>3.7797163623556828E-45</c:v>
                </c:pt>
                <c:pt idx="1659">
                  <c:v>3.52597141492627E-45</c:v>
                </c:pt>
                <c:pt idx="1660">
                  <c:v>3.2892612108937987E-45</c:v>
                </c:pt>
                <c:pt idx="1661">
                  <c:v>3.0684421512012658E-45</c:v>
                </c:pt>
                <c:pt idx="1662">
                  <c:v>2.8624474104050261E-45</c:v>
                </c:pt>
                <c:pt idx="1663">
                  <c:v>2.6702817826064351E-45</c:v>
                </c:pt>
                <c:pt idx="1664">
                  <c:v>2.4910168733932731E-45</c:v>
                </c:pt>
                <c:pt idx="1665">
                  <c:v>2.3237866145621532E-45</c:v>
                </c:pt>
                <c:pt idx="1666">
                  <c:v>2.1677830799525462E-45</c:v>
                </c:pt>
                <c:pt idx="1667">
                  <c:v>2.0222525821778112E-45</c:v>
                </c:pt>
                <c:pt idx="1668">
                  <c:v>1.8864920313956628E-45</c:v>
                </c:pt>
                <c:pt idx="1669">
                  <c:v>1.7598455385265097E-45</c:v>
                </c:pt>
                <c:pt idx="1670">
                  <c:v>1.6417012465090554E-45</c:v>
                </c:pt>
                <c:pt idx="1671">
                  <c:v>1.5314883742842689E-45</c:v>
                </c:pt>
                <c:pt idx="1672">
                  <c:v>1.4286744592265461E-45</c:v>
                </c:pt>
                <c:pt idx="1673">
                  <c:v>1.3327627846996646E-45</c:v>
                </c:pt>
                <c:pt idx="1674">
                  <c:v>1.2432899803094624E-45</c:v>
                </c:pt>
                <c:pt idx="1675">
                  <c:v>1.159823783259554E-45</c:v>
                </c:pt>
                <c:pt idx="1676">
                  <c:v>1.0819609499946896E-45</c:v>
                </c:pt>
                <c:pt idx="1677">
                  <c:v>1.0093253080424519E-45</c:v>
                </c:pt>
                <c:pt idx="1678">
                  <c:v>9.4156593864130712E-46</c:v>
                </c:pt>
                <c:pt idx="1679">
                  <c:v>8.7835548137488926E-46</c:v>
                </c:pt>
                <c:pt idx="1680">
                  <c:v>8.1938855262182736E-46</c:v>
                </c:pt>
                <c:pt idx="1681">
                  <c:v>7.6438027018030926E-46</c:v>
                </c:pt>
                <c:pt idx="1682">
                  <c:v>7.1306487693950485E-46</c:v>
                </c:pt>
                <c:pt idx="1683">
                  <c:v>6.6519445694851684E-46</c:v>
                </c:pt>
                <c:pt idx="1684">
                  <c:v>6.2053773767989372E-46</c:v>
                </c:pt>
                <c:pt idx="1685">
                  <c:v>5.7887897270118561E-46</c:v>
                </c:pt>
                <c:pt idx="1686">
                  <c:v>5.4001689935647863E-46</c:v>
                </c:pt>
                <c:pt idx="1687">
                  <c:v>5.0376376642223805E-46</c:v>
                </c:pt>
                <c:pt idx="1688">
                  <c:v>4.6994442703985448E-46</c:v>
                </c:pt>
                <c:pt idx="1689">
                  <c:v>4.3839549254264938E-46</c:v>
                </c:pt>
                <c:pt idx="1690">
                  <c:v>4.0896454308928962E-46</c:v>
                </c:pt>
                <c:pt idx="1691">
                  <c:v>3.8150939129001255E-46</c:v>
                </c:pt>
                <c:pt idx="1692">
                  <c:v>3.5589739526807352E-46</c:v>
                </c:pt>
                <c:pt idx="1693">
                  <c:v>3.3200481783766564E-46</c:v>
                </c:pt>
                <c:pt idx="1694">
                  <c:v>3.0971622870236181E-46</c:v>
                </c:pt>
                <c:pt idx="1695">
                  <c:v>2.8892394678596497E-46</c:v>
                </c:pt>
                <c:pt idx="1696">
                  <c:v>2.6952752000154571E-46</c:v>
                </c:pt>
                <c:pt idx="1697">
                  <c:v>2.5143323994531723E-46</c:v>
                </c:pt>
                <c:pt idx="1698">
                  <c:v>2.3455368917072714E-46</c:v>
                </c:pt>
                <c:pt idx="1699">
                  <c:v>2.1880731885554616E-46</c:v>
                </c:pt>
                <c:pt idx="1700">
                  <c:v>2.0411805482157284E-46</c:v>
                </c:pt>
                <c:pt idx="1701">
                  <c:v>1.904149300035471E-46</c:v>
                </c:pt>
                <c:pt idx="1702">
                  <c:v>1.7763174159164921E-46</c:v>
                </c:pt>
                <c:pt idx="1703">
                  <c:v>1.6570673119116597E-46</c:v>
                </c:pt>
                <c:pt idx="1704">
                  <c:v>1.5458228645410191E-46</c:v>
                </c:pt>
                <c:pt idx="1705">
                  <c:v>1.4420466274125578E-46</c:v>
                </c:pt>
                <c:pt idx="1706">
                  <c:v>1.3452372347004782E-46</c:v>
                </c:pt>
                <c:pt idx="1707">
                  <c:v>1.2549269789366247E-46</c:v>
                </c:pt>
                <c:pt idx="1708">
                  <c:v>1.1706795514128387E-46</c:v>
                </c:pt>
                <c:pt idx="1709">
                  <c:v>1.0920879342776303E-46</c:v>
                </c:pt>
                <c:pt idx="1710">
                  <c:v>1.018772434143417E-46</c:v>
                </c:pt>
                <c:pt idx="1711">
                  <c:v>9.5037884770426345E-47</c:v>
                </c:pt>
                <c:pt idx="1712">
                  <c:v>8.8657675050180341E-47</c:v>
                </c:pt>
                <c:pt idx="1713">
                  <c:v>8.2705790057201302E-47</c:v>
                </c:pt>
                <c:pt idx="1714">
                  <c:v>7.7153474926048656E-47</c:v>
                </c:pt>
                <c:pt idx="1715">
                  <c:v>7.1973905201164461E-47</c:v>
                </c:pt>
                <c:pt idx="1716">
                  <c:v>6.7142057242029035E-47</c:v>
                </c:pt>
                <c:pt idx="1717">
                  <c:v>6.2634587328449804E-47</c:v>
                </c:pt>
                <c:pt idx="1718">
                  <c:v>5.8429718881915044E-47</c:v>
                </c:pt>
                <c:pt idx="1719">
                  <c:v>5.4507137258153551E-47</c:v>
                </c:pt>
                <c:pt idx="1720">
                  <c:v>5.0847891602620279E-47</c:v>
                </c:pt>
                <c:pt idx="1721">
                  <c:v>4.7434303294749981E-47</c:v>
                </c:pt>
                <c:pt idx="1722">
                  <c:v>4.4249880538653064E-47</c:v>
                </c:pt>
                <c:pt idx="1723">
                  <c:v>4.1279238687622621E-47</c:v>
                </c:pt>
                <c:pt idx="1724">
                  <c:v>3.8508025917522336E-47</c:v>
                </c:pt>
                <c:pt idx="1725">
                  <c:v>3.5922853889967763E-47</c:v>
                </c:pt>
                <c:pt idx="1726">
                  <c:v>3.3511233070318906E-47</c:v>
                </c:pt>
                <c:pt idx="1727">
                  <c:v>3.1261512387991485E-47</c:v>
                </c:pt>
                <c:pt idx="1728">
                  <c:v>2.9162822947572473E-47</c:v>
                </c:pt>
                <c:pt idx="1729">
                  <c:v>2.7205025518795792E-47</c:v>
                </c:pt>
                <c:pt idx="1730">
                  <c:v>2.5378661551691027E-47</c:v>
                </c:pt>
                <c:pt idx="1731">
                  <c:v>2.3674907480248159E-47</c:v>
                </c:pt>
                <c:pt idx="1732">
                  <c:v>2.2085532093829544E-47</c:v>
                </c:pt>
                <c:pt idx="1733">
                  <c:v>2.0602856770381007E-47</c:v>
                </c:pt>
                <c:pt idx="1734">
                  <c:v>1.9219718379319871E-47</c:v>
                </c:pt>
                <c:pt idx="1735">
                  <c:v>1.7929434674875668E-47</c:v>
                </c:pt>
                <c:pt idx="1736">
                  <c:v>1.672577201269114E-47</c:v>
                </c:pt>
                <c:pt idx="1737">
                  <c:v>1.560291523371538E-47</c:v>
                </c:pt>
                <c:pt idx="1738">
                  <c:v>1.455543956989144E-47</c:v>
                </c:pt>
                <c:pt idx="1739">
                  <c:v>1.3578284435908781E-47</c:v>
                </c:pt>
                <c:pt idx="1740">
                  <c:v>1.2666728980402593E-47</c:v>
                </c:pt>
                <c:pt idx="1741">
                  <c:v>1.1816369278482604E-47</c:v>
                </c:pt>
                <c:pt idx="1742">
                  <c:v>1.1023097055403295E-47</c:v>
                </c:pt>
                <c:pt idx="1743">
                  <c:v>1.0283079838585104E-47</c:v>
                </c:pt>
                <c:pt idx="1744">
                  <c:v>9.592742442096433E-48</c:v>
                </c:pt>
                <c:pt idx="1745">
                  <c:v>8.9487496941441406E-48</c:v>
                </c:pt>
                <c:pt idx="1746">
                  <c:v>8.3479903241250647E-48</c:v>
                </c:pt>
                <c:pt idx="1747">
                  <c:v>7.7875619313934517E-48</c:v>
                </c:pt>
                <c:pt idx="1748">
                  <c:v>7.2647569631251007E-48</c:v>
                </c:pt>
                <c:pt idx="1749">
                  <c:v>6.7770496335341639E-48</c:v>
                </c:pt>
                <c:pt idx="1750">
                  <c:v>6.3220837212465286E-48</c:v>
                </c:pt>
                <c:pt idx="1751">
                  <c:v>5.8976611858761103E-48</c:v>
                </c:pt>
                <c:pt idx="1752">
                  <c:v>5.5017315488083298E-48</c:v>
                </c:pt>
                <c:pt idx="1753">
                  <c:v>5.1323819868869569E-48</c:v>
                </c:pt>
                <c:pt idx="1754">
                  <c:v>4.787828091144724E-48</c:v>
                </c:pt>
                <c:pt idx="1755">
                  <c:v>4.4664052459311692E-48</c:v>
                </c:pt>
                <c:pt idx="1756">
                  <c:v>4.1665605867883018E-48</c:v>
                </c:pt>
                <c:pt idx="1757">
                  <c:v>3.8868454982208753E-48</c:v>
                </c:pt>
                <c:pt idx="1758">
                  <c:v>3.625908615116338E-48</c:v>
                </c:pt>
                <c:pt idx="1759">
                  <c:v>3.3824892940027458E-48</c:v>
                </c:pt>
                <c:pt idx="1760">
                  <c:v>3.1554115226028941E-48</c:v>
                </c:pt>
                <c:pt idx="1761">
                  <c:v>2.943578238260355E-48</c:v>
                </c:pt>
                <c:pt idx="1762">
                  <c:v>2.7459660277885011E-48</c:v>
                </c:pt>
                <c:pt idx="1763">
                  <c:v>2.5616201831363136E-48</c:v>
                </c:pt>
                <c:pt idx="1764">
                  <c:v>2.3896500889838137E-48</c:v>
                </c:pt>
                <c:pt idx="1765">
                  <c:v>2.2292249199835707E-48</c:v>
                </c:pt>
                <c:pt idx="1766">
                  <c:v>2.0795696268607208E-48</c:v>
                </c:pt>
                <c:pt idx="1767">
                  <c:v>1.9399611919794572E-48</c:v>
                </c:pt>
                <c:pt idx="1768">
                  <c:v>1.8097251362858136E-48</c:v>
                </c:pt>
                <c:pt idx="1769">
                  <c:v>1.6882322607510118E-48</c:v>
                </c:pt>
                <c:pt idx="1770">
                  <c:v>1.5748956065725693E-48</c:v>
                </c:pt>
                <c:pt idx="1771">
                  <c:v>1.4691676194472301E-48</c:v>
                </c:pt>
                <c:pt idx="1772">
                  <c:v>1.3705375042157021E-48</c:v>
                </c:pt>
                <c:pt idx="1773">
                  <c:v>1.2785287570988917E-48</c:v>
                </c:pt>
                <c:pt idx="1774">
                  <c:v>1.1926968636033542E-48</c:v>
                </c:pt>
                <c:pt idx="1775">
                  <c:v>1.1126271509740071E-48</c:v>
                </c:pt>
                <c:pt idx="1776">
                  <c:v>1.0379327848188487E-48</c:v>
                </c:pt>
                <c:pt idx="1777">
                  <c:v>9.6825290022693162E-49</c:v>
                </c:pt>
                <c:pt idx="1778">
                  <c:v>9.0325085835061037E-49</c:v>
                </c:pt>
                <c:pt idx="1779">
                  <c:v>8.4261262002922927E-49</c:v>
                </c:pt>
                <c:pt idx="1780">
                  <c:v>7.8604522859686679E-49</c:v>
                </c:pt>
                <c:pt idx="1781">
                  <c:v>7.3327539454425422E-49</c:v>
                </c:pt>
                <c:pt idx="1782">
                  <c:v>6.8404817519704632E-49</c:v>
                </c:pt>
                <c:pt idx="1783">
                  <c:v>6.3812574303169107E-49</c:v>
                </c:pt>
                <c:pt idx="1784">
                  <c:v>5.9528623667835828E-49</c:v>
                </c:pt>
                <c:pt idx="1785">
                  <c:v>5.5532268905986384E-49</c:v>
                </c:pt>
                <c:pt idx="1786">
                  <c:v>5.1804202748820169E-49</c:v>
                </c:pt>
                <c:pt idx="1787">
                  <c:v>4.8326414088792365E-49</c:v>
                </c:pt>
                <c:pt idx="1788">
                  <c:v>4.5082100963992138E-49</c:v>
                </c:pt>
                <c:pt idx="1789">
                  <c:v>4.2055589384169176E-49</c:v>
                </c:pt>
                <c:pt idx="1790">
                  <c:v>3.9232257606239639E-49</c:v>
                </c:pt>
                <c:pt idx="1791">
                  <c:v>3.6598465493429306E-49</c:v>
                </c:pt>
                <c:pt idx="1792">
                  <c:v>3.4141488616772988E-49</c:v>
                </c:pt>
                <c:pt idx="1793">
                  <c:v>3.1849456780599518E-49</c:v>
                </c:pt>
                <c:pt idx="1794">
                  <c:v>2.9711296675005833E-49</c:v>
                </c:pt>
                <c:pt idx="1795">
                  <c:v>2.7716678378261362E-49</c:v>
                </c:pt>
                <c:pt idx="1796">
                  <c:v>2.5855965450684263E-49</c:v>
                </c:pt>
                <c:pt idx="1797">
                  <c:v>2.4120168378881854E-49</c:v>
                </c:pt>
                <c:pt idx="1798">
                  <c:v>2.2500901145434331E-49</c:v>
                </c:pt>
                <c:pt idx="1799">
                  <c:v>2.0990340714200211E-49</c:v>
                </c:pt>
                <c:pt idx="1800">
                  <c:v>1.9581189235508106E-49</c:v>
                </c:pt>
                <c:pt idx="1801">
                  <c:v>1.826663878863999E-49</c:v>
                </c:pt>
                <c:pt idx="1802">
                  <c:v>1.7040338491268783E-49</c:v>
                </c:pt>
                <c:pt idx="1803">
                  <c:v>1.5896363816949153E-49</c:v>
                </c:pt>
                <c:pt idx="1804">
                  <c:v>1.4829187972427139E-49</c:v>
                </c:pt>
                <c:pt idx="1805">
                  <c:v>1.3833655196486439E-49</c:v>
                </c:pt>
                <c:pt idx="1806">
                  <c:v>1.2904955851332041E-49</c:v>
                </c:pt>
                <c:pt idx="1807">
                  <c:v>1.2038603186172185E-49</c:v>
                </c:pt>
                <c:pt idx="1808">
                  <c:v>1.1230411660738513E-49</c:v>
                </c:pt>
                <c:pt idx="1809">
                  <c:v>1.0476476724020473E-49</c:v>
                </c:pt>
                <c:pt idx="1810">
                  <c:v>9.7731559505206145E-50</c:v>
                </c:pt>
                <c:pt idx="1811">
                  <c:v>9.1170514428959345E-50</c:v>
                </c:pt>
                <c:pt idx="1812">
                  <c:v>8.5049934159684659E-50</c:v>
                </c:pt>
                <c:pt idx="1813">
                  <c:v>7.9340248827959364E-50</c:v>
                </c:pt>
                <c:pt idx="1814">
                  <c:v>7.4013873688175085E-50</c:v>
                </c:pt>
                <c:pt idx="1815">
                  <c:v>6.9045075850564749E-50</c:v>
                </c:pt>
                <c:pt idx="1816">
                  <c:v>6.4409849959952594E-50</c:v>
                </c:pt>
                <c:pt idx="1817">
                  <c:v>6.0085802220603558E-50</c:v>
                </c:pt>
                <c:pt idx="1818">
                  <c:v>5.6052042206870928E-50</c:v>
                </c:pt>
                <c:pt idx="1819">
                  <c:v>5.2289081936955493E-50</c:v>
                </c:pt>
                <c:pt idx="1820">
                  <c:v>4.8778741722179196E-50</c:v>
                </c:pt>
                <c:pt idx="1821">
                  <c:v>4.5504062336910903E-50</c:v>
                </c:pt>
                <c:pt idx="1822">
                  <c:v>4.2449223084817415E-50</c:v>
                </c:pt>
                <c:pt idx="1823">
                  <c:v>3.9599465365599722E-50</c:v>
                </c:pt>
                <c:pt idx="1824">
                  <c:v>3.6941021372949285E-50</c:v>
                </c:pt>
                <c:pt idx="1825">
                  <c:v>3.4461047579247516E-50</c:v>
                </c:pt>
                <c:pt idx="1826">
                  <c:v>3.2147562685659131E-50</c:v>
                </c:pt>
                <c:pt idx="1827">
                  <c:v>2.9989389737842376E-50</c:v>
                </c:pt>
                <c:pt idx="1828">
                  <c:v>2.7976102127624356E-50</c:v>
                </c:pt>
                <c:pt idx="1829">
                  <c:v>2.609797321976374E-50</c:v>
                </c:pt>
                <c:pt idx="1830">
                  <c:v>2.4345929360436694E-50</c:v>
                </c:pt>
                <c:pt idx="1831">
                  <c:v>2.2711506040419617E-50</c:v>
                </c:pt>
                <c:pt idx="1832">
                  <c:v>2.1186807001183418E-50</c:v>
                </c:pt>
                <c:pt idx="1833">
                  <c:v>1.9764466086331838E-50</c:v>
                </c:pt>
                <c:pt idx="1834">
                  <c:v>1.8437611654079926E-50</c:v>
                </c:pt>
                <c:pt idx="1835">
                  <c:v>1.7199833378841134E-50</c:v>
                </c:pt>
                <c:pt idx="1836">
                  <c:v>1.6045151281534589E-50</c:v>
                </c:pt>
                <c:pt idx="1837">
                  <c:v>1.4967986838990933E-50</c:v>
                </c:pt>
                <c:pt idx="1838">
                  <c:v>1.3963136032879966E-50</c:v>
                </c:pt>
                <c:pt idx="1839">
                  <c:v>1.3025744207953532E-50</c:v>
                </c:pt>
                <c:pt idx="1840">
                  <c:v>1.2151282618138309E-50</c:v>
                </c:pt>
                <c:pt idx="1841">
                  <c:v>1.1335526547167472E-50</c:v>
                </c:pt>
                <c:pt idx="1842">
                  <c:v>1.0574534898047244E-50</c:v>
                </c:pt>
                <c:pt idx="1843">
                  <c:v>9.8646311527505495E-51</c:v>
                </c:pt>
                <c:pt idx="1844">
                  <c:v>9.2023856101497779E-51</c:v>
                </c:pt>
                <c:pt idx="1845">
                  <c:v>8.5845988163763562E-51</c:v>
                </c:pt>
                <c:pt idx="1846">
                  <c:v>8.008286107555416E-51</c:v>
                </c:pt>
                <c:pt idx="1847">
                  <c:v>7.4706631902381787E-51</c:v>
                </c:pt>
                <c:pt idx="1848">
                  <c:v>6.9691326898679318E-51</c:v>
                </c:pt>
                <c:pt idx="1849">
                  <c:v>6.5012716022922994E-51</c:v>
                </c:pt>
                <c:pt idx="1850">
                  <c:v>6.0648195876972497E-51</c:v>
                </c:pt>
                <c:pt idx="1851">
                  <c:v>5.6576680504083516E-51</c:v>
                </c:pt>
                <c:pt idx="1852">
                  <c:v>5.2778499518012888E-51</c:v>
                </c:pt>
                <c:pt idx="1853">
                  <c:v>4.9235303071056492E-51</c:v>
                </c:pt>
                <c:pt idx="1854">
                  <c:v>4.5929973201899269E-51</c:v>
                </c:pt>
                <c:pt idx="1855">
                  <c:v>4.2846541134979102E-51</c:v>
                </c:pt>
                <c:pt idx="1856">
                  <c:v>3.9970110131820042E-51</c:v>
                </c:pt>
                <c:pt idx="1857">
                  <c:v>3.7286783521612304E-51</c:v>
                </c:pt>
                <c:pt idx="1858">
                  <c:v>3.4783597563339303E-51</c:v>
                </c:pt>
                <c:pt idx="1859">
                  <c:v>3.2448458815093491E-51</c:v>
                </c:pt>
                <c:pt idx="1860">
                  <c:v>3.0270085707998804E-51</c:v>
                </c:pt>
                <c:pt idx="1861">
                  <c:v>2.8237954042470062E-51</c:v>
                </c:pt>
                <c:pt idx="1862">
                  <c:v>2.6342246143490297E-51</c:v>
                </c:pt>
                <c:pt idx="1863">
                  <c:v>2.457380342926325E-51</c:v>
                </c:pt>
                <c:pt idx="1864">
                  <c:v>2.2924082164090608E-51</c:v>
                </c:pt>
                <c:pt idx="1865">
                  <c:v>2.1385112181705625E-51</c:v>
                </c:pt>
                <c:pt idx="1866">
                  <c:v>1.9949458379647033E-51</c:v>
                </c:pt>
                <c:pt idx="1867">
                  <c:v>1.8610184798643743E-51</c:v>
                </c:pt>
                <c:pt idx="1868">
                  <c:v>1.736082111347017E-51</c:v>
                </c:pt>
                <c:pt idx="1869">
                  <c:v>1.6195331373381991E-51</c:v>
                </c:pt>
                <c:pt idx="1870">
                  <c:v>1.5108084841110572E-51</c:v>
                </c:pt>
                <c:pt idx="1871">
                  <c:v>1.4093828789532809E-51</c:v>
                </c:pt>
                <c:pt idx="1872">
                  <c:v>1.3147663124591142E-51</c:v>
                </c:pt>
                <c:pt idx="1873">
                  <c:v>1.2265016711861435E-51</c:v>
                </c:pt>
                <c:pt idx="1874">
                  <c:v>1.1441625292397219E-51</c:v>
                </c:pt>
                <c:pt idx="1875">
                  <c:v>1.0673510881156858E-51</c:v>
                </c:pt>
                <c:pt idx="1876">
                  <c:v>9.9569625484829052E-52</c:v>
                </c:pt>
                <c:pt idx="1877">
                  <c:v>9.2885184917847441E-52</c:v>
                </c:pt>
                <c:pt idx="1878">
                  <c:v>8.6649493108089179E-52</c:v>
                </c:pt>
                <c:pt idx="1879">
                  <c:v>8.0832424056962213E-52</c:v>
                </c:pt>
                <c:pt idx="1880">
                  <c:v>7.5405874224492036E-52</c:v>
                </c:pt>
                <c:pt idx="1881">
                  <c:v>7.0343626754939094E-52</c:v>
                </c:pt>
                <c:pt idx="1882">
                  <c:v>6.5621224817402738E-52</c:v>
                </c:pt>
                <c:pt idx="1883">
                  <c:v>6.1215853449491954E-52</c:v>
                </c:pt>
                <c:pt idx="1884">
                  <c:v>5.7106229333224383E-52</c:v>
                </c:pt>
                <c:pt idx="1885">
                  <c:v>5.3272497970636095E-52</c:v>
                </c:pt>
                <c:pt idx="1886">
                  <c:v>4.969613776233521E-52</c:v>
                </c:pt>
                <c:pt idx="1887">
                  <c:v>4.6359870525581621E-52</c:v>
                </c:pt>
                <c:pt idx="1888">
                  <c:v>4.3247578019586124E-52</c:v>
                </c:pt>
                <c:pt idx="1889">
                  <c:v>4.034422407474407E-52</c:v>
                </c:pt>
                <c:pt idx="1890">
                  <c:v>3.7635781949593133E-52</c:v>
                </c:pt>
                <c:pt idx="1891">
                  <c:v>3.5109166564540124E-52</c:v>
                </c:pt>
                <c:pt idx="1892">
                  <c:v>3.27521712849638E-52</c:v>
                </c:pt>
                <c:pt idx="1893">
                  <c:v>3.0553408948278096E-52</c:v>
                </c:pt>
                <c:pt idx="1894">
                  <c:v>2.8502256850045423E-52</c:v>
                </c:pt>
                <c:pt idx="1895">
                  <c:v>2.6588805423355045E-52</c:v>
                </c:pt>
                <c:pt idx="1896">
                  <c:v>2.4803810363525938E-52</c:v>
                </c:pt>
                <c:pt idx="1897">
                  <c:v>2.3138647966837667E-52</c:v>
                </c:pt>
                <c:pt idx="1898">
                  <c:v>2.1585273467521085E-52</c:v>
                </c:pt>
                <c:pt idx="1899">
                  <c:v>2.0136182171725532E-52</c:v>
                </c:pt>
                <c:pt idx="1900">
                  <c:v>1.8784373200692271E-52</c:v>
                </c:pt>
                <c:pt idx="1901">
                  <c:v>1.7523315667969492E-52</c:v>
                </c:pt>
                <c:pt idx="1902">
                  <c:v>1.6346917127263457E-52</c:v>
                </c:pt>
                <c:pt idx="1903">
                  <c:v>1.5249494138490492E-52</c:v>
                </c:pt>
                <c:pt idx="1904">
                  <c:v>1.4225744809827954E-52</c:v>
                </c:pt>
                <c:pt idx="1905">
                  <c:v>1.3270723183108766E-52</c:v>
                </c:pt>
                <c:pt idx="1906">
                  <c:v>1.2379815338809691E-52</c:v>
                </c:pt>
                <c:pt idx="1907">
                  <c:v>1.1548717105191358E-52</c:v>
                </c:pt>
                <c:pt idx="1908">
                  <c:v>1.0773413263897934E-52</c:v>
                </c:pt>
                <c:pt idx="1909">
                  <c:v>1.0050158151554167E-52</c:v>
                </c:pt>
                <c:pt idx="1910">
                  <c:v>9.3754575636417888E-53</c:v>
                </c:pt>
                <c:pt idx="1911">
                  <c:v>8.7460518732290023E-53</c:v>
                </c:pt>
                <c:pt idx="1912">
                  <c:v>8.1589002829958434E-53</c:v>
                </c:pt>
                <c:pt idx="1913">
                  <c:v>7.6111661344735647E-53</c:v>
                </c:pt>
                <c:pt idx="1914">
                  <c:v>7.1002032035236705E-53</c:v>
                </c:pt>
                <c:pt idx="1915">
                  <c:v>6.6235429158471054E-53</c:v>
                </c:pt>
                <c:pt idx="1916">
                  <c:v>6.1788824207588941E-53</c:v>
                </c:pt>
                <c:pt idx="1917">
                  <c:v>5.764073465609983E-53</c:v>
                </c:pt>
                <c:pt idx="1918">
                  <c:v>5.3771120171062324E-53</c:v>
                </c:pt>
                <c:pt idx="1919">
                  <c:v>5.0161285793827901E-53</c:v>
                </c:pt>
                <c:pt idx="1920">
                  <c:v>4.6793791620584208E-53</c:v>
                </c:pt>
                <c:pt idx="1921">
                  <c:v>4.3652368546343793E-53</c:v>
                </c:pt>
                <c:pt idx="1922">
                  <c:v>4.0721839665320036E-53</c:v>
                </c:pt>
                <c:pt idx="1923">
                  <c:v>3.7988046947957042E-53</c:v>
                </c:pt>
                <c:pt idx="1924">
                  <c:v>3.5437782840375204E-53</c:v>
                </c:pt>
                <c:pt idx="1925">
                  <c:v>3.3058726455773455E-53</c:v>
                </c:pt>
                <c:pt idx="1926">
                  <c:v>3.0839384049515333E-53</c:v>
                </c:pt>
                <c:pt idx="1927">
                  <c:v>2.8769033490320804E-53</c:v>
                </c:pt>
                <c:pt idx="1928">
                  <c:v>2.6837672459291792E-53</c:v>
                </c:pt>
                <c:pt idx="1929">
                  <c:v>2.5035970126509712E-53</c:v>
                </c:pt>
                <c:pt idx="1930">
                  <c:v>2.335522207174396E-53</c:v>
                </c:pt>
                <c:pt idx="1931">
                  <c:v>2.1787308231483341E-53</c:v>
                </c:pt>
                <c:pt idx="1932">
                  <c:v>2.032465366912337E-53</c:v>
                </c:pt>
                <c:pt idx="1933">
                  <c:v>1.8960191978781471E-53</c:v>
                </c:pt>
                <c:pt idx="1934">
                  <c:v>1.7687331145936052E-53</c:v>
                </c:pt>
                <c:pt idx="1935">
                  <c:v>1.6499921699954494E-53</c:v>
                </c:pt>
                <c:pt idx="1936">
                  <c:v>1.5392227004648038E-53</c:v>
                </c:pt>
                <c:pt idx="1937">
                  <c:v>1.4358895543320648E-53</c:v>
                </c:pt>
                <c:pt idx="1938">
                  <c:v>1.3394935064414887E-53</c:v>
                </c:pt>
                <c:pt idx="1939">
                  <c:v>1.2495688462846606E-53</c:v>
                </c:pt>
                <c:pt idx="1940">
                  <c:v>1.1656811280506066E-53</c:v>
                </c:pt>
                <c:pt idx="1941">
                  <c:v>1.0874250717225296E-53</c:v>
                </c:pt>
                <c:pt idx="1942">
                  <c:v>1.0144226050809082E-53</c:v>
                </c:pt>
                <c:pt idx="1943">
                  <c:v>9.4632103715345717E-54</c:v>
                </c:pt>
                <c:pt idx="1944">
                  <c:v>8.8279135428746612E-54</c:v>
                </c:pt>
                <c:pt idx="1945">
                  <c:v>8.2352663061248517E-54</c:v>
                </c:pt>
                <c:pt idx="1946">
                  <c:v>7.6824054521393633E-54</c:v>
                </c:pt>
                <c:pt idx="1947">
                  <c:v>7.1666599885380642E-54</c:v>
                </c:pt>
                <c:pt idx="1948">
                  <c:v>6.6855382355548028E-54</c:v>
                </c:pt>
                <c:pt idx="1949">
                  <c:v>6.2367157881844657E-54</c:v>
                </c:pt>
                <c:pt idx="1950">
                  <c:v>5.8180242864711564E-54</c:v>
                </c:pt>
                <c:pt idx="1951">
                  <c:v>5.4274409396843652E-54</c:v>
                </c:pt>
                <c:pt idx="1952">
                  <c:v>5.0630787537720473E-54</c:v>
                </c:pt>
                <c:pt idx="1953">
                  <c:v>4.7231774148773567E-54</c:v>
                </c:pt>
                <c:pt idx="1954">
                  <c:v>4.4060947848752182E-54</c:v>
                </c:pt>
                <c:pt idx="1955">
                  <c:v>4.1102989678419066E-54</c:v>
                </c:pt>
                <c:pt idx="1956">
                  <c:v>3.8343609091288979E-54</c:v>
                </c:pt>
                <c:pt idx="1957">
                  <c:v>3.5769474912855737E-54</c:v>
                </c:pt>
                <c:pt idx="1958">
                  <c:v>3.3368150934756064E-54</c:v>
                </c:pt>
                <c:pt idx="1959">
                  <c:v>3.1128035832711888E-54</c:v>
                </c:pt>
                <c:pt idx="1960">
                  <c:v>2.9038307117981129E-54</c:v>
                </c:pt>
                <c:pt idx="1961">
                  <c:v>2.7088868851534301E-54</c:v>
                </c:pt>
                <c:pt idx="1962">
                  <c:v>2.5270302868352718E-54</c:v>
                </c:pt>
                <c:pt idx="1963">
                  <c:v>2.3573823276201749E-54</c:v>
                </c:pt>
                <c:pt idx="1964">
                  <c:v>2.1991234009053135E-54</c:v>
                </c:pt>
                <c:pt idx="1965">
                  <c:v>2.0514889230087409E-54</c:v>
                </c:pt>
                <c:pt idx="1966">
                  <c:v>1.9137656392974608E-54</c:v>
                </c:pt>
                <c:pt idx="1967">
                  <c:v>1.7852881782974239E-54</c:v>
                </c:pt>
                <c:pt idx="1968">
                  <c:v>1.6654358371375964E-54</c:v>
                </c:pt>
                <c:pt idx="1969">
                  <c:v>1.5536295827978762E-54</c:v>
                </c:pt>
                <c:pt idx="1970">
                  <c:v>1.4493292546732196E-54</c:v>
                </c:pt>
                <c:pt idx="1971">
                  <c:v>1.3520309549389605E-54</c:v>
                </c:pt>
                <c:pt idx="1972">
                  <c:v>1.261264614109589E-54</c:v>
                </c:pt>
                <c:pt idx="1973">
                  <c:v>1.1765917200296863E-54</c:v>
                </c:pt>
                <c:pt idx="1974">
                  <c:v>1.0976031993252532E-54</c:v>
                </c:pt>
                <c:pt idx="1975">
                  <c:v>1.0239174410802712E-54</c:v>
                </c:pt>
                <c:pt idx="1976">
                  <c:v>9.5517845319043742E-55</c:v>
                </c:pt>
                <c:pt idx="1977">
                  <c:v>8.9105414248701192E-55</c:v>
                </c:pt>
                <c:pt idx="1978">
                  <c:v>8.3123471032168036E-55</c:v>
                </c:pt>
                <c:pt idx="1979">
                  <c:v>7.7543115586114851E-55</c:v>
                </c:pt>
                <c:pt idx="1980">
                  <c:v>7.2337387986055317E-55</c:v>
                </c:pt>
                <c:pt idx="1981">
                  <c:v>6.7481138217021567E-55</c:v>
                </c:pt>
                <c:pt idx="1982">
                  <c:v>6.2950904668310668E-55</c:v>
                </c:pt>
                <c:pt idx="1983">
                  <c:v>5.8724800785283018E-55</c:v>
                </c:pt>
                <c:pt idx="1984">
                  <c:v>5.4782409330603203E-55</c:v>
                </c:pt>
                <c:pt idx="1985">
                  <c:v>5.1104683744076117E-55</c:v>
                </c:pt>
                <c:pt idx="1986">
                  <c:v>4.7673856124525454E-55</c:v>
                </c:pt>
                <c:pt idx="1987">
                  <c:v>4.4473351389155382E-55</c:v>
                </c:pt>
                <c:pt idx="1988">
                  <c:v>4.1487707195679996E-55</c:v>
                </c:pt>
                <c:pt idx="1989">
                  <c:v>3.8702499240347155E-55</c:v>
                </c:pt>
                <c:pt idx="1990">
                  <c:v>3.6104271570954452E-55</c:v>
                </c:pt>
                <c:pt idx="1991">
                  <c:v>3.3680471578184784E-55</c:v>
                </c:pt>
                <c:pt idx="1992">
                  <c:v>3.141938935118983E-55</c:v>
                </c:pt>
                <c:pt idx="1993">
                  <c:v>2.9310101104435474E-55</c:v>
                </c:pt>
                <c:pt idx="1994">
                  <c:v>2.7342416402491192E-55</c:v>
                </c:pt>
                <c:pt idx="1995">
                  <c:v>2.5506828927795277E-55</c:v>
                </c:pt>
                <c:pt idx="1996">
                  <c:v>2.3794470553543968E-55</c:v>
                </c:pt>
                <c:pt idx="1997">
                  <c:v>2.2197068499820343E-55</c:v>
                </c:pt>
                <c:pt idx="1998">
                  <c:v>2.0706905365975112E-55</c:v>
                </c:pt>
                <c:pt idx="1999">
                  <c:v>1.9316781846166732E-55</c:v>
                </c:pt>
                <c:pt idx="2000">
                  <c:v>1.8019981947931466E-55</c:v>
                </c:pt>
                <c:pt idx="2001">
                  <c:v>1.68102405457467E-55</c:v>
                </c:pt>
                <c:pt idx="2002">
                  <c:v>1.568171311283164E-55</c:v>
                </c:pt>
                <c:pt idx="2003">
                  <c:v>1.4628947484952978E-55</c:v>
                </c:pt>
                <c:pt idx="2004">
                  <c:v>1.3646857519820369E-55</c:v>
                </c:pt>
                <c:pt idx="2005">
                  <c:v>1.2730698524814365E-55</c:v>
                </c:pt>
                <c:pt idx="2006">
                  <c:v>1.1876044334332874E-55</c:v>
                </c:pt>
                <c:pt idx="2007">
                  <c:v>1.1078765926011631E-55</c:v>
                </c:pt>
                <c:pt idx="2008">
                  <c:v>1.0335011472509053E-55</c:v>
                </c:pt>
                <c:pt idx="2009">
                  <c:v>9.6411877324811715E-56</c:v>
                </c:pt>
                <c:pt idx="2010">
                  <c:v>8.993942690842425E-56</c:v>
                </c:pt>
                <c:pt idx="2011">
                  <c:v>8.3901493644435548E-56</c:v>
                </c:pt>
                <c:pt idx="2012">
                  <c:v>7.8268906949282563E-56</c:v>
                </c:pt>
                <c:pt idx="2013">
                  <c:v>7.3014454557827045E-56</c:v>
                </c:pt>
                <c:pt idx="2014">
                  <c:v>6.811275105491754E-56</c:v>
                </c:pt>
                <c:pt idx="2015">
                  <c:v>6.3540115232865765E-56</c:v>
                </c:pt>
                <c:pt idx="2016">
                  <c:v>5.9274455682323751E-56</c:v>
                </c:pt>
                <c:pt idx="2017">
                  <c:v>5.5295164063826621E-56</c:v>
                </c:pt>
                <c:pt idx="2018">
                  <c:v>5.1583015544372153E-56</c:v>
                </c:pt>
                <c:pt idx="2019">
                  <c:v>4.8120075918024157E-56</c:v>
                </c:pt>
                <c:pt idx="2020">
                  <c:v>4.4889614961819362E-56</c:v>
                </c:pt>
                <c:pt idx="2021">
                  <c:v>4.1876025608380578E-56</c:v>
                </c:pt>
                <c:pt idx="2022">
                  <c:v>3.9064748544741634E-56</c:v>
                </c:pt>
                <c:pt idx="2023">
                  <c:v>3.6442201873104377E-56</c:v>
                </c:pt>
                <c:pt idx="2024">
                  <c:v>3.3995715493703192E-56</c:v>
                </c:pt>
                <c:pt idx="2025">
                  <c:v>3.1713469892766404E-56</c:v>
                </c:pt>
                <c:pt idx="2026">
                  <c:v>2.9584439039845731E-56</c:v>
                </c:pt>
                <c:pt idx="2027">
                  <c:v>2.7598337118638157E-56</c:v>
                </c:pt>
                <c:pt idx="2028">
                  <c:v>2.5745568833945078E-56</c:v>
                </c:pt>
                <c:pt idx="2029">
                  <c:v>2.4017183054690919E-56</c:v>
                </c:pt>
                <c:pt idx="2030">
                  <c:v>2.2404829569040223E-56</c:v>
                </c:pt>
                <c:pt idx="2031">
                  <c:v>2.090071874268766E-56</c:v>
                </c:pt>
                <c:pt idx="2032">
                  <c:v>1.9497583885421575E-56</c:v>
                </c:pt>
                <c:pt idx="2033">
                  <c:v>1.8188646144145281E-56</c:v>
                </c:pt>
                <c:pt idx="2034">
                  <c:v>1.6967581752746894E-56</c:v>
                </c:pt>
                <c:pt idx="2035">
                  <c:v>1.5828491480594381E-56</c:v>
                </c:pt>
                <c:pt idx="2036">
                  <c:v>1.4765872132054914E-56</c:v>
                </c:pt>
                <c:pt idx="2037">
                  <c:v>1.3774589959346439E-56</c:v>
                </c:pt>
                <c:pt idx="2038">
                  <c:v>1.2849855860273005E-56</c:v>
                </c:pt>
                <c:pt idx="2039">
                  <c:v>1.1987202241018786E-56</c:v>
                </c:pt>
                <c:pt idx="2040">
                  <c:v>1.1182461432219747E-56</c:v>
                </c:pt>
                <c:pt idx="2041">
                  <c:v>1.0431745554036333E-56</c:v>
                </c:pt>
                <c:pt idx="2042">
                  <c:v>9.7314277329508804E-57</c:v>
                </c:pt>
                <c:pt idx="2043">
                  <c:v>9.078124579543943E-57</c:v>
                </c:pt>
                <c:pt idx="2044">
                  <c:v>8.4686798425959058E-57</c:v>
                </c:pt>
                <c:pt idx="2045">
                  <c:v>7.9001491605431491E-57</c:v>
                </c:pt>
                <c:pt idx="2046">
                  <c:v>7.3697858366197654E-57</c:v>
                </c:pt>
                <c:pt idx="2047">
                  <c:v>6.8750275689613871E-57</c:v>
                </c:pt>
                <c:pt idx="2048">
                  <c:v>6.413484071561327E-57</c:v>
                </c:pt>
                <c:pt idx="2049">
                  <c:v>5.9829255262731673E-57</c:v>
                </c:pt>
                <c:pt idx="2050">
                  <c:v>5.5812718100688852E-57</c:v>
                </c:pt>
                <c:pt idx="2051">
                  <c:v>5.2065824455070028E-57</c:v>
                </c:pt>
                <c:pt idx="2052">
                  <c:v>4.8570472258592793E-57</c:v>
                </c:pt>
                <c:pt idx="2053">
                  <c:v>4.5309774696038837E-57</c:v>
                </c:pt>
                <c:pt idx="2054">
                  <c:v>4.2267978620335567E-57</c:v>
                </c:pt>
                <c:pt idx="2055">
                  <c:v>3.9430388445637858E-57</c:v>
                </c:pt>
                <c:pt idx="2056">
                  <c:v>3.6783295149720796E-57</c:v>
                </c:pt>
                <c:pt idx="2057">
                  <c:v>3.4313910042678148E-57</c:v>
                </c:pt>
                <c:pt idx="2058">
                  <c:v>3.2010302981948743E-57</c:v>
                </c:pt>
                <c:pt idx="2059">
                  <c:v>2.9861344735173863E-57</c:v>
                </c:pt>
                <c:pt idx="2060">
                  <c:v>2.7856653212427982E-57</c:v>
                </c:pt>
                <c:pt idx="2061">
                  <c:v>2.5986543308058972E-57</c:v>
                </c:pt>
                <c:pt idx="2062">
                  <c:v>2.4241980109812539E-57</c:v>
                </c:pt>
                <c:pt idx="2063">
                  <c:v>2.2614535249184015E-57</c:v>
                </c:pt>
                <c:pt idx="2064">
                  <c:v>2.1096346182116436E-57</c:v>
                </c:pt>
                <c:pt idx="2065">
                  <c:v>1.9680078203320908E-57</c:v>
                </c:pt>
                <c:pt idx="2066">
                  <c:v>1.8358889010702198E-57</c:v>
                </c:pt>
                <c:pt idx="2067">
                  <c:v>1.7126395648692434E-57</c:v>
                </c:pt>
                <c:pt idx="2068">
                  <c:v>1.5976643670788892E-57</c:v>
                </c:pt>
                <c:pt idx="2069">
                  <c:v>1.4904078372313383E-57</c:v>
                </c:pt>
                <c:pt idx="2070">
                  <c:v>1.3903517954412196E-57</c:v>
                </c:pt>
                <c:pt idx="2071">
                  <c:v>1.2970128489646255E-57</c:v>
                </c:pt>
                <c:pt idx="2072">
                  <c:v>1.2099400568224433E-57</c:v>
                </c:pt>
                <c:pt idx="2073">
                  <c:v>1.1287127512053072E-57</c:v>
                </c:pt>
                <c:pt idx="2074">
                  <c:v>1.0529385051348957E-57</c:v>
                </c:pt>
                <c:pt idx="2075">
                  <c:v>9.822512365628847E-58</c:v>
                </c:pt>
                <c:pt idx="2076">
                  <c:v>9.1630943974806036E-58</c:v>
                </c:pt>
                <c:pt idx="2077">
                  <c:v>8.5479453536697154E-58</c:v>
                </c:pt>
                <c:pt idx="2078">
                  <c:v>7.9740933138715158E-58</c:v>
                </c:pt>
                <c:pt idx="2079">
                  <c:v>7.4387658726704776E-58</c:v>
                </c:pt>
                <c:pt idx="2080">
                  <c:v>6.939376745459858E-58</c:v>
                </c:pt>
                <c:pt idx="2081">
                  <c:v>6.4735132735319834E-58</c:v>
                </c:pt>
                <c:pt idx="2082">
                  <c:v>6.0389247679933749E-58</c:v>
                </c:pt>
                <c:pt idx="2083">
                  <c:v>5.6335116361916945E-58</c:v>
                </c:pt>
                <c:pt idx="2084">
                  <c:v>5.2553152381218817E-58</c:v>
                </c:pt>
                <c:pt idx="2085">
                  <c:v>4.9025084238054937E-58</c:v>
                </c:pt>
                <c:pt idx="2086">
                  <c:v>4.5733867059273077E-58</c:v>
                </c:pt>
                <c:pt idx="2087">
                  <c:v>4.2663600250822259E-58</c:v>
                </c:pt>
                <c:pt idx="2088">
                  <c:v>3.9799450678485729E-58</c:v>
                </c:pt>
                <c:pt idx="2089">
                  <c:v>3.7127581005747145E-58</c:v>
                </c:pt>
                <c:pt idx="2090">
                  <c:v>3.4635082842574629E-58</c:v>
                </c:pt>
                <c:pt idx="2091">
                  <c:v>3.230991438214943E-58</c:v>
                </c:pt>
                <c:pt idx="2092">
                  <c:v>3.0140842224248736E-58</c:v>
                </c:pt>
                <c:pt idx="2093">
                  <c:v>2.8117387104218608E-58</c:v>
                </c:pt>
                <c:pt idx="2094">
                  <c:v>2.62297732653416E-58</c:v>
                </c:pt>
                <c:pt idx="2095">
                  <c:v>2.4468881230006048E-58</c:v>
                </c:pt>
                <c:pt idx="2096">
                  <c:v>2.2826203741504022E-58</c:v>
                </c:pt>
                <c:pt idx="2097">
                  <c:v>2.1293804663603056E-58</c:v>
                </c:pt>
                <c:pt idx="2098">
                  <c:v>1.9864280639326619E-58</c:v>
                </c:pt>
                <c:pt idx="2099">
                  <c:v>1.8530725323708269E-58</c:v>
                </c:pt>
                <c:pt idx="2100">
                  <c:v>1.7286696017720153E-58</c:v>
                </c:pt>
                <c:pt idx="2101">
                  <c:v>1.6126182542177018E-58</c:v>
                </c:pt>
                <c:pt idx="2102">
                  <c:v>1.5043578201238699E-58</c:v>
                </c:pt>
                <c:pt idx="2103">
                  <c:v>1.4033652695229422E-58</c:v>
                </c:pt>
                <c:pt idx="2104">
                  <c:v>1.3091526851909713E-58</c:v>
                </c:pt>
                <c:pt idx="2105">
                  <c:v>1.2212649054122199E-58</c:v>
                </c:pt>
                <c:pt idx="2106">
                  <c:v>1.1392773249928055E-58</c:v>
                </c:pt>
                <c:pt idx="2107">
                  <c:v>1.0627938438996232E-58</c:v>
                </c:pt>
                <c:pt idx="2108">
                  <c:v>9.9144495361396686E-59</c:v>
                </c:pt>
                <c:pt idx="2109">
                  <c:v>9.2488595195460906E-59</c:v>
                </c:pt>
                <c:pt idx="2110">
                  <c:v>8.6279527774574848E-59</c:v>
                </c:pt>
                <c:pt idx="2111">
                  <c:v>8.048729572842484E-59</c:v>
                </c:pt>
                <c:pt idx="2112">
                  <c:v>7.508391551006995E-59</c:v>
                </c:pt>
                <c:pt idx="2113">
                  <c:v>7.0043282201272363E-59</c:v>
                </c:pt>
                <c:pt idx="2114">
                  <c:v>6.5341043393895691E-59</c:v>
                </c:pt>
                <c:pt idx="2115">
                  <c:v>6.0954481538065378E-59</c:v>
                </c:pt>
                <c:pt idx="2116">
                  <c:v>5.6862404188688823E-59</c:v>
                </c:pt>
                <c:pt idx="2117">
                  <c:v>5.3045041620092167E-59</c:v>
                </c:pt>
                <c:pt idx="2118">
                  <c:v>4.9483951314127346E-59</c:v>
                </c:pt>
                <c:pt idx="2119">
                  <c:v>4.616192886031092E-59</c:v>
                </c:pt>
                <c:pt idx="2120">
                  <c:v>4.3062924837532962E-59</c:v>
                </c:pt>
                <c:pt idx="2121">
                  <c:v>4.017196727577389E-59</c:v>
                </c:pt>
                <c:pt idx="2122">
                  <c:v>3.747508932322446E-59</c:v>
                </c:pt>
                <c:pt idx="2123">
                  <c:v>3.4959261769352742E-59</c:v>
                </c:pt>
                <c:pt idx="2124">
                  <c:v>3.2612330097922525E-59</c:v>
                </c:pt>
                <c:pt idx="2125">
                  <c:v>3.0422955765852126E-59</c:v>
                </c:pt>
                <c:pt idx="2126">
                  <c:v>2.8380561424218957E-59</c:v>
                </c:pt>
                <c:pt idx="2127">
                  <c:v>2.6475279816760591E-59</c:v>
                </c:pt>
                <c:pt idx="2128">
                  <c:v>2.4697906108989567E-59</c:v>
                </c:pt>
                <c:pt idx="2129">
                  <c:v>2.3039853417613448E-59</c:v>
                </c:pt>
                <c:pt idx="2130">
                  <c:v>2.1493111325413141E-59</c:v>
                </c:pt>
                <c:pt idx="2131">
                  <c:v>2.0050207181155487E-59</c:v>
                </c:pt>
                <c:pt idx="2132">
                  <c:v>1.8704169997571604E-59</c:v>
                </c:pt>
                <c:pt idx="2133">
                  <c:v>1.7448496772984276E-59</c:v>
                </c:pt>
                <c:pt idx="2134">
                  <c:v>1.6277121073876576E-59</c:v>
                </c:pt>
                <c:pt idx="2135">
                  <c:v>1.5184383726617302E-59</c:v>
                </c:pt>
                <c:pt idx="2136">
                  <c:v>1.4165005476748512E-59</c:v>
                </c:pt>
                <c:pt idx="2137">
                  <c:v>1.3214061483746137E-59</c:v>
                </c:pt>
                <c:pt idx="2138">
                  <c:v>1.2326957528032255E-59</c:v>
                </c:pt>
                <c:pt idx="2139">
                  <c:v>1.1499407815289865E-59</c:v>
                </c:pt>
                <c:pt idx="2140">
                  <c:v>1.0727414270847931E-59</c:v>
                </c:pt>
                <c:pt idx="2141">
                  <c:v>1.0007247224103351E-59</c:v>
                </c:pt>
                <c:pt idx="2142">
                  <c:v>9.3354273896619458E-60</c:v>
                </c:pt>
                <c:pt idx="2143">
                  <c:v>8.7087090581455233E-60</c:v>
                </c:pt>
                <c:pt idx="2144">
                  <c:v>8.1240644154559938E-60</c:v>
                </c:pt>
                <c:pt idx="2145">
                  <c:v>7.5786689147395635E-60</c:v>
                </c:pt>
                <c:pt idx="2146">
                  <c:v>7.0698876303796464E-60</c:v>
                </c:pt>
                <c:pt idx="2147">
                  <c:v>6.5952625280916828E-60</c:v>
                </c:pt>
                <c:pt idx="2148">
                  <c:v>6.1525005896189228E-60</c:v>
                </c:pt>
                <c:pt idx="2149">
                  <c:v>5.739462734656888E-60</c:v>
                </c:pt>
                <c:pt idx="2150">
                  <c:v>5.354153486485967E-60</c:v>
                </c:pt>
                <c:pt idx="2151">
                  <c:v>4.9947113313845017E-60</c:v>
                </c:pt>
                <c:pt idx="2152">
                  <c:v>4.659399725246582E-60</c:v>
                </c:pt>
                <c:pt idx="2153">
                  <c:v>4.3465987039555404E-60</c:v>
                </c:pt>
                <c:pt idx="2154">
                  <c:v>4.0547970569810117E-60</c:v>
                </c:pt>
                <c:pt idx="2155">
                  <c:v>3.7825850263884977E-60</c:v>
                </c:pt>
                <c:pt idx="2156">
                  <c:v>3.5286474959887194E-60</c:v>
                </c:pt>
                <c:pt idx="2157">
                  <c:v>3.2917576377220644E-60</c:v>
                </c:pt>
                <c:pt idx="2158">
                  <c:v>3.0707709845824129E-60</c:v>
                </c:pt>
                <c:pt idx="2159">
                  <c:v>2.8646199014453156E-60</c:v>
                </c:pt>
                <c:pt idx="2160">
                  <c:v>2.6723084270878937E-60</c:v>
                </c:pt>
                <c:pt idx="2161">
                  <c:v>2.492907462481123E-60</c:v>
                </c:pt>
                <c:pt idx="2162">
                  <c:v>2.3255502821080896E-60</c:v>
                </c:pt>
                <c:pt idx="2163">
                  <c:v>2.1694283466223794E-60</c:v>
                </c:pt>
                <c:pt idx="2164">
                  <c:v>2.0237873966166778E-60</c:v>
                </c:pt>
                <c:pt idx="2165">
                  <c:v>1.8879238086296791E-60</c:v>
                </c:pt>
                <c:pt idx="2166">
                  <c:v>1.7611811957863931E-60</c:v>
                </c:pt>
                <c:pt idx="2167">
                  <c:v>1.6429472366487904E-60</c:v>
                </c:pt>
                <c:pt idx="2168">
                  <c:v>1.5326507169562583E-60</c:v>
                </c:pt>
                <c:pt idx="2169">
                  <c:v>1.4297587699638813E-60</c:v>
                </c:pt>
                <c:pt idx="2170">
                  <c:v>1.3337743020459979E-60</c:v>
                </c:pt>
                <c:pt idx="2171">
                  <c:v>1.2442335911275638E-60</c:v>
                </c:pt>
                <c:pt idx="2172">
                  <c:v>1.1607040463408204E-60</c:v>
                </c:pt>
                <c:pt idx="2173">
                  <c:v>1.0827821180836692E-60</c:v>
                </c:pt>
                <c:pt idx="2174">
                  <c:v>1.0100913483827875E-60</c:v>
                </c:pt>
                <c:pt idx="2175">
                  <c:v>9.4228055214236361E-61</c:v>
                </c:pt>
                <c:pt idx="2176">
                  <c:v>8.7902212049165983E-61</c:v>
                </c:pt>
                <c:pt idx="2177">
                  <c:v>8.2001043803450457E-61</c:v>
                </c:pt>
                <c:pt idx="2178">
                  <c:v>7.6496040635409677E-61</c:v>
                </c:pt>
                <c:pt idx="2179">
                  <c:v>7.136060666398516E-61</c:v>
                </c:pt>
                <c:pt idx="2180">
                  <c:v>6.6569931478189301E-61</c:v>
                </c:pt>
                <c:pt idx="2181">
                  <c:v>6.2100870272552897E-61</c:v>
                </c:pt>
                <c:pt idx="2182">
                  <c:v>5.7931832029479848E-61</c:v>
                </c:pt>
                <c:pt idx="2183">
                  <c:v>5.4042675208292238E-61</c:v>
                </c:pt>
                <c:pt idx="2184">
                  <c:v>5.0414610437017586E-61</c:v>
                </c:pt>
                <c:pt idx="2185">
                  <c:v>4.7030109736800334E-61</c:v>
                </c:pt>
                <c:pt idx="2186">
                  <c:v>4.3872821840380927E-61</c:v>
                </c:pt>
                <c:pt idx="2187">
                  <c:v>4.0927493195527468E-61</c:v>
                </c:pt>
                <c:pt idx="2188">
                  <c:v>3.817989427177003E-61</c:v>
                </c:pt>
                <c:pt idx="2189">
                  <c:v>3.5616750814409397E-61</c:v>
                </c:pt>
                <c:pt idx="2190">
                  <c:v>3.3225679713673083E-61</c:v>
                </c:pt>
                <c:pt idx="2191">
                  <c:v>3.0995129179188515E-61</c:v>
                </c:pt>
                <c:pt idx="2192">
                  <c:v>2.8914322930743095E-61</c:v>
                </c:pt>
                <c:pt idx="2193">
                  <c:v>2.6973208135704373E-61</c:v>
                </c:pt>
                <c:pt idx="2194">
                  <c:v>2.5162406841574658E-61</c:v>
                </c:pt>
                <c:pt idx="2195">
                  <c:v>2.3473170669039848E-61</c:v>
                </c:pt>
                <c:pt idx="2196">
                  <c:v>2.1897338546624975E-61</c:v>
                </c:pt>
                <c:pt idx="2197">
                  <c:v>2.0427297282762911E-61</c:v>
                </c:pt>
                <c:pt idx="2198">
                  <c:v>1.9055944784791549E-61</c:v>
                </c:pt>
                <c:pt idx="2199">
                  <c:v>1.777665574718208E-61</c:v>
                </c:pt>
                <c:pt idx="2200">
                  <c:v>1.6583249643230876E-61</c:v>
                </c:pt>
                <c:pt idx="2201">
                  <c:v>1.5469960865575635E-61</c:v>
                </c:pt>
                <c:pt idx="2202">
                  <c:v>1.4431410871278153E-61</c:v>
                </c:pt>
                <c:pt idx="2203">
                  <c:v>1.3462582196900452E-61</c:v>
                </c:pt>
                <c:pt idx="2204">
                  <c:v>1.2558794218035384E-61</c:v>
                </c:pt>
                <c:pt idx="2205">
                  <c:v>1.1715680536180665E-61</c:v>
                </c:pt>
                <c:pt idx="2206">
                  <c:v>1.0929167883707398E-61</c:v>
                </c:pt>
                <c:pt idx="2207">
                  <c:v>1.0195456445008279E-61</c:v>
                </c:pt>
                <c:pt idx="2208">
                  <c:v>9.5110014987526973E-62</c:v>
                </c:pt>
                <c:pt idx="2209">
                  <c:v>8.8724962925583451E-62</c:v>
                </c:pt>
                <c:pt idx="2210">
                  <c:v>8.2768560673432069E-62</c:v>
                </c:pt>
                <c:pt idx="2211">
                  <c:v>7.7212031541759605E-62</c:v>
                </c:pt>
                <c:pt idx="2212">
                  <c:v>7.2028530716244917E-62</c:v>
                </c:pt>
                <c:pt idx="2213">
                  <c:v>6.7193015564356484E-62</c:v>
                </c:pt>
                <c:pt idx="2214">
                  <c:v>6.2682124648887038E-62</c:v>
                </c:pt>
                <c:pt idx="2215">
                  <c:v>5.8474064863712316E-62</c:v>
                </c:pt>
                <c:pt idx="2216">
                  <c:v>5.4548506146502254E-62</c:v>
                </c:pt>
                <c:pt idx="2217">
                  <c:v>5.0886483259718558E-62</c:v>
                </c:pt>
                <c:pt idx="2218">
                  <c:v>4.7470304165381005E-62</c:v>
                </c:pt>
                <c:pt idx="2219">
                  <c:v>4.4283464550940796E-62</c:v>
                </c:pt>
                <c:pt idx="2220">
                  <c:v>4.1310568093316782E-62</c:v>
                </c:pt>
                <c:pt idx="2221">
                  <c:v>3.8537252075872316E-62</c:v>
                </c:pt>
                <c:pt idx="2222">
                  <c:v>3.5950117998972467E-62</c:v>
                </c:pt>
                <c:pt idx="2223">
                  <c:v>3.3536666848885327E-62</c:v>
                </c:pt>
                <c:pt idx="2224">
                  <c:v>3.1285238712297704E-62</c:v>
                </c:pt>
                <c:pt idx="2225">
                  <c:v>2.9184956444709493E-62</c:v>
                </c:pt>
                <c:pt idx="2226">
                  <c:v>2.7225673120556279E-62</c:v>
                </c:pt>
                <c:pt idx="2227">
                  <c:v>2.539792301118025E-62</c:v>
                </c:pt>
                <c:pt idx="2228">
                  <c:v>2.3692875853813203E-62</c:v>
                </c:pt>
                <c:pt idx="2229">
                  <c:v>2.2102294190635024E-62</c:v>
                </c:pt>
                <c:pt idx="2230">
                  <c:v>2.06184935718032E-62</c:v>
                </c:pt>
                <c:pt idx="2231">
                  <c:v>1.9234305430185564E-62</c:v>
                </c:pt>
                <c:pt idx="2232">
                  <c:v>1.7943042448435803E-62</c:v>
                </c:pt>
                <c:pt idx="2233">
                  <c:v>1.6738466251092653E-62</c:v>
                </c:pt>
                <c:pt idx="2234">
                  <c:v>1.5614757265615918E-62</c:v>
                </c:pt>
                <c:pt idx="2235">
                  <c:v>1.4566486606751611E-62</c:v>
                </c:pt>
                <c:pt idx="2236">
                  <c:v>1.3588589848393309E-62</c:v>
                </c:pt>
                <c:pt idx="2237">
                  <c:v>1.267634255622574E-62</c:v>
                </c:pt>
                <c:pt idx="2238">
                  <c:v>1.1825337462943536E-62</c:v>
                </c:pt>
                <c:pt idx="2239">
                  <c:v>1.1031463175773598E-62</c:v>
                </c:pt>
                <c:pt idx="2240">
                  <c:v>1.0290884313432291E-62</c:v>
                </c:pt>
                <c:pt idx="2241">
                  <c:v>9.60002297655499E-63</c:v>
                </c:pt>
                <c:pt idx="2242">
                  <c:v>8.9555414620772946E-63</c:v>
                </c:pt>
                <c:pt idx="2243">
                  <c:v>8.3543261380574571E-63</c:v>
                </c:pt>
                <c:pt idx="2244">
                  <c:v>7.7934724010356736E-63</c:v>
                </c:pt>
                <c:pt idx="2245">
                  <c:v>7.2702706432559204E-63</c:v>
                </c:pt>
                <c:pt idx="2246">
                  <c:v>6.7821931619549585E-63</c:v>
                </c:pt>
                <c:pt idx="2247">
                  <c:v>6.3268819474743495E-63</c:v>
                </c:pt>
                <c:pt idx="2248">
                  <c:v>5.9021372911971709E-63</c:v>
                </c:pt>
                <c:pt idx="2249">
                  <c:v>5.5059071582719011E-63</c:v>
                </c:pt>
                <c:pt idx="2250">
                  <c:v>5.1362772737807252E-63</c:v>
                </c:pt>
                <c:pt idx="2251">
                  <c:v>4.7914618744563909E-63</c:v>
                </c:pt>
                <c:pt idx="2252">
                  <c:v>4.469795081267118E-63</c:v>
                </c:pt>
                <c:pt idx="2253">
                  <c:v>4.1697228511885875E-63</c:v>
                </c:pt>
                <c:pt idx="2254">
                  <c:v>3.889795469280318E-63</c:v>
                </c:pt>
                <c:pt idx="2255">
                  <c:v>3.6286605447939325E-63</c:v>
                </c:pt>
                <c:pt idx="2256">
                  <c:v>3.3850564774760149E-63</c:v>
                </c:pt>
                <c:pt idx="2257">
                  <c:v>3.1578063624998172E-63</c:v>
                </c:pt>
                <c:pt idx="2258">
                  <c:v>2.9458123045791855E-63</c:v>
                </c:pt>
                <c:pt idx="2259">
                  <c:v>2.74805011379498E-63</c:v>
                </c:pt>
                <c:pt idx="2260">
                  <c:v>2.5635643575083066E-63</c:v>
                </c:pt>
                <c:pt idx="2261">
                  <c:v>2.3914637444553071E-63</c:v>
                </c:pt>
                <c:pt idx="2262">
                  <c:v>2.2309168187230374E-63</c:v>
                </c:pt>
                <c:pt idx="2263">
                  <c:v>2.0811479428030821E-63</c:v>
                </c:pt>
                <c:pt idx="2264">
                  <c:v>1.9414335503161603E-63</c:v>
                </c:pt>
                <c:pt idx="2265">
                  <c:v>1.8110986503038089E-63</c:v>
                </c:pt>
                <c:pt idx="2266">
                  <c:v>1.6895135661986076E-63</c:v>
                </c:pt>
                <c:pt idx="2267">
                  <c:v>1.5760908937181889E-63</c:v>
                </c:pt>
                <c:pt idx="2268">
                  <c:v>1.4702826629859628E-63</c:v>
                </c:pt>
                <c:pt idx="2269">
                  <c:v>1.3715776911681213E-63</c:v>
                </c:pt>
                <c:pt idx="2270">
                  <c:v>1.2794991128369404E-63</c:v>
                </c:pt>
                <c:pt idx="2271">
                  <c:v>1.1936020761290206E-63</c:v>
                </c:pt>
                <c:pt idx="2272">
                  <c:v>1.1134715935680921E-63</c:v>
                </c:pt>
                <c:pt idx="2273">
                  <c:v>1.0387205371692484E-63</c:v>
                </c:pt>
                <c:pt idx="2274">
                  <c:v>9.6898776813850675E-64</c:v>
                </c:pt>
                <c:pt idx="2275">
                  <c:v>9.0393639213186626E-64</c:v>
                </c:pt>
                <c:pt idx="2276">
                  <c:v>8.4325213164463709E-64</c:v>
                </c:pt>
                <c:pt idx="2277">
                  <c:v>7.8664180766769316E-64</c:v>
                </c:pt>
                <c:pt idx="2278">
                  <c:v>7.3383192327520012E-64</c:v>
                </c:pt>
                <c:pt idx="2279">
                  <c:v>6.8456734230081182E-64</c:v>
                </c:pt>
                <c:pt idx="2280">
                  <c:v>6.3861005671873912E-64</c:v>
                </c:pt>
                <c:pt idx="2281">
                  <c:v>5.957380367746292E-64</c:v>
                </c:pt>
                <c:pt idx="2282">
                  <c:v>5.5574415831099016E-64</c:v>
                </c:pt>
                <c:pt idx="2283">
                  <c:v>5.1843520210483242E-64</c:v>
                </c:pt>
                <c:pt idx="2284">
                  <c:v>4.8363092038310528E-64</c:v>
                </c:pt>
                <c:pt idx="2285">
                  <c:v>4.5116316600606335E-64</c:v>
                </c:pt>
                <c:pt idx="2286">
                  <c:v>4.2087508011145199E-64</c:v>
                </c:pt>
                <c:pt idx="2287">
                  <c:v>3.9262033429484494E-64</c:v>
                </c:pt>
                <c:pt idx="2288">
                  <c:v>3.6626242366493887E-64</c:v>
                </c:pt>
                <c:pt idx="2289">
                  <c:v>3.4167400735840214E-64</c:v>
                </c:pt>
                <c:pt idx="2290">
                  <c:v>3.1873629332815651E-64</c:v>
                </c:pt>
                <c:pt idx="2291">
                  <c:v>2.9733846443287049E-64</c:v>
                </c:pt>
                <c:pt idx="2292">
                  <c:v>2.7737714305497776E-64</c:v>
                </c:pt>
                <c:pt idx="2293">
                  <c:v>2.5875589166066925E-64</c:v>
                </c:pt>
                <c:pt idx="2294">
                  <c:v>2.4138474688895762E-64</c:v>
                </c:pt>
                <c:pt idx="2295">
                  <c:v>2.25179784918894E-64</c:v>
                </c:pt>
                <c:pt idx="2296">
                  <c:v>2.100627160151309E-64</c:v>
                </c:pt>
                <c:pt idx="2297">
                  <c:v>1.9596050629299211E-64</c:v>
                </c:pt>
                <c:pt idx="2298">
                  <c:v>1.8280502487571287E-64</c:v>
                </c:pt>
                <c:pt idx="2299">
                  <c:v>1.7053271473918952E-64</c:v>
                </c:pt>
                <c:pt idx="2300">
                  <c:v>1.5908428565401814E-64</c:v>
                </c:pt>
                <c:pt idx="2301">
                  <c:v>1.4840442774135553E-64</c:v>
                </c:pt>
                <c:pt idx="2302">
                  <c:v>1.3844154425873004E-64</c:v>
                </c:pt>
                <c:pt idx="2303">
                  <c:v>1.2914750232483093E-64</c:v>
                </c:pt>
                <c:pt idx="2304">
                  <c:v>1.2047740037897214E-64</c:v>
                </c:pt>
                <c:pt idx="2305">
                  <c:v>1.1238935125177733E-64</c:v>
                </c:pt>
                <c:pt idx="2306">
                  <c:v>1.0484427979905212E-64</c:v>
                </c:pt>
                <c:pt idx="2307">
                  <c:v>9.7805734121168298E-65</c:v>
                </c:pt>
                <c:pt idx="2308">
                  <c:v>9.1239709455919684E-65</c:v>
                </c:pt>
                <c:pt idx="2309">
                  <c:v>8.5114483894036991E-65</c:v>
                </c:pt>
                <c:pt idx="2310">
                  <c:v>7.940046512366721E-65</c:v>
                </c:pt>
                <c:pt idx="2311">
                  <c:v>7.4070047463406797E-65</c:v>
                </c:pt>
                <c:pt idx="2312">
                  <c:v>6.9097478493183152E-65</c:v>
                </c:pt>
                <c:pt idx="2313">
                  <c:v>6.4458734638649457E-65</c:v>
                </c:pt>
                <c:pt idx="2314">
                  <c:v>6.0131405108013226E-65</c:v>
                </c:pt>
                <c:pt idx="2315">
                  <c:v>5.6094583620572259E-65</c:v>
                </c:pt>
                <c:pt idx="2316">
                  <c:v>5.2328767403874468E-65</c:v>
                </c:pt>
                <c:pt idx="2317">
                  <c:v>4.8815762971534831E-65</c:v>
                </c:pt>
                <c:pt idx="2318">
                  <c:v>4.5538598226501178E-65</c:v>
                </c:pt>
                <c:pt idx="2319">
                  <c:v>4.2481440465120632E-65</c:v>
                </c:pt>
                <c:pt idx="2320">
                  <c:v>3.9629519885865931E-65</c:v>
                </c:pt>
                <c:pt idx="2321">
                  <c:v>3.696905823317601E-65</c:v>
                </c:pt>
                <c:pt idx="2322">
                  <c:v>3.4487202231672829E-65</c:v>
                </c:pt>
                <c:pt idx="2323">
                  <c:v>3.2171961489161288E-65</c:v>
                </c:pt>
                <c:pt idx="2324">
                  <c:v>3.0012150568407292E-65</c:v>
                </c:pt>
                <c:pt idx="2325">
                  <c:v>2.7997334947830429E-65</c:v>
                </c:pt>
                <c:pt idx="2326">
                  <c:v>2.6117780610035282E-65</c:v>
                </c:pt>
                <c:pt idx="2327">
                  <c:v>2.4364407014632479E-65</c:v>
                </c:pt>
                <c:pt idx="2328">
                  <c:v>2.2728743228150976E-65</c:v>
                </c:pt>
                <c:pt idx="2329">
                  <c:v>2.120288699909537E-65</c:v>
                </c:pt>
                <c:pt idx="2330">
                  <c:v>1.9779466580430899E-65</c:v>
                </c:pt>
                <c:pt idx="2331">
                  <c:v>1.8451605115052244E-65</c:v>
                </c:pt>
                <c:pt idx="2332">
                  <c:v>1.7212887412174341E-65</c:v>
                </c:pt>
                <c:pt idx="2333">
                  <c:v>1.6057328954134785E-65</c:v>
                </c:pt>
                <c:pt idx="2334">
                  <c:v>1.4979346983872773E-65</c:v>
                </c:pt>
                <c:pt idx="2335">
                  <c:v>1.397373353340189E-65</c:v>
                </c:pt>
                <c:pt idx="2336">
                  <c:v>1.3035630262971344E-65</c:v>
                </c:pt>
                <c:pt idx="2337">
                  <c:v>1.2160504989358107E-65</c:v>
                </c:pt>
                <c:pt idx="2338">
                  <c:v>1.1344129789892956E-65</c:v>
                </c:pt>
                <c:pt idx="2339">
                  <c:v>1.0582560576436205E-65</c:v>
                </c:pt>
                <c:pt idx="2340">
                  <c:v>9.8721180406204165E-66</c:v>
                </c:pt>
                <c:pt idx="2341">
                  <c:v>9.2093698783024978E-66</c:v>
                </c:pt>
                <c:pt idx="2342">
                  <c:v>8.5911142073474728E-66</c:v>
                </c:pt>
                <c:pt idx="2343">
                  <c:v>8.0143640986316821E-66</c:v>
                </c:pt>
                <c:pt idx="2344">
                  <c:v>7.4763331455312617E-66</c:v>
                </c:pt>
                <c:pt idx="2345">
                  <c:v>6.9744220021788889E-66</c:v>
                </c:pt>
                <c:pt idx="2346">
                  <c:v>6.5062058254522141E-66</c:v>
                </c:pt>
                <c:pt idx="2347">
                  <c:v>6.0694225600234291E-66</c:v>
                </c:pt>
                <c:pt idx="2348">
                  <c:v>5.6619620098724652E-66</c:v>
                </c:pt>
                <c:pt idx="2349">
                  <c:v>5.2818556434659066E-66</c:v>
                </c:pt>
                <c:pt idx="2350">
                  <c:v>4.9272670833482088E-66</c:v>
                </c:pt>
                <c:pt idx="2351">
                  <c:v>4.5964832341983079E-66</c:v>
                </c:pt>
                <c:pt idx="2352">
                  <c:v>4.2879060064893688E-66</c:v>
                </c:pt>
                <c:pt idx="2353">
                  <c:v>4.0000445957667904E-66</c:v>
                </c:pt>
                <c:pt idx="2354">
                  <c:v>3.7315082802440111E-66</c:v>
                </c:pt>
                <c:pt idx="2355">
                  <c:v>3.4809997019196787E-66</c:v>
                </c:pt>
                <c:pt idx="2356">
                  <c:v>3.2473085987558124E-66</c:v>
                </c:pt>
                <c:pt idx="2357">
                  <c:v>3.029305957635716E-66</c:v>
                </c:pt>
                <c:pt idx="2358">
                  <c:v>2.825938559853302E-66</c:v>
                </c:pt>
                <c:pt idx="2359">
                  <c:v>2.6362238927818755E-66</c:v>
                </c:pt>
                <c:pt idx="2360">
                  <c:v>2.4592454031395475E-66</c:v>
                </c:pt>
                <c:pt idx="2361">
                  <c:v>2.2941480689187446E-66</c:v>
                </c:pt>
                <c:pt idx="2362">
                  <c:v>2.1401342685868403E-66</c:v>
                </c:pt>
                <c:pt idx="2363">
                  <c:v>1.9964599276011046E-66</c:v>
                </c:pt>
                <c:pt idx="2364">
                  <c:v>1.8624309236209369E-66</c:v>
                </c:pt>
                <c:pt idx="2365">
                  <c:v>1.7373997330501779E-66</c:v>
                </c:pt>
                <c:pt idx="2366">
                  <c:v>1.6207623027081993E-66</c:v>
                </c:pt>
                <c:pt idx="2367">
                  <c:v>1.5119551315161384E-66</c:v>
                </c:pt>
                <c:pt idx="2368">
                  <c:v>1.410452548099247E-66</c:v>
                </c:pt>
                <c:pt idx="2369">
                  <c:v>1.3157641711528696E-66</c:v>
                </c:pt>
                <c:pt idx="2370">
                  <c:v>1.2274325403025025E-66</c:v>
                </c:pt>
                <c:pt idx="2371">
                  <c:v>1.1450309060121195E-66</c:v>
                </c:pt>
                <c:pt idx="2372">
                  <c:v>1.0681611678632973E-66</c:v>
                </c:pt>
                <c:pt idx="2373">
                  <c:v>9.9645195124454255E-67</c:v>
                </c:pt>
                <c:pt idx="2374">
                  <c:v>9.2955681315886364E-67</c:v>
                </c:pt>
                <c:pt idx="2375">
                  <c:v>8.671525684814546E-67</c:v>
                </c:pt>
                <c:pt idx="2376">
                  <c:v>8.0893772858127937E-67</c:v>
                </c:pt>
                <c:pt idx="2377">
                  <c:v>7.5463104476318562E-67</c:v>
                </c:pt>
                <c:pt idx="2378">
                  <c:v>7.0397014949360048E-67</c:v>
                </c:pt>
                <c:pt idx="2379">
                  <c:v>6.5671028884527333E-67</c:v>
                </c:pt>
                <c:pt idx="2380">
                  <c:v>6.126231400372224E-67</c:v>
                </c:pt>
                <c:pt idx="2381">
                  <c:v>5.7149570835716264E-67</c:v>
                </c:pt>
                <c:pt idx="2382">
                  <c:v>5.33129298137205E-67</c:v>
                </c:pt>
                <c:pt idx="2383">
                  <c:v>4.9733855281138528E-67</c:v>
                </c:pt>
                <c:pt idx="2384">
                  <c:v>4.6395055941732694E-67</c:v>
                </c:pt>
                <c:pt idx="2385">
                  <c:v>4.328040132156893E-67</c:v>
                </c:pt>
                <c:pt idx="2386">
                  <c:v>4.0374843839149555E-67</c:v>
                </c:pt>
                <c:pt idx="2387">
                  <c:v>3.7664346107237539E-67</c:v>
                </c:pt>
                <c:pt idx="2388">
                  <c:v>3.5135813115151381E-67</c:v>
                </c:pt>
                <c:pt idx="2389">
                  <c:v>3.2777028963888428E-67</c:v>
                </c:pt>
                <c:pt idx="2390">
                  <c:v>3.0576597848430136E-67</c:v>
                </c:pt>
                <c:pt idx="2391">
                  <c:v>2.8523889002101588E-67</c:v>
                </c:pt>
                <c:pt idx="2392">
                  <c:v>2.6608985336999639E-67</c:v>
                </c:pt>
                <c:pt idx="2393">
                  <c:v>2.4822635532360071E-67</c:v>
                </c:pt>
                <c:pt idx="2394">
                  <c:v>2.3156209339392349E-67</c:v>
                </c:pt>
                <c:pt idx="2395">
                  <c:v>2.1601655886649507E-67</c:v>
                </c:pt>
                <c:pt idx="2396">
                  <c:v>2.0151464784497602E-67</c:v>
                </c:pt>
                <c:pt idx="2397">
                  <c:v>1.8798629840771508E-67</c:v>
                </c:pt>
                <c:pt idx="2398">
                  <c:v>1.7536615212319682E-67</c:v>
                </c:pt>
                <c:pt idx="2399">
                  <c:v>1.6359323828908411E-67</c:v>
                </c:pt>
                <c:pt idx="2400">
                  <c:v>1.5261067936934549E-67</c:v>
                </c:pt>
                <c:pt idx="2401">
                  <c:v>1.4236541620636917E-67</c:v>
                </c:pt>
                <c:pt idx="2402">
                  <c:v>1.3280795168050255E-67</c:v>
                </c:pt>
                <c:pt idx="2403">
                  <c:v>1.2389211157858168E-67</c:v>
                </c:pt>
                <c:pt idx="2404">
                  <c:v>1.1557482151615133E-67</c:v>
                </c:pt>
                <c:pt idx="2405">
                  <c:v>1.078158988356404E-67</c:v>
                </c:pt>
                <c:pt idx="2406">
                  <c:v>1.0057785847510548E-67</c:v>
                </c:pt>
                <c:pt idx="2407">
                  <c:v>9.3825731869652256E-68</c:v>
                </c:pt>
                <c:pt idx="2408">
                  <c:v>8.7526898010607553E-68</c:v>
                </c:pt>
                <c:pt idx="2409">
                  <c:v>8.1650925846251982E-68</c:v>
                </c:pt>
                <c:pt idx="2410">
                  <c:v>7.6169427262716065E-68</c:v>
                </c:pt>
                <c:pt idx="2411">
                  <c:v>7.1055919934758622E-68</c:v>
                </c:pt>
                <c:pt idx="2412">
                  <c:v>6.6285699383829004E-68</c:v>
                </c:pt>
                <c:pt idx="2413">
                  <c:v>6.1835719625297872E-68</c:v>
                </c:pt>
                <c:pt idx="2414">
                  <c:v>5.7684481828236784E-68</c:v>
                </c:pt>
                <c:pt idx="2415">
                  <c:v>5.3811930449837457E-68</c:v>
                </c:pt>
                <c:pt idx="2416">
                  <c:v>5.01993563426737E-68</c:v>
                </c:pt>
                <c:pt idx="2417">
                  <c:v>4.682930636669523E-68</c:v>
                </c:pt>
                <c:pt idx="2418">
                  <c:v>4.3685499069269553E-68</c:v>
                </c:pt>
                <c:pt idx="2419">
                  <c:v>4.0752746025903383E-68</c:v>
                </c:pt>
                <c:pt idx="2420">
                  <c:v>3.8016878461623442E-68</c:v>
                </c:pt>
                <c:pt idx="2421">
                  <c:v>3.5464678798508261E-68</c:v>
                </c:pt>
                <c:pt idx="2422">
                  <c:v>3.3083816798662324E-68</c:v>
                </c:pt>
                <c:pt idx="2423">
                  <c:v>3.0862789994124818E-68</c:v>
                </c:pt>
                <c:pt idx="2424">
                  <c:v>2.8790868115917149E-68</c:v>
                </c:pt>
                <c:pt idx="2425">
                  <c:v>2.6858041253753482E-68</c:v>
                </c:pt>
                <c:pt idx="2426">
                  <c:v>2.5054971495962644E-68</c:v>
                </c:pt>
                <c:pt idx="2427">
                  <c:v>2.337294781598308E-68</c:v>
                </c:pt>
                <c:pt idx="2428">
                  <c:v>2.1803843987477606E-68</c:v>
                </c:pt>
                <c:pt idx="2429">
                  <c:v>2.0340079324746803E-68</c:v>
                </c:pt>
                <c:pt idx="2430">
                  <c:v>1.8974582058769075E-68</c:v>
                </c:pt>
                <c:pt idx="2431">
                  <c:v>1.7700755171929149E-68</c:v>
                </c:pt>
                <c:pt idx="2432">
                  <c:v>1.6512444526375088E-68</c:v>
                </c:pt>
                <c:pt idx="2433">
                  <c:v>1.5403909132024809E-68</c:v>
                </c:pt>
                <c:pt idx="2434">
                  <c:v>1.4369793410580289E-68</c:v>
                </c:pt>
                <c:pt idx="2435">
                  <c:v>1.340510132155096E-68</c:v>
                </c:pt>
                <c:pt idx="2436">
                  <c:v>1.2505172225283278E-68</c:v>
                </c:pt>
                <c:pt idx="2437">
                  <c:v>1.1665658366385502E-68</c:v>
                </c:pt>
                <c:pt idx="2438">
                  <c:v>1.0882503868765174E-68</c:v>
                </c:pt>
                <c:pt idx="2439">
                  <c:v>1.0151925140799674E-68</c:v>
                </c:pt>
                <c:pt idx="2440">
                  <c:v>9.4703925959729225E-69</c:v>
                </c:pt>
                <c:pt idx="2441">
                  <c:v>8.8346136006666816E-69</c:v>
                </c:pt>
                <c:pt idx="2442">
                  <c:v>8.2415165667233179E-69</c:v>
                </c:pt>
                <c:pt idx="2443">
                  <c:v>7.688236111927897E-69</c:v>
                </c:pt>
                <c:pt idx="2444">
                  <c:v>7.1720992167164752E-69</c:v>
                </c:pt>
                <c:pt idx="2445">
                  <c:v>6.6906123102307093E-69</c:v>
                </c:pt>
                <c:pt idx="2446">
                  <c:v>6.2414492233286018E-69</c:v>
                </c:pt>
                <c:pt idx="2447">
                  <c:v>5.8224399503497645E-69</c:v>
                </c:pt>
                <c:pt idx="2448">
                  <c:v>5.4315601653408084E-69</c:v>
                </c:pt>
                <c:pt idx="2449">
                  <c:v>5.0669214420914444E-69</c:v>
                </c:pt>
                <c:pt idx="2450">
                  <c:v>4.7267621307321229E-69</c:v>
                </c:pt>
                <c:pt idx="2451">
                  <c:v>4.4094388468160628E-69</c:v>
                </c:pt>
                <c:pt idx="2452">
                  <c:v>4.1134185317675473E-69</c:v>
                </c:pt>
                <c:pt idx="2453">
                  <c:v>3.8372710463387676E-69</c:v>
                </c:pt>
                <c:pt idx="2454">
                  <c:v>3.5796622612925796E-69</c:v>
                </c:pt>
                <c:pt idx="2455">
                  <c:v>3.339347611930732E-69</c:v>
                </c:pt>
                <c:pt idx="2456">
                  <c:v>3.115166085328084E-69</c:v>
                </c:pt>
                <c:pt idx="2457">
                  <c:v>2.906034611223815E-69</c:v>
                </c:pt>
                <c:pt idx="2458">
                  <c:v>2.7109428294707873E-69</c:v>
                </c:pt>
                <c:pt idx="2459">
                  <c:v>2.5289482087634561E-69</c:v>
                </c:pt>
                <c:pt idx="2460">
                  <c:v>2.3591714930618431E-69</c:v>
                </c:pt>
                <c:pt idx="2461">
                  <c:v>2.2007924537122195E-69</c:v>
                </c:pt>
                <c:pt idx="2462">
                  <c:v>2.0530459267420798E-69</c:v>
                </c:pt>
                <c:pt idx="2463">
                  <c:v>1.9152181161847117E-69</c:v>
                </c:pt>
                <c:pt idx="2464">
                  <c:v>1.7866431455738826E-69</c:v>
                </c:pt>
                <c:pt idx="2465">
                  <c:v>1.6666998409481833E-69</c:v>
                </c:pt>
                <c:pt idx="2466">
                  <c:v>1.5548087298230006E-69</c:v>
                </c:pt>
                <c:pt idx="2467">
                  <c:v>1.450429241631499E-69</c:v>
                </c:pt>
                <c:pt idx="2468">
                  <c:v>1.3530570961093166E-69</c:v>
                </c:pt>
                <c:pt idx="2469">
                  <c:v>1.2622218670057035E-69</c:v>
                </c:pt>
                <c:pt idx="2470">
                  <c:v>1.1774847093508352E-69</c:v>
                </c:pt>
                <c:pt idx="2471">
                  <c:v>1.0984362392992478E-69</c:v>
                </c:pt>
                <c:pt idx="2472">
                  <c:v>1.0246945563064428E-69</c:v>
                </c:pt>
                <c:pt idx="2473">
                  <c:v>9.559033980833597E-70</c:v>
                </c:pt>
                <c:pt idx="2474">
                  <c:v>8.9173041941490486E-70</c:v>
                </c:pt>
                <c:pt idx="2475">
                  <c:v>8.3186558652712124E-70</c:v>
                </c:pt>
                <c:pt idx="2476">
                  <c:v>7.7601967924583841E-70</c:v>
                </c:pt>
                <c:pt idx="2477">
                  <c:v>7.239228937104013E-70</c:v>
                </c:pt>
                <c:pt idx="2478">
                  <c:v>6.753235388918797E-70</c:v>
                </c:pt>
                <c:pt idx="2479">
                  <c:v>6.2998682061835137E-70</c:v>
                </c:pt>
                <c:pt idx="2480">
                  <c:v>5.8769370723261609E-70</c:v>
                </c:pt>
                <c:pt idx="2481">
                  <c:v>5.4823987140208899E-70</c:v>
                </c:pt>
                <c:pt idx="2482">
                  <c:v>5.1143470296851612E-70</c:v>
                </c:pt>
                <c:pt idx="2483">
                  <c:v>4.7710038806837802E-70</c:v>
                </c:pt>
                <c:pt idx="2484">
                  <c:v>4.4507105007500734E-70</c:v>
                </c:pt>
                <c:pt idx="2485">
                  <c:v>4.1519194821212267E-70</c:v>
                </c:pt>
                <c:pt idx="2486">
                  <c:v>3.8731872996710595E-70</c:v>
                </c:pt>
                <c:pt idx="2487">
                  <c:v>3.6131673369226412E-70</c:v>
                </c:pt>
                <c:pt idx="2488">
                  <c:v>3.3706033802479382E-70</c:v>
                </c:pt>
                <c:pt idx="2489">
                  <c:v>3.1443235498234739E-70</c:v>
                </c:pt>
                <c:pt idx="2490">
                  <c:v>2.9332346380211681E-70</c:v>
                </c:pt>
                <c:pt idx="2491">
                  <c:v>2.7363168278818535E-70</c:v>
                </c:pt>
                <c:pt idx="2492">
                  <c:v>2.5526187661552403E-70</c:v>
                </c:pt>
                <c:pt idx="2493">
                  <c:v>2.3812529671031355E-70</c:v>
                </c:pt>
                <c:pt idx="2494">
                  <c:v>2.2213915248606438E-70</c:v>
                </c:pt>
                <c:pt idx="2495">
                  <c:v>2.0722621136408536E-70</c:v>
                </c:pt>
                <c:pt idx="2496">
                  <c:v>1.933144256459092E-70</c:v>
                </c:pt>
                <c:pt idx="2497">
                  <c:v>1.8033658443501555E-70</c:v>
                </c:pt>
                <c:pt idx="2498">
                  <c:v>1.6822998892620759E-70</c:v>
                </c:pt>
                <c:pt idx="2499">
                  <c:v>1.5693614949389453E-70</c:v>
                </c:pt>
                <c:pt idx="2500">
                  <c:v>1.4640050311584616E-70</c:v>
                </c:pt>
                <c:pt idx="2501">
                  <c:v>1.3657214976723202E-70</c:v>
                </c:pt>
                <c:pt idx="2502">
                  <c:v>1.2740360651140679E-70</c:v>
                </c:pt>
                <c:pt idx="2503">
                  <c:v>1.1885057809940009E-70</c:v>
                </c:pt>
                <c:pt idx="2504">
                  <c:v>1.1087174296982647E-70</c:v>
                </c:pt>
                <c:pt idx="2505">
                  <c:v>1.0342855361533415E-70</c:v>
                </c:pt>
                <c:pt idx="2506">
                  <c:v>9.6485050351119221E-71</c:v>
                </c:pt>
                <c:pt idx="2507">
                  <c:v>9.0007687585779185E-71</c:v>
                </c:pt>
                <c:pt idx="2508">
                  <c:v>8.3965171755183275E-71</c:v>
                </c:pt>
                <c:pt idx="2509">
                  <c:v>7.832831013638121E-71</c:v>
                </c:pt>
                <c:pt idx="2510">
                  <c:v>7.3069869811138508E-71</c:v>
                </c:pt>
                <c:pt idx="2511">
                  <c:v>6.8164446097718395E-71</c:v>
                </c:pt>
                <c:pt idx="2512">
                  <c:v>6.3588339815277434E-71</c:v>
                </c:pt>
                <c:pt idx="2513">
                  <c:v>5.9319442787910245E-71</c:v>
                </c:pt>
                <c:pt idx="2514">
                  <c:v>5.5337131035189369E-71</c:v>
                </c:pt>
                <c:pt idx="2515">
                  <c:v>5.1622165133179883E-71</c:v>
                </c:pt>
                <c:pt idx="2516">
                  <c:v>4.8156597264550844E-71</c:v>
                </c:pt>
                <c:pt idx="2517">
                  <c:v>4.4923684508722456E-71</c:v>
                </c:pt>
                <c:pt idx="2518">
                  <c:v>4.1907807953134328E-71</c:v>
                </c:pt>
                <c:pt idx="2519">
                  <c:v>3.9094397234843671E-71</c:v>
                </c:pt>
                <c:pt idx="2520">
                  <c:v>3.6469860147897418E-71</c:v>
                </c:pt>
                <c:pt idx="2521">
                  <c:v>3.4021516976395836E-71</c:v>
                </c:pt>
                <c:pt idx="2522">
                  <c:v>3.1737539235996253E-71</c:v>
                </c:pt>
                <c:pt idx="2523">
                  <c:v>2.9606892527903657E-71</c:v>
                </c:pt>
                <c:pt idx="2524">
                  <c:v>2.7619283229263309E-71</c:v>
                </c:pt>
                <c:pt idx="2525">
                  <c:v>2.5765108762404728E-71</c:v>
                </c:pt>
                <c:pt idx="2526">
                  <c:v>2.4035411202677008E-71</c:v>
                </c:pt>
                <c:pt idx="2527">
                  <c:v>2.2421834000744699E-71</c:v>
                </c:pt>
                <c:pt idx="2528">
                  <c:v>2.0916581610259996E-71</c:v>
                </c:pt>
                <c:pt idx="2529">
                  <c:v>1.9512381825863842E-71</c:v>
                </c:pt>
                <c:pt idx="2530">
                  <c:v>1.820245064956238E-71</c:v>
                </c:pt>
                <c:pt idx="2531">
                  <c:v>1.6980459515740607E-71</c:v>
                </c:pt>
                <c:pt idx="2532">
                  <c:v>1.584050471647003E-71</c:v>
                </c:pt>
                <c:pt idx="2533">
                  <c:v>1.4777078879397168E-71</c:v>
                </c:pt>
                <c:pt idx="2534">
                  <c:v>1.3785044360416486E-71</c:v>
                </c:pt>
                <c:pt idx="2535">
                  <c:v>1.2859608422581724E-71</c:v>
                </c:pt>
                <c:pt idx="2536">
                  <c:v>1.1996300081339641E-71</c:v>
                </c:pt>
                <c:pt idx="2537">
                  <c:v>1.1190948504220279E-71</c:v>
                </c:pt>
                <c:pt idx="2538">
                  <c:v>1.0439662860627999E-71</c:v>
                </c:pt>
                <c:pt idx="2539">
                  <c:v>9.7388135243831284E-72</c:v>
                </c:pt>
                <c:pt idx="2540">
                  <c:v>9.0850145381995934E-72</c:v>
                </c:pt>
                <c:pt idx="2541">
                  <c:v>8.4751072553805796E-72</c:v>
                </c:pt>
                <c:pt idx="2542">
                  <c:v>7.9061450797016346E-72</c:v>
                </c:pt>
                <c:pt idx="2543">
                  <c:v>7.3753792297562427E-72</c:v>
                </c:pt>
                <c:pt idx="2544">
                  <c:v>6.8802454589882923E-72</c:v>
                </c:pt>
                <c:pt idx="2545">
                  <c:v>6.418351667252981E-72</c:v>
                </c:pt>
                <c:pt idx="2546">
                  <c:v>5.9874663440549292E-72</c:v>
                </c:pt>
                <c:pt idx="2547">
                  <c:v>5.5855077876301491E-72</c:v>
                </c:pt>
                <c:pt idx="2548">
                  <c:v>5.2105340477870156E-72</c:v>
                </c:pt>
                <c:pt idx="2549">
                  <c:v>4.8607335439177586E-72</c:v>
                </c:pt>
                <c:pt idx="2550">
                  <c:v>4.5344163128541289E-72</c:v>
                </c:pt>
                <c:pt idx="2551">
                  <c:v>4.2300058442836358E-72</c:v>
                </c:pt>
                <c:pt idx="2552">
                  <c:v>3.9460314642815046E-72</c:v>
                </c:pt>
                <c:pt idx="2553">
                  <c:v>3.6811212301614823E-72</c:v>
                </c:pt>
                <c:pt idx="2554">
                  <c:v>3.4339953023189818E-72</c:v>
                </c:pt>
                <c:pt idx="2555">
                  <c:v>3.2034597610444724E-72</c:v>
                </c:pt>
                <c:pt idx="2556">
                  <c:v>2.988400838434771E-72</c:v>
                </c:pt>
                <c:pt idx="2557">
                  <c:v>2.7877795375353424E-72</c:v>
                </c:pt>
                <c:pt idx="2558">
                  <c:v>2.6006266127175052E-72</c:v>
                </c:pt>
                <c:pt idx="2559">
                  <c:v>2.4260378870396176E-72</c:v>
                </c:pt>
                <c:pt idx="2560">
                  <c:v>2.2631698839694162E-72</c:v>
                </c:pt>
                <c:pt idx="2561">
                  <c:v>2.1112357523633755E-72</c:v>
                </c:pt>
                <c:pt idx="2562">
                  <c:v>1.9695014650157762E-72</c:v>
                </c:pt>
                <c:pt idx="2563">
                  <c:v>1.8372822724118327E-72</c:v>
                </c:pt>
                <c:pt idx="2564">
                  <c:v>1.7139393945521885E-72</c:v>
                </c:pt>
                <c:pt idx="2565">
                  <c:v>1.5988769348662461E-72</c:v>
                </c:pt>
                <c:pt idx="2566">
                  <c:v>1.4915390013047754E-72</c:v>
                </c:pt>
                <c:pt idx="2567">
                  <c:v>1.3914070207031609E-72</c:v>
                </c:pt>
                <c:pt idx="2568">
                  <c:v>1.2979972334403948E-72</c:v>
                </c:pt>
                <c:pt idx="2569">
                  <c:v>1.2108583562899443E-72</c:v>
                </c:pt>
                <c:pt idx="2570">
                  <c:v>1.1295694021712373E-72</c:v>
                </c:pt>
                <c:pt idx="2571">
                  <c:v>1.0537376462684794E-72</c:v>
                </c:pt>
                <c:pt idx="2572">
                  <c:v>9.8299672869069933E-73</c:v>
                </c:pt>
                <c:pt idx="2573">
                  <c:v>9.1700488450653655E-73</c:v>
                </c:pt>
                <c:pt idx="2574">
                  <c:v>8.5544329260269111E-73</c:v>
                </c:pt>
                <c:pt idx="2575">
                  <c:v>7.9801453538900652E-73</c:v>
                </c:pt>
                <c:pt idx="2576">
                  <c:v>7.4444116190867742E-73</c:v>
                </c:pt>
                <c:pt idx="2577">
                  <c:v>6.9446434741165522E-73</c:v>
                </c:pt>
                <c:pt idx="2578">
                  <c:v>6.4784264291535621E-73</c:v>
                </c:pt>
                <c:pt idx="2579">
                  <c:v>6.0435080871152263E-73</c:v>
                </c:pt>
                <c:pt idx="2580">
                  <c:v>5.6377872618365429E-73</c:v>
                </c:pt>
                <c:pt idx="2581">
                  <c:v>5.2593038267775842E-73</c:v>
                </c:pt>
                <c:pt idx="2582">
                  <c:v>4.9062292452210818E-73</c:v>
                </c:pt>
                <c:pt idx="2583">
                  <c:v>4.5768577362093876E-73</c:v>
                </c:pt>
                <c:pt idx="2584">
                  <c:v>4.269598033541499E-73</c:v>
                </c:pt>
                <c:pt idx="2585">
                  <c:v>3.9829656980160638E-73</c:v>
                </c:pt>
                <c:pt idx="2586">
                  <c:v>3.7155759457791094E-73</c:v>
                </c:pt>
                <c:pt idx="2587">
                  <c:v>3.4661369581286929E-73</c:v>
                </c:pt>
                <c:pt idx="2588">
                  <c:v>3.2334436404546211E-73</c:v>
                </c:pt>
                <c:pt idx="2589">
                  <c:v>3.0163718001613508E-73</c:v>
                </c:pt>
                <c:pt idx="2590">
                  <c:v>2.8138727154463054E-73</c:v>
                </c:pt>
                <c:pt idx="2591">
                  <c:v>2.6249680686941909E-73</c:v>
                </c:pt>
                <c:pt idx="2592">
                  <c:v>2.4487452200094355E-73</c:v>
                </c:pt>
                <c:pt idx="2593">
                  <c:v>2.2843527980521259E-73</c:v>
                </c:pt>
                <c:pt idx="2594">
                  <c:v>2.1309965868758153E-73</c:v>
                </c:pt>
                <c:pt idx="2595">
                  <c:v>1.9879356888956136E-73</c:v>
                </c:pt>
                <c:pt idx="2596">
                  <c:v>1.8544789454489987E-73</c:v>
                </c:pt>
                <c:pt idx="2597">
                  <c:v>1.7299815976563105E-73</c:v>
                </c:pt>
                <c:pt idx="2598">
                  <c:v>1.6138421714487922E-73</c:v>
                </c:pt>
                <c:pt idx="2599">
                  <c:v>1.5054995717150853E-73</c:v>
                </c:pt>
                <c:pt idx="2600">
                  <c:v>1.4044303715273331E-73</c:v>
                </c:pt>
                <c:pt idx="2601">
                  <c:v>1.3101462833505755E-73</c:v>
                </c:pt>
                <c:pt idx="2602">
                  <c:v>1.2221918000182755E-73</c:v>
                </c:pt>
                <c:pt idx="2603">
                  <c:v>1.1401419940770128E-73</c:v>
                </c:pt>
                <c:pt idx="2604">
                  <c:v>1.0636004648685005E-73</c:v>
                </c:pt>
                <c:pt idx="2605">
                  <c:v>9.9219742343082094E-74</c:v>
                </c:pt>
                <c:pt idx="2606">
                  <c:v>9.2558790596662077E-74</c:v>
                </c:pt>
                <c:pt idx="2607">
                  <c:v>8.6345010724713584E-74</c:v>
                </c:pt>
                <c:pt idx="2608">
                  <c:v>8.0548382590035336E-74</c:v>
                </c:pt>
                <c:pt idx="2609">
                  <c:v>7.5140901407215982E-74</c:v>
                </c:pt>
                <c:pt idx="2610">
                  <c:v>7.0096442445356275E-74</c:v>
                </c:pt>
                <c:pt idx="2611">
                  <c:v>6.5390634813748581E-74</c:v>
                </c:pt>
                <c:pt idx="2612">
                  <c:v>6.1000743720743534E-74</c:v>
                </c:pt>
                <c:pt idx="2613">
                  <c:v>5.6905560636971526E-74</c:v>
                </c:pt>
                <c:pt idx="2614">
                  <c:v>5.3085300832272764E-74</c:v>
                </c:pt>
                <c:pt idx="2615">
                  <c:v>4.9521507791314382E-74</c:v>
                </c:pt>
                <c:pt idx="2616">
                  <c:v>4.6196964046105734E-74</c:v>
                </c:pt>
                <c:pt idx="2617">
                  <c:v>4.3095607994623639E-74</c:v>
                </c:pt>
                <c:pt idx="2618">
                  <c:v>4.0202456303680601E-74</c:v>
                </c:pt>
                <c:pt idx="2619">
                  <c:v>3.7503531521146668E-74</c:v>
                </c:pt>
                <c:pt idx="2620">
                  <c:v>3.4985794547804103E-74</c:v>
                </c:pt>
                <c:pt idx="2621">
                  <c:v>3.2637081642591285E-74</c:v>
                </c:pt>
                <c:pt idx="2622">
                  <c:v>3.0446045656894341E-74</c:v>
                </c:pt>
                <c:pt idx="2623">
                  <c:v>2.840210121397659E-74</c:v>
                </c:pt>
                <c:pt idx="2624">
                  <c:v>2.6495373568695355E-74</c:v>
                </c:pt>
                <c:pt idx="2625">
                  <c:v>2.4716650900436417E-74</c:v>
                </c:pt>
                <c:pt idx="2626">
                  <c:v>2.3057339808782531E-74</c:v>
                </c:pt>
                <c:pt idx="2627">
                  <c:v>2.1509423796906109E-74</c:v>
                </c:pt>
                <c:pt idx="2628">
                  <c:v>2.0065424542109822E-74</c:v>
                </c:pt>
                <c:pt idx="2629">
                  <c:v>1.8718365766404946E-74</c:v>
                </c:pt>
                <c:pt idx="2630">
                  <c:v>1.7461739532578036E-74</c:v>
                </c:pt>
                <c:pt idx="2631">
                  <c:v>1.6289474802914924E-74</c:v>
                </c:pt>
                <c:pt idx="2632">
                  <c:v>1.5195908108682259E-74</c:v>
                </c:pt>
                <c:pt idx="2633">
                  <c:v>1.4175756188664471E-74</c:v>
                </c:pt>
                <c:pt idx="2634">
                  <c:v>1.3224090464566851E-74</c:v>
                </c:pt>
                <c:pt idx="2635">
                  <c:v>1.2336313229969807E-74</c:v>
                </c:pt>
                <c:pt idx="2636">
                  <c:v>1.1508135437797969E-74</c:v>
                </c:pt>
                <c:pt idx="2637">
                  <c:v>1.0735555978990465E-74</c:v>
                </c:pt>
                <c:pt idx="2638">
                  <c:v>1.0014842352263013E-74</c:v>
                </c:pt>
                <c:pt idx="2639">
                  <c:v>9.3425126315733186E-75</c:v>
                </c:pt>
                <c:pt idx="2640">
                  <c:v>8.7153186441705884E-75</c:v>
                </c:pt>
                <c:pt idx="2641">
                  <c:v>8.1302302779585318E-75</c:v>
                </c:pt>
                <c:pt idx="2642">
                  <c:v>7.5844208423574257E-75</c:v>
                </c:pt>
                <c:pt idx="2643">
                  <c:v>7.0752534119402132E-75</c:v>
                </c:pt>
                <c:pt idx="2644">
                  <c:v>6.6002680868658091E-75</c:v>
                </c:pt>
                <c:pt idx="2645">
                  <c:v>6.1571701085619542E-75</c:v>
                </c:pt>
                <c:pt idx="2646">
                  <c:v>5.7438187732418382E-75</c:v>
                </c:pt>
                <c:pt idx="2647">
                  <c:v>5.3582170896932931E-75</c:v>
                </c:pt>
                <c:pt idx="2648">
                  <c:v>4.998502131375033E-75</c:v>
                </c:pt>
                <c:pt idx="2649">
                  <c:v>4.6629360362088101E-75</c:v>
                </c:pt>
                <c:pt idx="2650">
                  <c:v>4.3498976105854901E-75</c:v>
                </c:pt>
                <c:pt idx="2651">
                  <c:v>4.0578744970221657E-75</c:v>
                </c:pt>
                <c:pt idx="2652">
                  <c:v>3.7854558676305365E-75</c:v>
                </c:pt>
                <c:pt idx="2653">
                  <c:v>3.5313256080970853E-75</c:v>
                </c:pt>
                <c:pt idx="2654">
                  <c:v>3.2942559592453713E-75</c:v>
                </c:pt>
                <c:pt idx="2655">
                  <c:v>3.0731015854614132E-75</c:v>
                </c:pt>
                <c:pt idx="2656">
                  <c:v>2.8667940413254401E-75</c:v>
                </c:pt>
                <c:pt idx="2657">
                  <c:v>2.6743366097170763E-75</c:v>
                </c:pt>
                <c:pt idx="2658">
                  <c:v>2.4947994864557209E-75</c:v>
                </c:pt>
                <c:pt idx="2659">
                  <c:v>2.327315288212046E-75</c:v>
                </c:pt>
                <c:pt idx="2660">
                  <c:v>2.171074861988374E-75</c:v>
                </c:pt>
                <c:pt idx="2661">
                  <c:v>2.0253233759225738E-75</c:v>
                </c:pt>
                <c:pt idx="2662">
                  <c:v>1.8893566725293211E-75</c:v>
                </c:pt>
                <c:pt idx="2663">
                  <c:v>1.7625178667604213E-75</c:v>
                </c:pt>
                <c:pt idx="2664">
                  <c:v>1.6441941724486622E-75</c:v>
                </c:pt>
                <c:pt idx="2665">
                  <c:v>1.5338139418030711E-75</c:v>
                </c:pt>
                <c:pt idx="2666">
                  <c:v>1.4308439036527058E-75</c:v>
                </c:pt>
                <c:pt idx="2667">
                  <c:v>1.3347865870963456E-75</c:v>
                </c:pt>
                <c:pt idx="2668">
                  <c:v>1.2451779181111524E-75</c:v>
                </c:pt>
                <c:pt idx="2669">
                  <c:v>1.1615849775090003E-75</c:v>
                </c:pt>
                <c:pt idx="2670">
                  <c:v>1.0836039094086628E-75</c:v>
                </c:pt>
                <c:pt idx="2671">
                  <c:v>1.0108579701192281E-75</c:v>
                </c:pt>
                <c:pt idx="2672">
                  <c:v>9.4299570800846846E-76</c:v>
                </c:pt>
                <c:pt idx="2673">
                  <c:v>8.7968926556270731E-76</c:v>
                </c:pt>
                <c:pt idx="2674">
                  <c:v>8.2063279543506231E-76</c:v>
                </c:pt>
                <c:pt idx="2675">
                  <c:v>7.6554098282964662E-76</c:v>
                </c:pt>
                <c:pt idx="2676">
                  <c:v>7.1414766708303746E-76</c:v>
                </c:pt>
                <c:pt idx="2677">
                  <c:v>6.6620455578357326E-76</c:v>
                </c:pt>
                <c:pt idx="2678">
                  <c:v>6.2148002521610427E-76</c:v>
                </c:pt>
                <c:pt idx="2679">
                  <c:v>5.7975800133688189E-76</c:v>
                </c:pt>
                <c:pt idx="2680">
                  <c:v>5.408369158723301E-76</c:v>
                </c:pt>
                <c:pt idx="2681">
                  <c:v>5.0452873249838515E-76</c:v>
                </c:pt>
                <c:pt idx="2682">
                  <c:v>4.7065803839565531E-76</c:v>
                </c:pt>
                <c:pt idx="2683">
                  <c:v>4.3906119679151313E-76</c:v>
                </c:pt>
                <c:pt idx="2684">
                  <c:v>4.0958555639485578E-76</c:v>
                </c:pt>
                <c:pt idx="2685">
                  <c:v>3.8208871390414407E-76</c:v>
                </c:pt>
                <c:pt idx="2686">
                  <c:v>3.5643782602573338E-76</c:v>
                </c:pt>
                <c:pt idx="2687">
                  <c:v>3.3250896767870498E-76</c:v>
                </c:pt>
                <c:pt idx="2688">
                  <c:v>3.1018653328554415E-76</c:v>
                </c:pt>
                <c:pt idx="2689">
                  <c:v>2.8936267825616882E-76</c:v>
                </c:pt>
                <c:pt idx="2690">
                  <c:v>2.6993679796699671E-76</c:v>
                </c:pt>
                <c:pt idx="2691">
                  <c:v>2.5181504171788213E-76</c:v>
                </c:pt>
                <c:pt idx="2692">
                  <c:v>2.3490985931874126E-76</c:v>
                </c:pt>
                <c:pt idx="2693">
                  <c:v>2.1913957811532966E-76</c:v>
                </c:pt>
                <c:pt idx="2694">
                  <c:v>2.0442800841068589E-76</c:v>
                </c:pt>
                <c:pt idx="2695">
                  <c:v>1.9070407537594884E-76</c:v>
                </c:pt>
                <c:pt idx="2696">
                  <c:v>1.7790147567222758E-76</c:v>
                </c:pt>
                <c:pt idx="2697">
                  <c:v>1.6595835712458856E-76</c:v>
                </c:pt>
                <c:pt idx="2698">
                  <c:v>1.5481701990059507E-76</c:v>
                </c:pt>
                <c:pt idx="2699">
                  <c:v>1.4442363774972603E-76</c:v>
                </c:pt>
                <c:pt idx="2700">
                  <c:v>1.3472799795692181E-76</c:v>
                </c:pt>
                <c:pt idx="2701">
                  <c:v>1.2568325875391379E-76</c:v>
                </c:pt>
                <c:pt idx="2702">
                  <c:v>1.1724572301633978E-76</c:v>
                </c:pt>
                <c:pt idx="2703">
                  <c:v>1.0937462715332557E-76</c:v>
                </c:pt>
                <c:pt idx="2704">
                  <c:v>1.0203194416961216E-76</c:v>
                </c:pt>
                <c:pt idx="2705">
                  <c:v>9.5182199948777701E-77</c:v>
                </c:pt>
                <c:pt idx="2706">
                  <c:v>8.8792301869979525E-77</c:v>
                </c:pt>
                <c:pt idx="2707">
                  <c:v>8.2831378930224169E-77</c:v>
                </c:pt>
                <c:pt idx="2708">
                  <c:v>7.7270632599762387E-77</c:v>
                </c:pt>
                <c:pt idx="2709">
                  <c:v>7.2083197690058119E-77</c:v>
                </c:pt>
                <c:pt idx="2710">
                  <c:v>6.7244012562153889E-77</c:v>
                </c:pt>
                <c:pt idx="2711">
                  <c:v>6.2729698048381161E-77</c:v>
                </c:pt>
                <c:pt idx="2712">
                  <c:v>5.8518444502459218E-77</c:v>
                </c:pt>
                <c:pt idx="2713">
                  <c:v>5.4589906432297459E-77</c:v>
                </c:pt>
                <c:pt idx="2714">
                  <c:v>5.0925104206448201E-77</c:v>
                </c:pt>
                <c:pt idx="2715">
                  <c:v>4.7506332359332899E-77</c:v>
                </c:pt>
                <c:pt idx="2716">
                  <c:v>4.4317074052243871E-77</c:v>
                </c:pt>
                <c:pt idx="2717">
                  <c:v>4.1341921276863764E-77</c:v>
                </c:pt>
                <c:pt idx="2718">
                  <c:v>3.8566500415788686E-77</c:v>
                </c:pt>
                <c:pt idx="2719">
                  <c:v>3.5977402800421133E-77</c:v>
                </c:pt>
                <c:pt idx="2720">
                  <c:v>3.3562119930743034E-77</c:v>
                </c:pt>
                <c:pt idx="2721">
                  <c:v>3.1308983044000965E-77</c:v>
                </c:pt>
                <c:pt idx="2722">
                  <c:v>2.9207106740347033E-77</c:v>
                </c:pt>
                <c:pt idx="2723">
                  <c:v>2.7246336393077989E-77</c:v>
                </c:pt>
                <c:pt idx="2724">
                  <c:v>2.5417199089400298E-77</c:v>
                </c:pt>
                <c:pt idx="2725">
                  <c:v>2.3710857864705004E-77</c:v>
                </c:pt>
                <c:pt idx="2726">
                  <c:v>2.2119069009248093E-77</c:v>
                </c:pt>
                <c:pt idx="2727">
                  <c:v>2.0634142240975657E-77</c:v>
                </c:pt>
                <c:pt idx="2728">
                  <c:v>1.9248903552079901E-77</c:v>
                </c:pt>
                <c:pt idx="2729">
                  <c:v>1.7956660549789578E-77</c:v>
                </c:pt>
                <c:pt idx="2730">
                  <c:v>1.6751170123948617E-77</c:v>
                </c:pt>
                <c:pt idx="2731">
                  <c:v>1.5626608285177887E-77</c:v>
                </c:pt>
                <c:pt idx="2732">
                  <c:v>1.4577542027901577E-77</c:v>
                </c:pt>
                <c:pt idx="2733">
                  <c:v>1.3598903082302333E-77</c:v>
                </c:pt>
                <c:pt idx="2734">
                  <c:v>1.2685963428395099E-77</c:v>
                </c:pt>
                <c:pt idx="2735">
                  <c:v>1.1834312453922676E-77</c:v>
                </c:pt>
                <c:pt idx="2736">
                  <c:v>1.1039835645717853E-77</c:v>
                </c:pt>
                <c:pt idx="2737">
                  <c:v>1.0298694711585391E-77</c:v>
                </c:pt>
                <c:pt idx="2738">
                  <c:v>9.6073090366682045E-78</c:v>
                </c:pt>
                <c:pt idx="2739">
                  <c:v>8.9623383847095041E-78</c:v>
                </c:pt>
                <c:pt idx="2740">
                  <c:v>8.3606667606367959E-78</c:v>
                </c:pt>
                <c:pt idx="2741">
                  <c:v>7.7993873565043531E-78</c:v>
                </c:pt>
                <c:pt idx="2742">
                  <c:v>7.275788508064729E-78</c:v>
                </c:pt>
                <c:pt idx="2743">
                  <c:v>6.7873405941223763E-78</c:v>
                </c:pt>
                <c:pt idx="2744">
                  <c:v>6.3316838153772804E-78</c:v>
                </c:pt>
                <c:pt idx="2745">
                  <c:v>5.9066167937155654E-78</c:v>
                </c:pt>
                <c:pt idx="2746">
                  <c:v>5.510085936867632E-78</c:v>
                </c:pt>
                <c:pt idx="2747">
                  <c:v>5.1401755170522579E-78</c:v>
                </c:pt>
                <c:pt idx="2748">
                  <c:v>4.7950984156743383E-78</c:v>
                </c:pt>
                <c:pt idx="2749">
                  <c:v>4.4731874893619128E-78</c:v>
                </c:pt>
                <c:pt idx="2750">
                  <c:v>4.1728875156298522E-78</c:v>
                </c:pt>
                <c:pt idx="2751">
                  <c:v>3.8927476792579948E-78</c:v>
                </c:pt>
                <c:pt idx="2752">
                  <c:v>3.6314145630837223E-78</c:v>
                </c:pt>
                <c:pt idx="2753">
                  <c:v>3.3876256093459877E-78</c:v>
                </c:pt>
                <c:pt idx="2754">
                  <c:v>3.1602030199910817E-78</c:v>
                </c:pt>
                <c:pt idx="2755">
                  <c:v>2.9480480664711978E-78</c:v>
                </c:pt>
                <c:pt idx="2756">
                  <c:v>2.7501357815451667E-78</c:v>
                </c:pt>
                <c:pt idx="2757">
                  <c:v>2.5655100074362829E-78</c:v>
                </c:pt>
                <c:pt idx="2758">
                  <c:v>2.3932787764237966E-78</c:v>
                </c:pt>
                <c:pt idx="2759">
                  <c:v>2.2326100015506722E-78</c:v>
                </c:pt>
                <c:pt idx="2760">
                  <c:v>2.0827274566284964E-78</c:v>
                </c:pt>
                <c:pt idx="2761">
                  <c:v>1.9429070261180374E-78</c:v>
                </c:pt>
                <c:pt idx="2762">
                  <c:v>1.8124732067678208E-78</c:v>
                </c:pt>
                <c:pt idx="2763">
                  <c:v>1.6907958441093458E-78</c:v>
                </c:pt>
                <c:pt idx="2764">
                  <c:v>1.5772870880422618E-78</c:v>
                </c:pt>
                <c:pt idx="2765">
                  <c:v>1.471398552801237E-78</c:v>
                </c:pt>
                <c:pt idx="2766">
                  <c:v>1.3726186675837194E-78</c:v>
                </c:pt>
                <c:pt idx="2767">
                  <c:v>1.280470205038876E-78</c:v>
                </c:pt>
                <c:pt idx="2768">
                  <c:v>1.1945079756773006E-78</c:v>
                </c:pt>
                <c:pt idx="2769">
                  <c:v>1.1143166770626738E-78</c:v>
                </c:pt>
                <c:pt idx="2770">
                  <c:v>1.0395088873943605E-78</c:v>
                </c:pt>
                <c:pt idx="2771">
                  <c:v>9.697231937874732E-79</c:v>
                </c:pt>
                <c:pt idx="2772">
                  <c:v>9.0462244620774527E-79</c:v>
                </c:pt>
                <c:pt idx="2773">
                  <c:v>8.4389212862555738E-79</c:v>
                </c:pt>
                <c:pt idx="2774">
                  <c:v>7.8723883951982898E-79</c:v>
                </c:pt>
                <c:pt idx="2775">
                  <c:v>7.3438887439073809E-79</c:v>
                </c:pt>
                <c:pt idx="2776">
                  <c:v>6.850869034330854E-79</c:v>
                </c:pt>
                <c:pt idx="2777">
                  <c:v>6.3909473798184854E-79</c:v>
                </c:pt>
                <c:pt idx="2778">
                  <c:v>5.9619017977035606E-79</c:v>
                </c:pt>
                <c:pt idx="2779">
                  <c:v>5.5616594744159027E-79</c:v>
                </c:pt>
                <c:pt idx="2780">
                  <c:v>5.1882867512636235E-79</c:v>
                </c:pt>
                <c:pt idx="2781">
                  <c:v>4.8399797825027141E-79</c:v>
                </c:pt>
                <c:pt idx="2782">
                  <c:v>4.5150558205615169E-79</c:v>
                </c:pt>
                <c:pt idx="2783">
                  <c:v>4.211945086317104E-79</c:v>
                </c:pt>
                <c:pt idx="2784">
                  <c:v>3.929183185147087E-79</c:v>
                </c:pt>
                <c:pt idx="2785">
                  <c:v>3.6654040321171197E-79</c:v>
                </c:pt>
                <c:pt idx="2786">
                  <c:v>3.419333252124132E-79</c:v>
                </c:pt>
                <c:pt idx="2787">
                  <c:v>3.1897820231099172E-79</c:v>
                </c:pt>
                <c:pt idx="2788">
                  <c:v>2.9756413326003066E-79</c:v>
                </c:pt>
                <c:pt idx="2789">
                  <c:v>2.7758766198219978E-79</c:v>
                </c:pt>
                <c:pt idx="2790">
                  <c:v>2.589522777511914E-79</c:v>
                </c:pt>
                <c:pt idx="2791">
                  <c:v>2.4156794892717586E-79</c:v>
                </c:pt>
                <c:pt idx="2792">
                  <c:v>2.2535068799414777E-79</c:v>
                </c:pt>
                <c:pt idx="2793">
                  <c:v>2.1022214579776475E-79</c:v>
                </c:pt>
                <c:pt idx="2794">
                  <c:v>1.9610923302335042E-79</c:v>
                </c:pt>
                <c:pt idx="2795">
                  <c:v>1.8294376708534039E-79</c:v>
                </c:pt>
                <c:pt idx="2796">
                  <c:v>1.7066214272221561E-79</c:v>
                </c:pt>
                <c:pt idx="2797">
                  <c:v>1.5920502470549481E-79</c:v>
                </c:pt>
                <c:pt idx="2798">
                  <c:v>1.485170611781954E-79</c:v>
                </c:pt>
                <c:pt idx="2799">
                  <c:v>1.3854661623783874E-79</c:v>
                </c:pt>
                <c:pt idx="2800">
                  <c:v>1.2924552047204877E-79</c:v>
                </c:pt>
                <c:pt idx="2801">
                  <c:v>1.2056883824152609E-79</c:v>
                </c:pt>
                <c:pt idx="2802">
                  <c:v>1.1247465058609201E-79</c:v>
                </c:pt>
                <c:pt idx="2803">
                  <c:v>1.0492385270497204E-79</c:v>
                </c:pt>
                <c:pt idx="2804">
                  <c:v>9.7879965032903044E-80</c:v>
                </c:pt>
                <c:pt idx="2805">
                  <c:v>9.1308956999329946E-80</c:v>
                </c:pt>
                <c:pt idx="2806">
                  <c:v>8.5179082619235016E-80</c:v>
                </c:pt>
                <c:pt idx="2807">
                  <c:v>7.9460727121302157E-80</c:v>
                </c:pt>
                <c:pt idx="2808">
                  <c:v>7.4126263872443054E-80</c:v>
                </c:pt>
                <c:pt idx="2809">
                  <c:v>6.9149920907456821E-80</c:v>
                </c:pt>
                <c:pt idx="2810">
                  <c:v>6.4507656418997929E-80</c:v>
                </c:pt>
                <c:pt idx="2811">
                  <c:v>6.0177042606317094E-80</c:v>
                </c:pt>
                <c:pt idx="2812">
                  <c:v>5.6137157321623173E-80</c:v>
                </c:pt>
                <c:pt idx="2813">
                  <c:v>5.2368482990585736E-80</c:v>
                </c:pt>
                <c:pt idx="2814">
                  <c:v>4.8852812318640783E-80</c:v>
                </c:pt>
                <c:pt idx="2815">
                  <c:v>4.5573160327546195E-80</c:v>
                </c:pt>
                <c:pt idx="2816">
                  <c:v>4.2513682297216349E-80</c:v>
                </c:pt>
                <c:pt idx="2817">
                  <c:v>3.9659597216394395E-80</c:v>
                </c:pt>
                <c:pt idx="2818">
                  <c:v>3.6997116372336096E-80</c:v>
                </c:pt>
                <c:pt idx="2819">
                  <c:v>3.4513376734505842E-80</c:v>
                </c:pt>
                <c:pt idx="2820">
                  <c:v>3.219637881044717E-80</c:v>
                </c:pt>
                <c:pt idx="2821">
                  <c:v>3.0034928673595427E-80</c:v>
                </c:pt>
                <c:pt idx="2822">
                  <c:v>2.8018583882956744E-80</c:v>
                </c:pt>
                <c:pt idx="2823">
                  <c:v>2.6137603033378787E-80</c:v>
                </c:pt>
                <c:pt idx="2824">
                  <c:v>2.4382898692680044E-80</c:v>
                </c:pt>
                <c:pt idx="2825">
                  <c:v>2.2745993498266248E-80</c:v>
                </c:pt>
                <c:pt idx="2826">
                  <c:v>2.1218979201127233E-80</c:v>
                </c:pt>
                <c:pt idx="2827">
                  <c:v>1.979447845934666E-80</c:v>
                </c:pt>
                <c:pt idx="2828">
                  <c:v>1.8465609196540601E-80</c:v>
                </c:pt>
                <c:pt idx="2829">
                  <c:v>1.7225951353032979E-80</c:v>
                </c:pt>
                <c:pt idx="2830">
                  <c:v>1.6069515869135236E-80</c:v>
                </c:pt>
                <c:pt idx="2831">
                  <c:v>1.499071575068176E-80</c:v>
                </c:pt>
                <c:pt idx="2832">
                  <c:v>1.3984339077032278E-80</c:v>
                </c:pt>
                <c:pt idx="2833">
                  <c:v>1.3045523821136964E-80</c:v>
                </c:pt>
                <c:pt idx="2834">
                  <c:v>1.2169734360014411E-80</c:v>
                </c:pt>
                <c:pt idx="2835">
                  <c:v>1.1352739562159471E-80</c:v>
                </c:pt>
                <c:pt idx="2836">
                  <c:v>1.059059234601635E-80</c:v>
                </c:pt>
                <c:pt idx="2837">
                  <c:v>9.8796106107595166E-81</c:v>
                </c:pt>
                <c:pt idx="2838">
                  <c:v>9.2163594472547918E-81</c:v>
                </c:pt>
                <c:pt idx="2839">
                  <c:v>8.5976345432578282E-81</c:v>
                </c:pt>
                <c:pt idx="2840">
                  <c:v>8.0204467026769588E-81</c:v>
                </c:pt>
                <c:pt idx="2841">
                  <c:v>7.4820074041093793E-81</c:v>
                </c:pt>
                <c:pt idx="2842">
                  <c:v>6.9797153288810219E-81</c:v>
                </c:pt>
                <c:pt idx="2843">
                  <c:v>6.5111437935038571E-81</c:v>
                </c:pt>
                <c:pt idx="2844">
                  <c:v>6.0740290258342825E-81</c:v>
                </c:pt>
                <c:pt idx="2845">
                  <c:v>5.6662592282919914E-81</c:v>
                </c:pt>
                <c:pt idx="2846">
                  <c:v>5.2858643753014101E-81</c:v>
                </c:pt>
                <c:pt idx="2847">
                  <c:v>4.9310066956648518E-81</c:v>
                </c:pt>
                <c:pt idx="2848">
                  <c:v>4.5999717938856729E-81</c:v>
                </c:pt>
                <c:pt idx="2849">
                  <c:v>4.2911603675465695E-81</c:v>
                </c:pt>
                <c:pt idx="2850">
                  <c:v>4.003080480727849E-81</c:v>
                </c:pt>
                <c:pt idx="2851">
                  <c:v>3.7343403561368762E-81</c:v>
                </c:pt>
                <c:pt idx="2852">
                  <c:v>3.4836416511258671E-81</c:v>
                </c:pt>
                <c:pt idx="2853">
                  <c:v>3.249773185113001E-81</c:v>
                </c:pt>
                <c:pt idx="2854">
                  <c:v>3.0316050881026529E-81</c:v>
                </c:pt>
                <c:pt idx="2855">
                  <c:v>2.828083342034934E-81</c:v>
                </c:pt>
                <c:pt idx="2856">
                  <c:v>2.6382246885926399E-81</c:v>
                </c:pt>
                <c:pt idx="2857">
                  <c:v>2.4611118788640551E-81</c:v>
                </c:pt>
                <c:pt idx="2858">
                  <c:v>2.2958892419117265E-81</c:v>
                </c:pt>
                <c:pt idx="2859">
                  <c:v>2.1417585508379755E-81</c:v>
                </c:pt>
                <c:pt idx="2860">
                  <c:v>1.9979751663751864E-81</c:v>
                </c:pt>
                <c:pt idx="2861">
                  <c:v>1.8638444393697405E-81</c:v>
                </c:pt>
                <c:pt idx="2862">
                  <c:v>1.7387183547791695E-81</c:v>
                </c:pt>
                <c:pt idx="2863">
                  <c:v>1.6219924009689662E-81</c:v>
                </c:pt>
                <c:pt idx="2864">
                  <c:v>1.5131026491839221E-81</c:v>
                </c:pt>
                <c:pt idx="2865">
                  <c:v>1.4115230290842827E-81</c:v>
                </c:pt>
                <c:pt idx="2866">
                  <c:v>1.3167627871842332E-81</c:v>
                </c:pt>
                <c:pt idx="2867">
                  <c:v>1.2283641159138759E-81</c:v>
                </c:pt>
                <c:pt idx="2868">
                  <c:v>1.1458999418501675E-81</c:v>
                </c:pt>
                <c:pt idx="2869">
                  <c:v>1.068971862431287E-81</c:v>
                </c:pt>
                <c:pt idx="2870">
                  <c:v>9.9720822118623365E-82</c:v>
                </c:pt>
                <c:pt idx="2871">
                  <c:v>9.302623121806759E-82</c:v>
                </c:pt>
                <c:pt idx="2872">
                  <c:v>8.6781070500432807E-82</c:v>
                </c:pt>
                <c:pt idx="2873">
                  <c:v>8.0955168220750469E-82</c:v>
                </c:pt>
                <c:pt idx="2874">
                  <c:v>7.5520378163776166E-82</c:v>
                </c:pt>
                <c:pt idx="2875">
                  <c:v>7.0450443663433461E-82</c:v>
                </c:pt>
                <c:pt idx="2876">
                  <c:v>6.572087075108523E-82</c:v>
                </c:pt>
                <c:pt idx="2877">
                  <c:v>6.1308809819784006E-82</c:v>
                </c:pt>
                <c:pt idx="2878">
                  <c:v>5.7192945232795463E-82</c:v>
                </c:pt>
                <c:pt idx="2879">
                  <c:v>5.3353392343069031E-82</c:v>
                </c:pt>
                <c:pt idx="2880">
                  <c:v>4.9771601426134853E-82</c:v>
                </c:pt>
                <c:pt idx="2881">
                  <c:v>4.6430268062305086E-82</c:v>
                </c:pt>
                <c:pt idx="2882">
                  <c:v>4.3313249535216323E-82</c:v>
                </c:pt>
                <c:pt idx="2883">
                  <c:v>4.040548684281663E-82</c:v>
                </c:pt>
                <c:pt idx="2884">
                  <c:v>3.769293194401452E-82</c:v>
                </c:pt>
                <c:pt idx="2885">
                  <c:v>3.5162479889502802E-82</c:v>
                </c:pt>
                <c:pt idx="2886">
                  <c:v>3.2801905508866212E-82</c:v>
                </c:pt>
                <c:pt idx="2887">
                  <c:v>3.0599804348094355E-82</c:v>
                </c:pt>
                <c:pt idx="2888">
                  <c:v>2.8545537572156074E-82</c:v>
                </c:pt>
                <c:pt idx="2889">
                  <c:v>2.6629180566447642E-82</c:v>
                </c:pt>
                <c:pt idx="2890">
                  <c:v>2.4841474988796736E-82</c:v>
                </c:pt>
                <c:pt idx="2891">
                  <c:v>2.3173784040375202E-82</c:v>
                </c:pt>
                <c:pt idx="2892">
                  <c:v>2.161805073942433E-82</c:v>
                </c:pt>
                <c:pt idx="2893">
                  <c:v>2.0166758996203992E-82</c:v>
                </c:pt>
                <c:pt idx="2894">
                  <c:v>1.8812897301109973E-82</c:v>
                </c:pt>
                <c:pt idx="2895">
                  <c:v>1.7549924850529066E-82</c:v>
                </c:pt>
                <c:pt idx="2896">
                  <c:v>1.6371739946778182E-82</c:v>
                </c:pt>
                <c:pt idx="2897">
                  <c:v>1.5272650519460895E-82</c:v>
                </c:pt>
                <c:pt idx="2898">
                  <c:v>1.4247346625823463E-82</c:v>
                </c:pt>
                <c:pt idx="2899">
                  <c:v>1.329087479725348E-82</c:v>
                </c:pt>
                <c:pt idx="2900">
                  <c:v>1.2398614107983629E-82</c:v>
                </c:pt>
                <c:pt idx="2901">
                  <c:v>1.1566253850382943E-82</c:v>
                </c:pt>
                <c:pt idx="2902">
                  <c:v>1.0789772708980173E-82</c:v>
                </c:pt>
                <c:pt idx="2903">
                  <c:v>1.0065419332604287E-82</c:v>
                </c:pt>
                <c:pt idx="2904">
                  <c:v>9.3896942107819467E-83</c:v>
                </c:pt>
                <c:pt idx="2905">
                  <c:v>8.7593327668326948E-83</c:v>
                </c:pt>
                <c:pt idx="2906">
                  <c:v>8.1712895859810364E-83</c:v>
                </c:pt>
                <c:pt idx="2907">
                  <c:v>7.6227237022878369E-83</c:v>
                </c:pt>
                <c:pt idx="2908">
                  <c:v>7.1109848733190712E-83</c:v>
                </c:pt>
                <c:pt idx="2909">
                  <c:v>6.6336007762417055E-83</c:v>
                </c:pt>
                <c:pt idx="2910">
                  <c:v>6.1882650634883551E-83</c:v>
                </c:pt>
                <c:pt idx="2911">
                  <c:v>5.7728262202849214E-83</c:v>
                </c:pt>
                <c:pt idx="2912">
                  <c:v>5.3852771702095335E-83</c:v>
                </c:pt>
                <c:pt idx="2913">
                  <c:v>5.0237455785649192E-83</c:v>
                </c:pt>
                <c:pt idx="2914">
                  <c:v>4.686484806717683E-83</c:v>
                </c:pt>
                <c:pt idx="2915">
                  <c:v>4.37186547370292E-83</c:v>
                </c:pt>
                <c:pt idx="2916">
                  <c:v>4.078367584326418E-83</c:v>
                </c:pt>
                <c:pt idx="2917">
                  <c:v>3.8045731857335676E-83</c:v>
                </c:pt>
                <c:pt idx="2918">
                  <c:v>3.5491595169672545E-83</c:v>
                </c:pt>
                <c:pt idx="2919">
                  <c:v>3.3108926184187665E-83</c:v>
                </c:pt>
                <c:pt idx="2920">
                  <c:v>3.0886213702975172E-83</c:v>
                </c:pt>
                <c:pt idx="2921">
                  <c:v>2.8812719313181693E-83</c:v>
                </c:pt>
                <c:pt idx="2922">
                  <c:v>2.6878425507372109E-83</c:v>
                </c:pt>
                <c:pt idx="2923">
                  <c:v>2.5073987286747822E-83</c:v>
                </c:pt>
                <c:pt idx="2924">
                  <c:v>2.3390687013402367E-83</c:v>
                </c:pt>
                <c:pt idx="2925">
                  <c:v>2.1820392293495248E-83</c:v>
                </c:pt>
                <c:pt idx="2926">
                  <c:v>2.0355516687868753E-83</c:v>
                </c:pt>
                <c:pt idx="2927">
                  <c:v>1.8988983060291822E-83</c:v>
                </c:pt>
                <c:pt idx="2928">
                  <c:v>1.771418938625836E-83</c:v>
                </c:pt>
                <c:pt idx="2929">
                  <c:v>1.6524976857154881E-83</c:v>
                </c:pt>
                <c:pt idx="2930">
                  <c:v>1.541560012570148E-83</c:v>
                </c:pt>
                <c:pt idx="2931">
                  <c:v>1.438069954891558E-83</c:v>
                </c:pt>
                <c:pt idx="2932">
                  <c:v>1.3415275294497835E-83</c:v>
                </c:pt>
                <c:pt idx="2933">
                  <c:v>1.2514663185542678E-83</c:v>
                </c:pt>
                <c:pt idx="2934">
                  <c:v>1.167451216687385E-83</c:v>
                </c:pt>
                <c:pt idx="2935">
                  <c:v>1.0890763284139913E-83</c:v>
                </c:pt>
                <c:pt idx="2936">
                  <c:v>1.0159630074113018E-83</c:v>
                </c:pt>
                <c:pt idx="2937">
                  <c:v>9.4775802714523228E-84</c:v>
                </c:pt>
                <c:pt idx="2938">
                  <c:v>8.8413187435532014E-84</c:v>
                </c:pt>
                <c:pt idx="2939">
                  <c:v>8.2477715710369565E-84</c:v>
                </c:pt>
                <c:pt idx="2940">
                  <c:v>7.6940711969701981E-84</c:v>
                </c:pt>
                <c:pt idx="2941">
                  <c:v>7.1775425730666324E-84</c:v>
                </c:pt>
                <c:pt idx="2942">
                  <c:v>6.695690235940443E-84</c:v>
                </c:pt>
                <c:pt idx="2943">
                  <c:v>6.2461862509738411E-84</c:v>
                </c:pt>
                <c:pt idx="2944">
                  <c:v>5.8268589655529111E-84</c:v>
                </c:pt>
                <c:pt idx="2945">
                  <c:v>5.4356825173362118E-84</c:v>
                </c:pt>
                <c:pt idx="2946">
                  <c:v>5.0707670468682524E-84</c:v>
                </c:pt>
                <c:pt idx="2947">
                  <c:v>4.7303495672528038E-84</c:v>
                </c:pt>
                <c:pt idx="2948">
                  <c:v>4.4127854467754573E-84</c:v>
                </c:pt>
                <c:pt idx="2949">
                  <c:v>4.1165404633261023E-84</c:v>
                </c:pt>
                <c:pt idx="2950">
                  <c:v>3.8401833922344682E-84</c:v>
                </c:pt>
                <c:pt idx="2951">
                  <c:v>3.5823790917089807E-84</c:v>
                </c:pt>
                <c:pt idx="2952">
                  <c:v>3.3418820524731071E-84</c:v>
                </c:pt>
                <c:pt idx="2953">
                  <c:v>3.1175303804361098E-84</c:v>
                </c:pt>
                <c:pt idx="2954">
                  <c:v>2.9082401833271549E-84</c:v>
                </c:pt>
                <c:pt idx="2955">
                  <c:v>2.713000334173359E-84</c:v>
                </c:pt>
                <c:pt idx="2956">
                  <c:v>2.5308675863230006E-84</c:v>
                </c:pt>
                <c:pt idx="2957">
                  <c:v>2.3609620164134912E-84</c:v>
                </c:pt>
                <c:pt idx="2958">
                  <c:v>2.2024627732680844E-84</c:v>
                </c:pt>
                <c:pt idx="2959">
                  <c:v>2.0546041121833034E-84</c:v>
                </c:pt>
                <c:pt idx="2960">
                  <c:v>1.916671695447862E-84</c:v>
                </c:pt>
                <c:pt idx="2961">
                  <c:v>1.7879991412200753E-84</c:v>
                </c:pt>
                <c:pt idx="2962">
                  <c:v>1.6679648040906181E-84</c:v>
                </c:pt>
                <c:pt idx="2963">
                  <c:v>1.5559887717768319E-84</c:v>
                </c:pt>
                <c:pt idx="2964">
                  <c:v>1.4515300634389401E-84</c:v>
                </c:pt>
                <c:pt idx="2965">
                  <c:v>1.3540840160826307E-84</c:v>
                </c:pt>
                <c:pt idx="2966">
                  <c:v>1.263179846421139E-84</c:v>
                </c:pt>
                <c:pt idx="2967">
                  <c:v>1.1783783764176435E-84</c:v>
                </c:pt>
                <c:pt idx="2968">
                  <c:v>1.099269911519579E-84</c:v>
                </c:pt>
                <c:pt idx="2969">
                  <c:v>1.0254722613341491E-84</c:v>
                </c:pt>
                <c:pt idx="2970">
                  <c:v>9.5662889318247514E-85</c:v>
                </c:pt>
                <c:pt idx="2971">
                  <c:v>8.924072096118169E-85</c:v>
                </c:pt>
                <c:pt idx="2972">
                  <c:v>8.3249694154412232E-85</c:v>
                </c:pt>
                <c:pt idx="2973">
                  <c:v>7.7660864929787385E-85</c:v>
                </c:pt>
                <c:pt idx="2974">
                  <c:v>7.2447232424132897E-85</c:v>
                </c:pt>
                <c:pt idx="2975">
                  <c:v>6.7583608432143456E-85</c:v>
                </c:pt>
                <c:pt idx="2976">
                  <c:v>6.3046495716623085E-85</c:v>
                </c:pt>
                <c:pt idx="2977">
                  <c:v>5.8813974488164328E-85</c:v>
                </c:pt>
                <c:pt idx="2978">
                  <c:v>5.4865596505824649E-85</c:v>
                </c:pt>
                <c:pt idx="2979">
                  <c:v>5.1182286287177129E-85</c:v>
                </c:pt>
                <c:pt idx="2980">
                  <c:v>4.7746248950459425E-85</c:v>
                </c:pt>
                <c:pt idx="2981">
                  <c:v>4.4540884243586222E-85</c:v>
                </c:pt>
                <c:pt idx="2982">
                  <c:v>4.1550706344680464E-85</c:v>
                </c:pt>
                <c:pt idx="2983">
                  <c:v>3.876126904666191E-85</c:v>
                </c:pt>
                <c:pt idx="2984">
                  <c:v>3.6159095964443459E-85</c:v>
                </c:pt>
                <c:pt idx="2985">
                  <c:v>3.3731615427550868E-85</c:v>
                </c:pt>
                <c:pt idx="2986">
                  <c:v>3.1467099743617743E-85</c:v>
                </c:pt>
                <c:pt idx="2987">
                  <c:v>2.9354608539324293E-85</c:v>
                </c:pt>
                <c:pt idx="2988">
                  <c:v>2.7383935905047683E-85</c:v>
                </c:pt>
                <c:pt idx="2989">
                  <c:v>2.5545561087867985E-85</c:v>
                </c:pt>
                <c:pt idx="2990">
                  <c:v>2.383060249471681E-85</c:v>
                </c:pt>
                <c:pt idx="2991">
                  <c:v>2.2230774783447886E-85</c:v>
                </c:pt>
                <c:pt idx="2992">
                  <c:v>2.0738348834526832E-85</c:v>
                </c:pt>
                <c:pt idx="2993">
                  <c:v>1.9346114409954771E-85</c:v>
                </c:pt>
                <c:pt idx="2994">
                  <c:v>1.8047345319022792E-85</c:v>
                </c:pt>
                <c:pt idx="2995">
                  <c:v>1.683576692260528E-85</c:v>
                </c:pt>
                <c:pt idx="2996">
                  <c:v>1.5705525818998274E-85</c:v>
                </c:pt>
                <c:pt idx="2997">
                  <c:v>1.4651161564848451E-85</c:v>
                </c:pt>
                <c:pt idx="2998">
                  <c:v>1.3667580294550346E-85</c:v>
                </c:pt>
                <c:pt idx="2999">
                  <c:v>1.2750030110661278E-85</c:v>
                </c:pt>
                <c:pt idx="3000">
                  <c:v>1.1894078126439676E-85</c:v>
                </c:pt>
                <c:pt idx="3001">
                  <c:v>1.1095589049594295E-85</c:v>
                </c:pt>
                <c:pt idx="3002">
                  <c:v>1.0350705203777626E-85</c:v>
                </c:pt>
                <c:pt idx="3003">
                  <c:v>9.6558278913030447E-86</c:v>
                </c:pt>
                <c:pt idx="3004">
                  <c:v>9.0076000070447819E-86</c:v>
                </c:pt>
                <c:pt idx="3005">
                  <c:v>8.4028898195247106E-86</c:v>
                </c:pt>
                <c:pt idx="3006">
                  <c:v>7.8387758408288142E-86</c:v>
                </c:pt>
                <c:pt idx="3007">
                  <c:v>7.3125327122564852E-86</c:v>
                </c:pt>
                <c:pt idx="3008">
                  <c:v>6.8216180375132821E-86</c:v>
                </c:pt>
                <c:pt idx="3009">
                  <c:v>6.363660099835242E-86</c:v>
                </c:pt>
                <c:pt idx="3010">
                  <c:v>5.9364464037035633E-86</c:v>
                </c:pt>
                <c:pt idx="3011">
                  <c:v>5.5379129857921524E-86</c:v>
                </c:pt>
                <c:pt idx="3012">
                  <c:v>5.1661344435068505E-86</c:v>
                </c:pt>
                <c:pt idx="3013">
                  <c:v>4.8193146329420326E-86</c:v>
                </c:pt>
                <c:pt idx="3014">
                  <c:v>4.4957779913143712E-86</c:v>
                </c:pt>
                <c:pt idx="3015">
                  <c:v>4.1939614419504931E-86</c:v>
                </c:pt>
                <c:pt idx="3016">
                  <c:v>3.912406842719806E-86</c:v>
                </c:pt>
                <c:pt idx="3017">
                  <c:v>3.6497539414291684E-86</c:v>
                </c:pt>
                <c:pt idx="3018">
                  <c:v>3.4047338041453604E-86</c:v>
                </c:pt>
                <c:pt idx="3019">
                  <c:v>3.1761626846961821E-86</c:v>
                </c:pt>
                <c:pt idx="3020">
                  <c:v>2.9629363057323363E-86</c:v>
                </c:pt>
                <c:pt idx="3021">
                  <c:v>2.7640245237206878E-86</c:v>
                </c:pt>
                <c:pt idx="3022">
                  <c:v>2.5784663520942853E-86</c:v>
                </c:pt>
                <c:pt idx="3023">
                  <c:v>2.4053653185149021E-86</c:v>
                </c:pt>
                <c:pt idx="3024">
                  <c:v>2.2438851338179989E-86</c:v>
                </c:pt>
                <c:pt idx="3025">
                  <c:v>2.0932456517158458E-86</c:v>
                </c:pt>
                <c:pt idx="3026">
                  <c:v>1.9527190997392177E-86</c:v>
                </c:pt>
                <c:pt idx="3027">
                  <c:v>1.821626563208533E-86</c:v>
                </c:pt>
                <c:pt idx="3028">
                  <c:v>1.6993347052477168E-86</c:v>
                </c:pt>
                <c:pt idx="3029">
                  <c:v>1.5852527069944619E-86</c:v>
                </c:pt>
                <c:pt idx="3030">
                  <c:v>1.4788294132243576E-86</c:v>
                </c:pt>
                <c:pt idx="3031">
                  <c:v>1.3795506695987867E-86</c:v>
                </c:pt>
                <c:pt idx="3032">
                  <c:v>1.2869368386722274E-86</c:v>
                </c:pt>
                <c:pt idx="3033">
                  <c:v>1.20054048265827E-86</c:v>
                </c:pt>
                <c:pt idx="3034">
                  <c:v>1.119944201759259E-86</c:v>
                </c:pt>
                <c:pt idx="3035">
                  <c:v>1.0447586176160704E-86</c:v>
                </c:pt>
                <c:pt idx="3036">
                  <c:v>9.7462049213561943E-87</c:v>
                </c:pt>
                <c:pt idx="3037">
                  <c:v>9.0919097260774336E-87</c:v>
                </c:pt>
                <c:pt idx="3038">
                  <c:v>8.4815395463323394E-87</c:v>
                </c:pt>
                <c:pt idx="3039">
                  <c:v>7.9121455495396087E-87</c:v>
                </c:pt>
                <c:pt idx="3040">
                  <c:v>7.3809768680699371E-87</c:v>
                </c:pt>
                <c:pt idx="3041">
                  <c:v>6.8854673091995279E-87</c:v>
                </c:pt>
                <c:pt idx="3042">
                  <c:v>6.4232229572686118E-87</c:v>
                </c:pt>
                <c:pt idx="3043">
                  <c:v>5.9920106081483902E-87</c:v>
                </c:pt>
                <c:pt idx="3044">
                  <c:v>5.5897469801407305E-87</c:v>
                </c:pt>
                <c:pt idx="3045">
                  <c:v>5.214488649186091E-87</c:v>
                </c:pt>
                <c:pt idx="3046">
                  <c:v>4.8644226597544503E-87</c:v>
                </c:pt>
                <c:pt idx="3047">
                  <c:v>4.5378577660584171E-87</c:v>
                </c:pt>
                <c:pt idx="3048">
                  <c:v>4.2332162612728528E-87</c:v>
                </c:pt>
                <c:pt idx="3049">
                  <c:v>3.949026355286213E-87</c:v>
                </c:pt>
                <c:pt idx="3050">
                  <c:v>3.6839150641588145E-87</c:v>
                </c:pt>
                <c:pt idx="3051">
                  <c:v>3.4366015769354465E-87</c:v>
                </c:pt>
                <c:pt idx="3052">
                  <c:v>3.205891067765958E-87</c:v>
                </c:pt>
                <c:pt idx="3053">
                  <c:v>2.9906689234387815E-87</c:v>
                </c:pt>
                <c:pt idx="3054">
                  <c:v>2.7898953584393716E-87</c:v>
                </c:pt>
                <c:pt idx="3055">
                  <c:v>2.6026003915176838E-87</c:v>
                </c:pt>
                <c:pt idx="3056">
                  <c:v>2.4278791594954372E-87</c:v>
                </c:pt>
                <c:pt idx="3057">
                  <c:v>2.2648875456730758E-87</c:v>
                </c:pt>
                <c:pt idx="3058">
                  <c:v>2.1128381017163421E-87</c:v>
                </c:pt>
                <c:pt idx="3059">
                  <c:v>1.9709962433201886E-87</c:v>
                </c:pt>
                <c:pt idx="3060">
                  <c:v>1.8386767012704384E-87</c:v>
                </c:pt>
                <c:pt idx="3061">
                  <c:v>1.7152402107574891E-87</c:v>
                </c:pt>
                <c:pt idx="3062">
                  <c:v>1.6000904229474267E-87</c:v>
                </c:pt>
                <c:pt idx="3063">
                  <c:v>1.4926710238896472E-87</c:v>
                </c:pt>
                <c:pt idx="3064">
                  <c:v>1.3924630468418058E-87</c:v>
                </c:pt>
                <c:pt idx="3065">
                  <c:v>1.2989823650273467E-87</c:v>
                </c:pt>
                <c:pt idx="3066">
                  <c:v>1.2117773527125675E-87</c:v>
                </c:pt>
                <c:pt idx="3067">
                  <c:v>1.1304267033033697E-87</c:v>
                </c:pt>
                <c:pt idx="3068">
                  <c:v>1.0545373939204436E-87</c:v>
                </c:pt>
                <c:pt idx="3069">
                  <c:v>9.8374278661929498E-88</c:v>
                </c:pt>
                <c:pt idx="3070">
                  <c:v>9.1770085708170285E-88</c:v>
                </c:pt>
                <c:pt idx="3071">
                  <c:v>8.560925422210091E-88</c:v>
                </c:pt>
                <c:pt idx="3072">
                  <c:v>7.9862019871817617E-88</c:v>
                </c:pt>
                <c:pt idx="3073">
                  <c:v>7.4500616504144963E-88</c:v>
                </c:pt>
                <c:pt idx="3074">
                  <c:v>6.9499142000242972E-88</c:v>
                </c:pt>
                <c:pt idx="3075">
                  <c:v>6.4833433136774138E-88</c:v>
                </c:pt>
                <c:pt idx="3076">
                  <c:v>6.0480948848057272E-88</c:v>
                </c:pt>
                <c:pt idx="3077">
                  <c:v>5.6420661325221372E-88</c:v>
                </c:pt>
                <c:pt idx="3078">
                  <c:v>5.2632954426236371E-88</c:v>
                </c:pt>
                <c:pt idx="3079">
                  <c:v>4.9099528906016535E-88</c:v>
                </c:pt>
                <c:pt idx="3080">
                  <c:v>4.5803314008742783E-88</c:v>
                </c:pt>
                <c:pt idx="3081">
                  <c:v>4.2728384995286904E-88</c:v>
                </c:pt>
                <c:pt idx="3082">
                  <c:v>3.9859886207294368E-88</c:v>
                </c:pt>
                <c:pt idx="3083">
                  <c:v>3.7183959296231461E-88</c:v>
                </c:pt>
                <c:pt idx="3084">
                  <c:v>3.4687676270655627E-88</c:v>
                </c:pt>
                <c:pt idx="3085">
                  <c:v>3.2358977038245403E-88</c:v>
                </c:pt>
                <c:pt idx="3086">
                  <c:v>3.0186611140841973E-88</c:v>
                </c:pt>
                <c:pt idx="3087">
                  <c:v>2.8160083401011459E-88</c:v>
                </c:pt>
                <c:pt idx="3088">
                  <c:v>2.6269603217534344E-88</c:v>
                </c:pt>
                <c:pt idx="3089">
                  <c:v>2.4506037264857833E-88</c:v>
                </c:pt>
                <c:pt idx="3090">
                  <c:v>2.2860865367991181E-88</c:v>
                </c:pt>
                <c:pt idx="3091">
                  <c:v>2.1326139339666526E-88</c:v>
                </c:pt>
                <c:pt idx="3092">
                  <c:v>1.9894444580898059E-88</c:v>
                </c:pt>
                <c:pt idx="3093">
                  <c:v>1.855886425942358E-88</c:v>
                </c:pt>
                <c:pt idx="3094">
                  <c:v>1.7312945892966552E-88</c:v>
                </c:pt>
                <c:pt idx="3095">
                  <c:v>1.6150670175875143E-88</c:v>
                </c:pt>
                <c:pt idx="3096">
                  <c:v>1.506642189853268E-88</c:v>
                </c:pt>
                <c:pt idx="3097">
                  <c:v>1.4054962819045067E-88</c:v>
                </c:pt>
                <c:pt idx="3098">
                  <c:v>1.3111406356142053E-88</c:v>
                </c:pt>
                <c:pt idx="3099">
                  <c:v>1.2231193981028423E-88</c:v>
                </c:pt>
                <c:pt idx="3100">
                  <c:v>1.141007319412876E-88</c:v>
                </c:pt>
                <c:pt idx="3101">
                  <c:v>1.0644076980326746E-88</c:v>
                </c:pt>
                <c:pt idx="3102">
                  <c:v>9.9295046434426267E-89</c:v>
                </c:pt>
                <c:pt idx="3103">
                  <c:v>9.2629039273560405E-89</c:v>
                </c:pt>
                <c:pt idx="3104">
                  <c:v>8.6410543373974437E-89</c:v>
                </c:pt>
                <c:pt idx="3105">
                  <c:v>8.0609515814300384E-89</c:v>
                </c:pt>
                <c:pt idx="3106">
                  <c:v>7.5197930554537101E-89</c:v>
                </c:pt>
                <c:pt idx="3107">
                  <c:v>7.0149643036087005E-89</c:v>
                </c:pt>
                <c:pt idx="3108">
                  <c:v>6.5440263871643504E-89</c:v>
                </c:pt>
                <c:pt idx="3109">
                  <c:v>6.104704101469659E-89</c:v>
                </c:pt>
                <c:pt idx="3110">
                  <c:v>5.6948749839392318E-89</c:v>
                </c:pt>
                <c:pt idx="3111">
                  <c:v>5.3125590599697063E-89</c:v>
                </c:pt>
                <c:pt idx="3112">
                  <c:v>4.9559092772469827E-89</c:v>
                </c:pt>
                <c:pt idx="3113">
                  <c:v>4.6232025822302626E-89</c:v>
                </c:pt>
                <c:pt idx="3114">
                  <c:v>4.3128315957014175E-89</c:v>
                </c:pt>
                <c:pt idx="3115">
                  <c:v>4.0232968471624766E-89</c:v>
                </c:pt>
                <c:pt idx="3116">
                  <c:v>3.7531995305638548E-89</c:v>
                </c:pt>
                <c:pt idx="3117">
                  <c:v>3.5012347463646827E-89</c:v>
                </c:pt>
                <c:pt idx="3118">
                  <c:v>3.2661851972761263E-89</c:v>
                </c:pt>
                <c:pt idx="3119">
                  <c:v>3.0469153072304529E-89</c:v>
                </c:pt>
                <c:pt idx="3120">
                  <c:v>2.8423657351632999E-89</c:v>
                </c:pt>
                <c:pt idx="3121">
                  <c:v>2.6515482571040014E-89</c:v>
                </c:pt>
                <c:pt idx="3122">
                  <c:v>2.4735409918482341E-89</c:v>
                </c:pt>
                <c:pt idx="3123">
                  <c:v>2.307483947147172E-89</c:v>
                </c:pt>
                <c:pt idx="3124">
                  <c:v>2.1525748648957837E-89</c:v>
                </c:pt>
                <c:pt idx="3125">
                  <c:v>2.0080653452474784E-89</c:v>
                </c:pt>
                <c:pt idx="3126">
                  <c:v>1.8732572309298514E-89</c:v>
                </c:pt>
                <c:pt idx="3127">
                  <c:v>1.7474992342933476E-89</c:v>
                </c:pt>
                <c:pt idx="3128">
                  <c:v>1.6301837907973841E-89</c:v>
                </c:pt>
                <c:pt idx="3129">
                  <c:v>1.520744123732429E-89</c:v>
                </c:pt>
                <c:pt idx="3130">
                  <c:v>1.4186515059970664E-89</c:v>
                </c:pt>
                <c:pt idx="3131">
                  <c:v>1.3234127057010744E-89</c:v>
                </c:pt>
                <c:pt idx="3132">
                  <c:v>1.2345676032536922E-89</c:v>
                </c:pt>
                <c:pt idx="3133">
                  <c:v>1.1516869684246741E-89</c:v>
                </c:pt>
                <c:pt idx="3134">
                  <c:v>1.0743703866386461E-89</c:v>
                </c:pt>
                <c:pt idx="3135">
                  <c:v>1.0022443244842267E-89</c:v>
                </c:pt>
                <c:pt idx="3136">
                  <c:v>9.3496032509196018E-90</c:v>
                </c:pt>
                <c:pt idx="3137">
                  <c:v>8.721933246625448E-90</c:v>
                </c:pt>
                <c:pt idx="3138">
                  <c:v>8.1364008201212249E-90</c:v>
                </c:pt>
                <c:pt idx="3139">
                  <c:v>7.5901771354742745E-90</c:v>
                </c:pt>
                <c:pt idx="3140">
                  <c:v>7.0806232659292801E-90</c:v>
                </c:pt>
                <c:pt idx="3141">
                  <c:v>6.6052774446727481E-90</c:v>
                </c:pt>
                <c:pt idx="3142">
                  <c:v>6.161843171496072E-90</c:v>
                </c:pt>
                <c:pt idx="3143">
                  <c:v>5.7481781178979489E-90</c:v>
                </c:pt>
                <c:pt idx="3144">
                  <c:v>5.3622837770242122E-90</c:v>
                </c:pt>
                <c:pt idx="3145">
                  <c:v>5.0022958084416709E-90</c:v>
                </c:pt>
                <c:pt idx="3146">
                  <c:v>4.6664750310994454E-90</c:v>
                </c:pt>
                <c:pt idx="3147">
                  <c:v>4.3531990209627965E-90</c:v>
                </c:pt>
                <c:pt idx="3148">
                  <c:v>4.0609542727257748E-90</c:v>
                </c:pt>
                <c:pt idx="3149">
                  <c:v>3.7883288877342315E-90</c:v>
                </c:pt>
                <c:pt idx="3150">
                  <c:v>3.5340057527928699E-90</c:v>
                </c:pt>
                <c:pt idx="3151">
                  <c:v>3.2967561769017339E-90</c:v>
                </c:pt>
                <c:pt idx="3152">
                  <c:v>3.0754339551797412E-90</c:v>
                </c:pt>
                <c:pt idx="3153">
                  <c:v>2.8689698312968175E-90</c:v>
                </c:pt>
                <c:pt idx="3154">
                  <c:v>2.6763663316613915E-90</c:v>
                </c:pt>
                <c:pt idx="3155">
                  <c:v>2.496692946406096E-90</c:v>
                </c:pt>
                <c:pt idx="3156">
                  <c:v>2.3290816338899457E-90</c:v>
                </c:pt>
                <c:pt idx="3157">
                  <c:v>2.1727226269982527E-90</c:v>
                </c:pt>
                <c:pt idx="3158">
                  <c:v>2.0268605209795979E-90</c:v>
                </c:pt>
                <c:pt idx="3159">
                  <c:v>1.8907906239193356E-90</c:v>
                </c:pt>
                <c:pt idx="3160">
                  <c:v>1.7638555522179707E-90</c:v>
                </c:pt>
                <c:pt idx="3161">
                  <c:v>1.6454420546263987E-90</c:v>
                </c:pt>
                <c:pt idx="3162">
                  <c:v>1.5349780494942501E-90</c:v>
                </c:pt>
                <c:pt idx="3163">
                  <c:v>1.4319298609176147E-90</c:v>
                </c:pt>
                <c:pt idx="3164">
                  <c:v>1.3357996404333725E-90</c:v>
                </c:pt>
                <c:pt idx="3165">
                  <c:v>1.2461229618037764E-90</c:v>
                </c:pt>
                <c:pt idx="3166">
                  <c:v>1.1624665772711502E-90</c:v>
                </c:pt>
                <c:pt idx="3167">
                  <c:v>1.0844263244426864E-90</c:v>
                </c:pt>
                <c:pt idx="3168">
                  <c:v>1.0116251736930341E-90</c:v>
                </c:pt>
                <c:pt idx="3169">
                  <c:v>9.4371140665125853E-91</c:v>
                </c:pt>
                <c:pt idx="3170">
                  <c:v>8.8035691697203333E-91</c:v>
                </c:pt>
                <c:pt idx="3171">
                  <c:v>8.2125562518172404E-91</c:v>
                </c:pt>
                <c:pt idx="3172">
                  <c:v>7.6612199994113325E-91</c:v>
                </c:pt>
                <c:pt idx="3173">
                  <c:v>7.1468967858080159E-91</c:v>
                </c:pt>
                <c:pt idx="3174">
                  <c:v>6.6671018024436947E-91</c:v>
                </c:pt>
                <c:pt idx="3175">
                  <c:v>6.2195170542290793E-91</c:v>
                </c:pt>
                <c:pt idx="3176">
                  <c:v>5.8019801608051166E-91</c:v>
                </c:pt>
                <c:pt idx="3177">
                  <c:v>5.4124739096078858E-91</c:v>
                </c:pt>
                <c:pt idx="3178">
                  <c:v>5.0491165102710269E-91</c:v>
                </c:pt>
                <c:pt idx="3179">
                  <c:v>4.7101525032826261E-91</c:v>
                </c:pt>
                <c:pt idx="3180">
                  <c:v>4.3939442789742042E-91</c:v>
                </c:pt>
                <c:pt idx="3181">
                  <c:v>4.0989641658682552E-91</c:v>
                </c:pt>
                <c:pt idx="3182">
                  <c:v>3.8237870501613334E-91</c:v>
                </c:pt>
                <c:pt idx="3183">
                  <c:v>3.5670834906858412E-91</c:v>
                </c:pt>
                <c:pt idx="3184">
                  <c:v>3.3276132960873523E-91</c:v>
                </c:pt>
                <c:pt idx="3185">
                  <c:v>3.104219533187413E-91</c:v>
                </c:pt>
                <c:pt idx="3186">
                  <c:v>2.8958229375849098E-91</c:v>
                </c:pt>
                <c:pt idx="3187">
                  <c:v>2.7014166994923738E-91</c:v>
                </c:pt>
                <c:pt idx="3188">
                  <c:v>2.5200615996164625E-91</c:v>
                </c:pt>
                <c:pt idx="3189">
                  <c:v>2.3508814715829847E-91</c:v>
                </c:pt>
                <c:pt idx="3190">
                  <c:v>2.1930589689844484E-91</c:v>
                </c:pt>
                <c:pt idx="3191">
                  <c:v>2.0458316165997989E-91</c:v>
                </c:pt>
                <c:pt idx="3192">
                  <c:v>1.9084881267089296E-91</c:v>
                </c:pt>
                <c:pt idx="3193">
                  <c:v>1.7803649627052691E-91</c:v>
                </c:pt>
                <c:pt idx="3194">
                  <c:v>1.6608431334044948E-91</c:v>
                </c:pt>
                <c:pt idx="3195">
                  <c:v>1.5493452025619868E-91</c:v>
                </c:pt>
                <c:pt idx="3196">
                  <c:v>1.4453324991513304E-91</c:v>
                </c:pt>
                <c:pt idx="3197">
                  <c:v>1.3483025149261101E-91</c:v>
                </c:pt>
                <c:pt idx="3198">
                  <c:v>1.2577864766920546E-91</c:v>
                </c:pt>
                <c:pt idx="3199">
                  <c:v>1.173347081560632E-91</c:v>
                </c:pt>
                <c:pt idx="3200">
                  <c:v>1.0945763842426193E-91</c:v>
                </c:pt>
                <c:pt idx="3201">
                  <c:v>1.0210938261746852E-91</c:v>
                </c:pt>
                <c:pt idx="3202">
                  <c:v>9.5254439695727296E-92</c:v>
                </c:pt>
                <c:pt idx="3203">
                  <c:v>8.8859691922128074E-92</c:v>
                </c:pt>
                <c:pt idx="3204">
                  <c:v>8.2894244863735134E-92</c:v>
                </c:pt>
                <c:pt idx="3205">
                  <c:v>7.7329278133787121E-92</c:v>
                </c:pt>
                <c:pt idx="3206">
                  <c:v>7.2137906154069841E-92</c:v>
                </c:pt>
                <c:pt idx="3207">
                  <c:v>6.729504826477458E-92</c:v>
                </c:pt>
                <c:pt idx="3208">
                  <c:v>6.2777307554314844E-92</c:v>
                </c:pt>
                <c:pt idx="3209">
                  <c:v>5.8562857823700157E-92</c:v>
                </c:pt>
                <c:pt idx="3210">
                  <c:v>5.4631338139368685E-92</c:v>
                </c:pt>
                <c:pt idx="3211">
                  <c:v>5.0963754465038956E-92</c:v>
                </c:pt>
                <c:pt idx="3212">
                  <c:v>4.7542387897343048E-92</c:v>
                </c:pt>
                <c:pt idx="3213">
                  <c:v>4.4350709061907492E-92</c:v>
                </c:pt>
                <c:pt idx="3214">
                  <c:v>4.1373298256310115E-92</c:v>
                </c:pt>
                <c:pt idx="3215">
                  <c:v>3.859577095410644E-92</c:v>
                </c:pt>
                <c:pt idx="3216">
                  <c:v>3.6004708310018595E-92</c:v>
                </c:pt>
                <c:pt idx="3217">
                  <c:v>3.3587592330542516E-92</c:v>
                </c:pt>
                <c:pt idx="3218">
                  <c:v>3.1332745396768257E-92</c:v>
                </c:pt>
                <c:pt idx="3219">
                  <c:v>2.9229273847234547E-92</c:v>
                </c:pt>
                <c:pt idx="3220">
                  <c:v>2.7267015348254483E-92</c:v>
                </c:pt>
                <c:pt idx="3221">
                  <c:v>2.5436489797446297E-92</c:v>
                </c:pt>
                <c:pt idx="3222">
                  <c:v>2.3728853523273804E-92</c:v>
                </c:pt>
                <c:pt idx="3223">
                  <c:v>2.2135856559324165E-92</c:v>
                </c:pt>
                <c:pt idx="3224">
                  <c:v>2.0649802786905617E-92</c:v>
                </c:pt>
                <c:pt idx="3225">
                  <c:v>1.9263512753405467E-92</c:v>
                </c:pt>
                <c:pt idx="3226">
                  <c:v>1.7970288986775446E-92</c:v>
                </c:pt>
                <c:pt idx="3227">
                  <c:v>1.6763883638571267E-92</c:v>
                </c:pt>
                <c:pt idx="3228">
                  <c:v>1.5638468299222637E-92</c:v>
                </c:pt>
                <c:pt idx="3229">
                  <c:v>1.4588605839704735E-92</c:v>
                </c:pt>
                <c:pt idx="3230">
                  <c:v>1.3609224143572061E-92</c:v>
                </c:pt>
                <c:pt idx="3231">
                  <c:v>1.2695591602448374E-92</c:v>
                </c:pt>
                <c:pt idx="3232">
                  <c:v>1.1843294256585933E-92</c:v>
                </c:pt>
                <c:pt idx="3233">
                  <c:v>1.1048214470055201E-92</c:v>
                </c:pt>
                <c:pt idx="3234">
                  <c:v>1.0306511037540005E-92</c:v>
                </c:pt>
                <c:pt idx="3235">
                  <c:v>9.6146006266298775E-93</c:v>
                </c:pt>
                <c:pt idx="3236">
                  <c:v>8.9691404659530287E-93</c:v>
                </c:pt>
                <c:pt idx="3237">
                  <c:v>8.3670121955126875E-93</c:v>
                </c:pt>
                <c:pt idx="3238">
                  <c:v>7.8053068012040968E-93</c:v>
                </c:pt>
                <c:pt idx="3239">
                  <c:v>7.2813105607275678E-93</c:v>
                </c:pt>
                <c:pt idx="3240">
                  <c:v>6.7924919329992298E-93</c:v>
                </c:pt>
                <c:pt idx="3241">
                  <c:v>6.3364893277192357E-93</c:v>
                </c:pt>
                <c:pt idx="3242">
                  <c:v>5.9110996960096552E-93</c:v>
                </c:pt>
                <c:pt idx="3243">
                  <c:v>5.5142678870007946E-93</c:v>
                </c:pt>
                <c:pt idx="3244">
                  <c:v>5.1440767189453508E-93</c:v>
                </c:pt>
                <c:pt idx="3245">
                  <c:v>4.7987377168917269E-93</c:v>
                </c:pt>
                <c:pt idx="3246">
                  <c:v>4.4765824721681916E-93</c:v>
                </c:pt>
                <c:pt idx="3247">
                  <c:v>4.1760545819336446E-93</c:v>
                </c:pt>
                <c:pt idx="3248">
                  <c:v>3.8957021298531662E-93</c:v>
                </c:pt>
                <c:pt idx="3249">
                  <c:v>3.6341706715708951E-93</c:v>
                </c:pt>
                <c:pt idx="3250">
                  <c:v>3.3901966910914312E-93</c:v>
                </c:pt>
                <c:pt idx="3251">
                  <c:v>3.162601496456183E-93</c:v>
                </c:pt>
                <c:pt idx="3252">
                  <c:v>2.9502855252232753E-93</c:v>
                </c:pt>
                <c:pt idx="3253">
                  <c:v>2.7522230322395502E-93</c:v>
                </c:pt>
                <c:pt idx="3254">
                  <c:v>2.5674571340401429E-93</c:v>
                </c:pt>
                <c:pt idx="3255">
                  <c:v>2.3950951859339989E-93</c:v>
                </c:pt>
                <c:pt idx="3256">
                  <c:v>2.2343044694410574E-93</c:v>
                </c:pt>
                <c:pt idx="3257">
                  <c:v>2.0843081692461176E-93</c:v>
                </c:pt>
                <c:pt idx="3258">
                  <c:v>1.9443816202332089E-93</c:v>
                </c:pt>
                <c:pt idx="3259">
                  <c:v>1.8138488064690296E-93</c:v>
                </c:pt>
                <c:pt idx="3260">
                  <c:v>1.6920790952212954E-93</c:v>
                </c:pt>
                <c:pt idx="3261">
                  <c:v>1.578484190233307E-93</c:v>
                </c:pt>
                <c:pt idx="3262">
                  <c:v>1.4725152895353505E-93</c:v>
                </c:pt>
                <c:pt idx="3263">
                  <c:v>1.3736604340616752E-93</c:v>
                </c:pt>
                <c:pt idx="3264">
                  <c:v>1.2814420342636515E-93</c:v>
                </c:pt>
                <c:pt idx="3265">
                  <c:v>1.1954145627696215E-93</c:v>
                </c:pt>
                <c:pt idx="3266">
                  <c:v>1.1151624019441764E-93</c:v>
                </c:pt>
                <c:pt idx="3267">
                  <c:v>1.0402978359479522E-93</c:v>
                </c:pt>
                <c:pt idx="3268">
                  <c:v>9.7045917759713668E-94</c:v>
                </c:pt>
                <c:pt idx="3269">
                  <c:v>9.053090209731338E-94</c:v>
                </c:pt>
                <c:pt idx="3270">
                  <c:v>8.4453261134036651E-94</c:v>
                </c:pt>
                <c:pt idx="3271">
                  <c:v>7.8783632449691988E-94</c:v>
                </c:pt>
                <c:pt idx="3272">
                  <c:v>7.3494624821144383E-94</c:v>
                </c:pt>
                <c:pt idx="3273">
                  <c:v>6.856068588929208E-94</c:v>
                </c:pt>
                <c:pt idx="3274">
                  <c:v>6.3957978709999813E-94</c:v>
                </c:pt>
                <c:pt idx="3275">
                  <c:v>5.9664266592578928E-94</c:v>
                </c:pt>
                <c:pt idx="3276">
                  <c:v>5.5658805669444241E-94</c:v>
                </c:pt>
                <c:pt idx="3277">
                  <c:v>5.1922244677927163E-94</c:v>
                </c:pt>
                <c:pt idx="3278">
                  <c:v>4.8436531470069776E-94</c:v>
                </c:pt>
                <c:pt idx="3279">
                  <c:v>4.5184825798727808E-94</c:v>
                </c:pt>
                <c:pt idx="3280">
                  <c:v>4.2151417958632715E-94</c:v>
                </c:pt>
                <c:pt idx="3281">
                  <c:v>3.9321652889350496E-94</c:v>
                </c:pt>
                <c:pt idx="3282">
                  <c:v>3.6681859373461536E-94</c:v>
                </c:pt>
                <c:pt idx="3283">
                  <c:v>3.421928398790242E-94</c:v>
                </c:pt>
                <c:pt idx="3284">
                  <c:v>3.1922029489374156E-94</c:v>
                </c:pt>
                <c:pt idx="3285">
                  <c:v>2.9778997336143173E-94</c:v>
                </c:pt>
                <c:pt idx="3286">
                  <c:v>2.7779834068545256E-94</c:v>
                </c:pt>
                <c:pt idx="3287">
                  <c:v>2.5914881289144736E-94</c:v>
                </c:pt>
                <c:pt idx="3288">
                  <c:v>2.4175129000892278E-94</c:v>
                </c:pt>
                <c:pt idx="3289">
                  <c:v>2.2552172077847516E-94</c:v>
                </c:pt>
                <c:pt idx="3290">
                  <c:v>2.1038169658167008E-94</c:v>
                </c:pt>
                <c:pt idx="3291">
                  <c:v>1.9625807263176176E-94</c:v>
                </c:pt>
                <c:pt idx="3292">
                  <c:v>1.8308261459514146E-94</c:v>
                </c:pt>
                <c:pt idx="3293">
                  <c:v>1.7079166893626396E-94</c:v>
                </c:pt>
                <c:pt idx="3294">
                  <c:v>1.5932585539341798E-94</c:v>
                </c:pt>
                <c:pt idx="3295">
                  <c:v>1.4862978009962194E-94</c:v>
                </c:pt>
                <c:pt idx="3296">
                  <c:v>1.3865176796266921E-94</c:v>
                </c:pt>
                <c:pt idx="3297">
                  <c:v>1.2934361301139243E-94</c:v>
                </c:pt>
                <c:pt idx="3298">
                  <c:v>1.2066034550201473E-94</c:v>
                </c:pt>
                <c:pt idx="3299">
                  <c:v>1.1256001465942688E-94</c:v>
                </c:pt>
                <c:pt idx="3300">
                  <c:v>1.0500348600376615E-94</c:v>
                </c:pt>
                <c:pt idx="3301">
                  <c:v>9.7954252283137172E-95</c:v>
                </c:pt>
                <c:pt idx="3302">
                  <c:v>9.1378257099048484E-95</c:v>
                </c:pt>
                <c:pt idx="3303">
                  <c:v>8.524373037246136E-95</c:v>
                </c:pt>
                <c:pt idx="3304">
                  <c:v>7.9521034855550543E-95</c:v>
                </c:pt>
                <c:pt idx="3305">
                  <c:v>7.4182522947641529E-95</c:v>
                </c:pt>
                <c:pt idx="3306">
                  <c:v>6.920240312357118E-95</c:v>
                </c:pt>
                <c:pt idx="3307">
                  <c:v>6.4556615329156962E-95</c:v>
                </c:pt>
                <c:pt idx="3308">
                  <c:v>6.022271474178365E-95</c:v>
                </c:pt>
                <c:pt idx="3309">
                  <c:v>5.6179763334528688E-95</c:v>
                </c:pt>
                <c:pt idx="3310">
                  <c:v>5.2408228719949201E-95</c:v>
                </c:pt>
                <c:pt idx="3311">
                  <c:v>4.8889889784822293E-95</c:v>
                </c:pt>
                <c:pt idx="3312">
                  <c:v>4.5607748659939591E-95</c:v>
                </c:pt>
                <c:pt idx="3313">
                  <c:v>4.2545948599662681E-95</c:v>
                </c:pt>
                <c:pt idx="3314">
                  <c:v>3.9689697374497314E-95</c:v>
                </c:pt>
                <c:pt idx="3315">
                  <c:v>3.7025195806579529E-95</c:v>
                </c:pt>
                <c:pt idx="3316">
                  <c:v>3.4539571102812351E-95</c:v>
                </c:pt>
                <c:pt idx="3317">
                  <c:v>3.2220814663571132E-95</c:v>
                </c:pt>
                <c:pt idx="3318">
                  <c:v>3.0057724066517655E-95</c:v>
                </c:pt>
                <c:pt idx="3319">
                  <c:v>2.8039848945233979E-95</c:v>
                </c:pt>
                <c:pt idx="3320">
                  <c:v>2.6157440501203858E-95</c:v>
                </c:pt>
                <c:pt idx="3321">
                  <c:v>2.4401404405223014E-95</c:v>
                </c:pt>
                <c:pt idx="3322">
                  <c:v>2.27632568606945E-95</c:v>
                </c:pt>
                <c:pt idx="3323">
                  <c:v>2.1235083616541514E-95</c:v>
                </c:pt>
                <c:pt idx="3324">
                  <c:v>1.9809501731719789E-95</c:v>
                </c:pt>
                <c:pt idx="3325">
                  <c:v>1.8479623906605592E-95</c:v>
                </c:pt>
                <c:pt idx="3326">
                  <c:v>1.7239025208936502E-95</c:v>
                </c:pt>
                <c:pt idx="3327">
                  <c:v>1.6081712033550594E-95</c:v>
                </c:pt>
                <c:pt idx="3328">
                  <c:v>1.5002093145961625E-95</c:v>
                </c:pt>
                <c:pt idx="3329">
                  <c:v>1.3994952669875554E-95</c:v>
                </c:pt>
                <c:pt idx="3330">
                  <c:v>1.3055424888144996E-95</c:v>
                </c:pt>
                <c:pt idx="3331">
                  <c:v>1.2178970735419531E-95</c:v>
                </c:pt>
                <c:pt idx="3332">
                  <c:v>1.1361355868922682E-95</c:v>
                </c:pt>
                <c:pt idx="3333">
                  <c:v>1.0598630211410666E-95</c:v>
                </c:pt>
                <c:pt idx="3334">
                  <c:v>9.8871088674804883E-96</c:v>
                </c:pt>
                <c:pt idx="3335">
                  <c:v>9.2233543210297759E-96</c:v>
                </c:pt>
                <c:pt idx="3336">
                  <c:v>8.6041598278604669E-96</c:v>
                </c:pt>
                <c:pt idx="3337">
                  <c:v>8.0265339231923131E-96</c:v>
                </c:pt>
                <c:pt idx="3338">
                  <c:v>7.4876859692385706E-96</c:v>
                </c:pt>
                <c:pt idx="3339">
                  <c:v>6.985012673021107E-96</c:v>
                </c:pt>
                <c:pt idx="3340">
                  <c:v>6.5160855092894648E-96</c:v>
                </c:pt>
                <c:pt idx="3341">
                  <c:v>6.0786389877812392E-96</c:v>
                </c:pt>
                <c:pt idx="3342">
                  <c:v>5.6705597081403618E-96</c:v>
                </c:pt>
                <c:pt idx="3343">
                  <c:v>5.289876149615176E-96</c:v>
                </c:pt>
                <c:pt idx="3344">
                  <c:v>4.9347491462080615E-96</c:v>
                </c:pt>
                <c:pt idx="3345">
                  <c:v>4.6034630012600054E-96</c:v>
                </c:pt>
                <c:pt idx="3346">
                  <c:v>4.2944171985426899E-96</c:v>
                </c:pt>
                <c:pt idx="3347">
                  <c:v>4.0061186698126023E-96</c:v>
                </c:pt>
                <c:pt idx="3348">
                  <c:v>3.7371745814699395E-96</c:v>
                </c:pt>
                <c:pt idx="3349">
                  <c:v>3.4862856054731744E-96</c:v>
                </c:pt>
                <c:pt idx="3350">
                  <c:v>3.2522396419995086E-96</c:v>
                </c:pt>
                <c:pt idx="3351">
                  <c:v>3.0339059635240423E-96</c:v>
                </c:pt>
                <c:pt idx="3352">
                  <c:v>2.8302297520264161E-96</c:v>
                </c:pt>
                <c:pt idx="3353">
                  <c:v>2.6402270029329574E-96</c:v>
                </c:pt>
                <c:pt idx="3354">
                  <c:v>2.4629797711741683E-96</c:v>
                </c:pt>
                <c:pt idx="3355">
                  <c:v>2.2976317363902064E-96</c:v>
                </c:pt>
                <c:pt idx="3356">
                  <c:v>2.1433840658588838E-96</c:v>
                </c:pt>
                <c:pt idx="3357">
                  <c:v>1.9994915551591021E-96</c:v>
                </c:pt>
                <c:pt idx="3358">
                  <c:v>1.8652590279243879E-96</c:v>
                </c:pt>
                <c:pt idx="3359">
                  <c:v>1.7400379772929761E-96</c:v>
                </c:pt>
                <c:pt idx="3360">
                  <c:v>1.6232234328285302E-96</c:v>
                </c:pt>
                <c:pt idx="3361">
                  <c:v>1.5142510377749064E-96</c:v>
                </c:pt>
                <c:pt idx="3362">
                  <c:v>1.4125943225245436E-96</c:v>
                </c:pt>
                <c:pt idx="3363">
                  <c:v>1.3177621611279977E-96</c:v>
                </c:pt>
                <c:pt idx="3364">
                  <c:v>1.2292963985564649E-96</c:v>
                </c:pt>
                <c:pt idx="3365">
                  <c:v>1.1467696372540714E-96</c:v>
                </c:pt>
                <c:pt idx="3366">
                  <c:v>1.0697831722862802E-96</c:v>
                </c:pt>
                <c:pt idx="3367">
                  <c:v>9.9796506510866255E-97</c:v>
                </c:pt>
                <c:pt idx="3368">
                  <c:v>9.3096834664998779E-97</c:v>
                </c:pt>
                <c:pt idx="3369">
                  <c:v>8.6846934102832766E-97</c:v>
                </c:pt>
                <c:pt idx="3370">
                  <c:v>8.1016610180168161E-97</c:v>
                </c:pt>
                <c:pt idx="3371">
                  <c:v>7.5577695319830934E-97</c:v>
                </c:pt>
                <c:pt idx="3372">
                  <c:v>7.0503912927912357E-97</c:v>
                </c:pt>
                <c:pt idx="3373">
                  <c:v>6.5770750445764819E-97</c:v>
                </c:pt>
                <c:pt idx="3374">
                  <c:v>6.1355340924439681E-97</c:v>
                </c:pt>
                <c:pt idx="3375">
                  <c:v>5.7236352549427655E-97</c:v>
                </c:pt>
                <c:pt idx="3376">
                  <c:v>5.3393885581971338E-97</c:v>
                </c:pt>
                <c:pt idx="3377">
                  <c:v>4.9809376219050354E-97</c:v>
                </c:pt>
                <c:pt idx="3378">
                  <c:v>4.6465506907566436E-97</c:v>
                </c:pt>
                <c:pt idx="3379">
                  <c:v>4.3346122679435289E-97</c:v>
                </c:pt>
                <c:pt idx="3380">
                  <c:v>4.0436153103382953E-97</c:v>
                </c:pt>
                <c:pt idx="3381">
                  <c:v>3.7721539476377647E-97</c:v>
                </c:pt>
                <c:pt idx="3382">
                  <c:v>3.5189166902943451E-97</c:v>
                </c:pt>
                <c:pt idx="3383">
                  <c:v>3.2826800934215768E-97</c:v>
                </c:pt>
                <c:pt idx="3384">
                  <c:v>3.0623028460628082E-97</c:v>
                </c:pt>
                <c:pt idx="3385">
                  <c:v>2.8567202572669477E-97</c:v>
                </c:pt>
                <c:pt idx="3386">
                  <c:v>2.6649391123323127E-97</c:v>
                </c:pt>
                <c:pt idx="3387">
                  <c:v>2.4860328743679621E-97</c:v>
                </c:pt>
                <c:pt idx="3388">
                  <c:v>2.3191372079901977E-97</c:v>
                </c:pt>
                <c:pt idx="3389">
                  <c:v>2.1634458035282206E-97</c:v>
                </c:pt>
                <c:pt idx="3390">
                  <c:v>2.0182064815647818E-97</c:v>
                </c:pt>
                <c:pt idx="3391">
                  <c:v>1.8827175589919807E-97</c:v>
                </c:pt>
                <c:pt idx="3392">
                  <c:v>1.756324459025846E-97</c:v>
                </c:pt>
                <c:pt idx="3393">
                  <c:v>1.6384165488019278E-97</c:v>
                </c:pt>
                <c:pt idx="3394">
                  <c:v>1.5284241892736275E-97</c:v>
                </c:pt>
                <c:pt idx="3395">
                  <c:v>1.4258159831606771E-97</c:v>
                </c:pt>
                <c:pt idx="3396">
                  <c:v>1.3300962076520089E-97</c:v>
                </c:pt>
                <c:pt idx="3397">
                  <c:v>1.2408024194598244E-97</c:v>
                </c:pt>
                <c:pt idx="3398">
                  <c:v>1.1575032206543623E-97</c:v>
                </c:pt>
                <c:pt idx="3399">
                  <c:v>1.0797961744856213E-97</c:v>
                </c:pt>
                <c:pt idx="3400">
                  <c:v>1.0073058611229086E-97</c:v>
                </c:pt>
                <c:pt idx="3401">
                  <c:v>9.3968206391906924E-98</c:v>
                </c:pt>
                <c:pt idx="3402">
                  <c:v>8.7659807743683951E-98</c:v>
                </c:pt>
                <c:pt idx="3403">
                  <c:v>8.1774912906302368E-98</c:v>
                </c:pt>
                <c:pt idx="3404">
                  <c:v>7.6285090658496892E-98</c:v>
                </c:pt>
                <c:pt idx="3405">
                  <c:v>7.1163818461573539E-98</c:v>
                </c:pt>
                <c:pt idx="3406">
                  <c:v>6.6386354323191963E-98</c:v>
                </c:pt>
                <c:pt idx="3407">
                  <c:v>6.1929617263358679E-98</c:v>
                </c:pt>
                <c:pt idx="3408">
                  <c:v>5.777207580513642E-98</c:v>
                </c:pt>
                <c:pt idx="3409">
                  <c:v>5.3893643951343544E-98</c:v>
                </c:pt>
                <c:pt idx="3410">
                  <c:v>5.0275584144683817E-98</c:v>
                </c:pt>
                <c:pt idx="3411">
                  <c:v>4.6900416742486188E-98</c:v>
                </c:pt>
                <c:pt idx="3412">
                  <c:v>4.3751835568706596E-98</c:v>
                </c:pt>
                <c:pt idx="3413">
                  <c:v>4.0814629135205138E-98</c:v>
                </c:pt>
                <c:pt idx="3414">
                  <c:v>3.8074607151701309E-98</c:v>
                </c:pt>
                <c:pt idx="3415">
                  <c:v>3.5518531969360709E-98</c:v>
                </c:pt>
                <c:pt idx="3416">
                  <c:v>3.3134054626802029E-98</c:v>
                </c:pt>
                <c:pt idx="3417">
                  <c:v>3.09096551895487E-98</c:v>
                </c:pt>
                <c:pt idx="3418">
                  <c:v>2.883458709469166E-98</c:v>
                </c:pt>
                <c:pt idx="3419">
                  <c:v>2.6898825231880506E-98</c:v>
                </c:pt>
                <c:pt idx="3420">
                  <c:v>2.5093017509810427E-98</c:v>
                </c:pt>
                <c:pt idx="3421">
                  <c:v>2.3408439674212239E-98</c:v>
                </c:pt>
                <c:pt idx="3422">
                  <c:v>2.1836953159061218E-98</c:v>
                </c:pt>
                <c:pt idx="3423">
                  <c:v>2.0370965767374725E-98</c:v>
                </c:pt>
                <c:pt idx="3424">
                  <c:v>1.9003394991638698E-98</c:v>
                </c:pt>
                <c:pt idx="3425">
                  <c:v>1.7727633796656213E-98</c:v>
                </c:pt>
                <c:pt idx="3426">
                  <c:v>1.6537518699507256E-98</c:v>
                </c:pt>
                <c:pt idx="3427">
                  <c:v>1.5427299992407204E-98</c:v>
                </c:pt>
                <c:pt idx="3428">
                  <c:v>1.4391613964603939E-98</c:v>
                </c:pt>
                <c:pt idx="3429">
                  <c:v>1.3425456989111501E-98</c:v>
                </c:pt>
                <c:pt idx="3430">
                  <c:v>1.2524161349087655E-98</c:v>
                </c:pt>
                <c:pt idx="3431">
                  <c:v>1.168337268706723E-98</c:v>
                </c:pt>
                <c:pt idx="3432">
                  <c:v>1.0899028968103495E-98</c:v>
                </c:pt>
                <c:pt idx="3433">
                  <c:v>1.0167340855183969E-98</c:v>
                </c:pt>
                <c:pt idx="3434">
                  <c:v>9.484773402109876E-99</c:v>
                </c:pt>
                <c:pt idx="3435">
                  <c:v>8.8480289753936046E-99</c:v>
                </c:pt>
                <c:pt idx="3436">
                  <c:v>8.2540313226660558E-99</c:v>
                </c:pt>
                <c:pt idx="3437">
                  <c:v>7.699910710624861E-99</c:v>
                </c:pt>
                <c:pt idx="3438">
                  <c:v>7.1829900607216538E-99</c:v>
                </c:pt>
                <c:pt idx="3439">
                  <c:v>6.7007720156067894E-99</c:v>
                </c:pt>
                <c:pt idx="3440">
                  <c:v>6.2509268738467488E-99</c:v>
                </c:pt>
                <c:pt idx="3441">
                  <c:v>5.8312813346241166E-99</c:v>
                </c:pt>
                <c:pt idx="3442">
                  <c:v>5.4398079980433426E-99</c:v>
                </c:pt>
                <c:pt idx="3443">
                  <c:v>5.0746155703159531E-99</c:v>
                </c:pt>
                <c:pt idx="3444">
                  <c:v>4.7339397265042797E-99</c:v>
                </c:pt>
                <c:pt idx="3445">
                  <c:v>4.4161345866796624E-99</c:v>
                </c:pt>
                <c:pt idx="3446">
                  <c:v>4.1196647643145091E-99</c:v>
                </c:pt>
                <c:pt idx="3447">
                  <c:v>3.8430979484923056E-99</c:v>
                </c:pt>
                <c:pt idx="3448">
                  <c:v>3.585097984098547E-99</c:v>
                </c:pt>
                <c:pt idx="3449">
                  <c:v>3.3444184165615218E-99</c:v>
                </c:pt>
                <c:pt idx="3450">
                  <c:v>3.1198964699561241E-99</c:v>
                </c:pt>
                <c:pt idx="3451">
                  <c:v>2.91044742937763E-99</c:v>
                </c:pt>
                <c:pt idx="3452">
                  <c:v>2.7150594004454196E-99</c:v>
                </c:pt>
                <c:pt idx="3453">
                  <c:v>2.5327884206186717E-99</c:v>
                </c:pt>
                <c:pt idx="3454">
                  <c:v>2.3627538987057194E-99</c:v>
                </c:pt>
                <c:pt idx="3455">
                  <c:v>2.2041343605343238E-99</c:v>
                </c:pt>
                <c:pt idx="3456">
                  <c:v>2.0561634802292804E-99</c:v>
                </c:pt>
                <c:pt idx="3457">
                  <c:v>1.9181263779235689E-99</c:v>
                </c:pt>
                <c:pt idx="3458">
                  <c:v>1.7893561660164922E-99</c:v>
                </c:pt>
                <c:pt idx="3459">
                  <c:v>1.6692307272929959E-99</c:v>
                </c:pt>
                <c:pt idx="3460">
                  <c:v>1.5571697093385841E-99</c:v>
                </c:pt>
                <c:pt idx="3461">
                  <c:v>1.4526317207291592E-99</c:v>
                </c:pt>
                <c:pt idx="3462">
                  <c:v>1.3551117154499814E-99</c:v>
                </c:pt>
                <c:pt idx="3463">
                  <c:v>1.2641385529072937E-99</c:v>
                </c:pt>
                <c:pt idx="3464">
                  <c:v>1.1792727217444918E-99</c:v>
                </c:pt>
                <c:pt idx="3465">
                  <c:v>1.100104216466095E-99</c:v>
                </c:pt>
                <c:pt idx="3466">
                  <c:v>1.0262505566110231E-99</c:v>
                </c:pt>
                <c:pt idx="3467">
                  <c:v>9.5735493890536678E-100</c:v>
                </c:pt>
                <c:pt idx="3468">
                  <c:v>8.9308451346729738E-100</c:v>
                </c:pt>
                <c:pt idx="3469">
                  <c:v>8.3312877573608115E-100</c:v>
                </c:pt>
                <c:pt idx="3470">
                  <c:v>7.7719806635625634E-100</c:v>
                </c:pt>
                <c:pt idx="3471">
                  <c:v>7.2502217176957874E-100</c:v>
                </c:pt>
                <c:pt idx="3472">
                  <c:v>6.7634901875389245E-100</c:v>
                </c:pt>
                <c:pt idx="3473">
                  <c:v>6.3094345660195322E-100</c:v>
                </c:pt>
                <c:pt idx="3474">
                  <c:v>5.8858612105664395E-100</c:v>
                </c:pt>
                <c:pt idx="3475">
                  <c:v>5.4907237451400137E-100</c:v>
                </c:pt>
                <c:pt idx="3476">
                  <c:v>5.122113173739451E-100</c:v>
                </c:pt>
                <c:pt idx="3477">
                  <c:v>4.7782486576232211E-100</c:v>
                </c:pt>
                <c:pt idx="3478">
                  <c:v>4.4574689116854582E-100</c:v>
                </c:pt>
                <c:pt idx="3479">
                  <c:v>4.1582241784222044E-100</c:v>
                </c:pt>
                <c:pt idx="3480">
                  <c:v>3.8790687407120951E-100</c:v>
                </c:pt>
                <c:pt idx="3481">
                  <c:v>3.6186539372389534E-100</c:v>
                </c:pt>
                <c:pt idx="3482">
                  <c:v>3.3757216468123589E-100</c:v>
                </c:pt>
                <c:pt idx="3483">
                  <c:v>3.1490982101074726E-100</c:v>
                </c:pt>
                <c:pt idx="3484">
                  <c:v>2.9376887594587013E-100</c:v>
                </c:pt>
                <c:pt idx="3485">
                  <c:v>2.7404719293132127E-100</c:v>
                </c:pt>
                <c:pt idx="3486">
                  <c:v>2.5564949217892995E-100</c:v>
                </c:pt>
                <c:pt idx="3487">
                  <c:v>2.3848689035002724E-100</c:v>
                </c:pt>
                <c:pt idx="3488">
                  <c:v>2.2247647114048717E-100</c:v>
                </c:pt>
                <c:pt idx="3489">
                  <c:v>2.0754088469382564E-100</c:v>
                </c:pt>
                <c:pt idx="3490">
                  <c:v>1.936079739070312E-100</c:v>
                </c:pt>
                <c:pt idx="3491">
                  <c:v>1.8061042582373086E-100</c:v>
                </c:pt>
                <c:pt idx="3492">
                  <c:v>1.6848544643049292E-100</c:v>
                </c:pt>
                <c:pt idx="3493">
                  <c:v>1.5717445728513765E-100</c:v>
                </c:pt>
                <c:pt idx="3494">
                  <c:v>1.4662281251139922E-100</c:v>
                </c:pt>
                <c:pt idx="3495">
                  <c:v>1.3677953479267902E-100</c:v>
                </c:pt>
                <c:pt idx="3496">
                  <c:v>1.2759706908941733E-100</c:v>
                </c:pt>
                <c:pt idx="3497">
                  <c:v>1.1903105289023814E-100</c:v>
                </c:pt>
                <c:pt idx="3498">
                  <c:v>1.1104010188689959E-100</c:v>
                </c:pt>
                <c:pt idx="3499">
                  <c:v>1.0358561003759909E-100</c:v>
                </c:pt>
                <c:pt idx="3500">
                  <c:v>9.6631563052694398E-101</c:v>
                </c:pt>
                <c:pt idx="3501">
                  <c:v>9.0144364401749507E-101</c:v>
                </c:pt>
                <c:pt idx="3502">
                  <c:v>8.4092673001306946E-101</c:v>
                </c:pt>
                <c:pt idx="3503">
                  <c:v>7.8447251799220586E-101</c:v>
                </c:pt>
                <c:pt idx="3504">
                  <c:v>7.3180826524026307E-101</c:v>
                </c:pt>
                <c:pt idx="3505">
                  <c:v>6.8267953916938169E-101</c:v>
                </c:pt>
                <c:pt idx="3506">
                  <c:v>6.3684898809868981E-101</c:v>
                </c:pt>
                <c:pt idx="3507">
                  <c:v>5.9409519455613322E-101</c:v>
                </c:pt>
                <c:pt idx="3508">
                  <c:v>5.5421160556196829E-101</c:v>
                </c:pt>
                <c:pt idx="3509">
                  <c:v>5.1700553472588933E-101</c:v>
                </c:pt>
                <c:pt idx="3510">
                  <c:v>4.8229723133669657E-101</c:v>
                </c:pt>
                <c:pt idx="3511">
                  <c:v>4.4991901194707828E-101</c:v>
                </c:pt>
                <c:pt idx="3512">
                  <c:v>4.1971445025799617E-101</c:v>
                </c:pt>
                <c:pt idx="3513">
                  <c:v>3.9153762138883063E-101</c:v>
                </c:pt>
                <c:pt idx="3514">
                  <c:v>3.6525239688218877E-101</c:v>
                </c:pt>
                <c:pt idx="3515">
                  <c:v>3.4073178703738658E-101</c:v>
                </c:pt>
                <c:pt idx="3516">
                  <c:v>3.1785732739527559E-101</c:v>
                </c:pt>
                <c:pt idx="3517">
                  <c:v>2.9651850641038523E-101</c:v>
                </c:pt>
                <c:pt idx="3518">
                  <c:v>2.766122315453426E-101</c:v>
                </c:pt>
                <c:pt idx="3519">
                  <c:v>2.5804233120814863E-101</c:v>
                </c:pt>
                <c:pt idx="3520">
                  <c:v>2.4071909012606727E-101</c:v>
                </c:pt>
                <c:pt idx="3521">
                  <c:v>2.2455881591140974E-101</c:v>
                </c:pt>
                <c:pt idx="3522">
                  <c:v>2.0948343472520365E-101</c:v>
                </c:pt>
                <c:pt idx="3523">
                  <c:v>1.9542011408530488E-101</c:v>
                </c:pt>
                <c:pt idx="3524">
                  <c:v>1.8230091099665798E-101</c:v>
                </c:pt>
                <c:pt idx="3525">
                  <c:v>1.700624437037441E-101</c:v>
                </c:pt>
                <c:pt idx="3526">
                  <c:v>1.5864558547937992E-101</c:v>
                </c:pt>
                <c:pt idx="3527">
                  <c:v>1.4799517897049452E-101</c:v>
                </c:pt>
                <c:pt idx="3528">
                  <c:v>1.3805976972082523E-101</c:v>
                </c:pt>
                <c:pt idx="3529">
                  <c:v>1.2879135758312331E-101</c:v>
                </c:pt>
                <c:pt idx="3530">
                  <c:v>1.2014516481988516E-101</c:v>
                </c:pt>
                <c:pt idx="3531">
                  <c:v>1.1207941977225419E-101</c:v>
                </c:pt>
                <c:pt idx="3532">
                  <c:v>1.0455515505194987E-101</c:v>
                </c:pt>
                <c:pt idx="3533">
                  <c:v>9.7536019281244444E-102</c:v>
                </c:pt>
                <c:pt idx="3534">
                  <c:v>9.0988101471462308E-102</c:v>
                </c:pt>
                <c:pt idx="3535">
                  <c:v>8.4879767191535276E-102</c:v>
                </c:pt>
                <c:pt idx="3536">
                  <c:v>7.9181505735108465E-102</c:v>
                </c:pt>
                <c:pt idx="3537">
                  <c:v>7.3865787547827679E-102</c:v>
                </c:pt>
                <c:pt idx="3538">
                  <c:v>6.8906931226007164E-102</c:v>
                </c:pt>
                <c:pt idx="3539">
                  <c:v>6.4280979444120526E-102</c:v>
                </c:pt>
                <c:pt idx="3540">
                  <c:v>5.9965583211691594E-102</c:v>
                </c:pt>
                <c:pt idx="3541">
                  <c:v>5.5939893900406458E-102</c:v>
                </c:pt>
                <c:pt idx="3542">
                  <c:v>5.2184462519804376E-102</c:v>
                </c:pt>
                <c:pt idx="3543">
                  <c:v>4.8681145754927534E-102</c:v>
                </c:pt>
                <c:pt idx="3544">
                  <c:v>4.5413018311975938E-102</c:v>
                </c:pt>
                <c:pt idx="3545">
                  <c:v>4.2364291148490707E-102</c:v>
                </c:pt>
                <c:pt idx="3546">
                  <c:v>3.9520235193017241E-102</c:v>
                </c:pt>
                <c:pt idx="3547">
                  <c:v>3.6867110185721627E-102</c:v>
                </c:pt>
                <c:pt idx="3548">
                  <c:v>3.4392098296173381E-102</c:v>
                </c:pt>
                <c:pt idx="3549">
                  <c:v>3.2083242197587492E-102</c:v>
                </c:pt>
                <c:pt idx="3550">
                  <c:v>2.9929387298348912E-102</c:v>
                </c:pt>
                <c:pt idx="3551">
                  <c:v>2.7920127851727118E-102</c:v>
                </c:pt>
                <c:pt idx="3552">
                  <c:v>2.6045756683425053E-102</c:v>
                </c:pt>
                <c:pt idx="3553">
                  <c:v>2.4297218294085173E-102</c:v>
                </c:pt>
                <c:pt idx="3554">
                  <c:v>2.2666065110180346E-102</c:v>
                </c:pt>
                <c:pt idx="3555">
                  <c:v>2.1144416671928249E-102</c:v>
                </c:pt>
                <c:pt idx="3556">
                  <c:v>1.9724921561056976E-102</c:v>
                </c:pt>
                <c:pt idx="3557">
                  <c:v>1.8400721884486453E-102</c:v>
                </c:pt>
                <c:pt idx="3558">
                  <c:v>1.7165420142338706E-102</c:v>
                </c:pt>
                <c:pt idx="3559">
                  <c:v>1.6013048320208934E-102</c:v>
                </c:pt>
                <c:pt idx="3560">
                  <c:v>1.4938039056375257E-102</c:v>
                </c:pt>
                <c:pt idx="3561">
                  <c:v>1.3935198744649824E-102</c:v>
                </c:pt>
                <c:pt idx="3562">
                  <c:v>1.2999682442925052E-102</c:v>
                </c:pt>
                <c:pt idx="3563">
                  <c:v>1.2126970466192681E-102</c:v>
                </c:pt>
                <c:pt idx="3564">
                  <c:v>1.1312846550951514E-102</c:v>
                </c:pt>
                <c:pt idx="3565">
                  <c:v>1.055337748551107E-102</c:v>
                </c:pt>
                <c:pt idx="3566">
                  <c:v>9.8448941077808908E-103</c:v>
                </c:pt>
                <c:pt idx="3567">
                  <c:v>9.1839735787414866E-103</c:v>
                </c:pt>
                <c:pt idx="3568">
                  <c:v>8.5674228459562118E-103</c:v>
                </c:pt>
                <c:pt idx="3569">
                  <c:v>7.992263217232688E-103</c:v>
                </c:pt>
                <c:pt idx="3570">
                  <c:v>7.4557159699056924E-103</c:v>
                </c:pt>
                <c:pt idx="3571">
                  <c:v>6.9551889262168143E-103</c:v>
                </c:pt>
                <c:pt idx="3572">
                  <c:v>6.4882639299336005E-103</c:v>
                </c:pt>
                <c:pt idx="3573">
                  <c:v>6.0526851637049394E-103</c:v>
                </c:pt>
                <c:pt idx="3574">
                  <c:v>5.6463482507113129E-103</c:v>
                </c:pt>
                <c:pt idx="3575">
                  <c:v>5.2672900879575445E-103</c:v>
                </c:pt>
                <c:pt idx="3576">
                  <c:v>4.9136793620904671E-103</c:v>
                </c:pt>
                <c:pt idx="3577">
                  <c:v>4.5838077019213493E-103</c:v>
                </c:pt>
                <c:pt idx="3578">
                  <c:v>4.2760814249089466E-103</c:v>
                </c:pt>
                <c:pt idx="3579">
                  <c:v>3.9890138377286274E-103</c:v>
                </c:pt>
                <c:pt idx="3580">
                  <c:v>3.7212180537299536E-103</c:v>
                </c:pt>
                <c:pt idx="3581">
                  <c:v>3.4714002925822357E-103</c:v>
                </c:pt>
                <c:pt idx="3582">
                  <c:v>3.2383536297372097E-103</c:v>
                </c:pt>
                <c:pt idx="3583">
                  <c:v>3.0209521655110972E-103</c:v>
                </c:pt>
                <c:pt idx="3584">
                  <c:v>2.8181455856156039E-103</c:v>
                </c:pt>
                <c:pt idx="3585">
                  <c:v>2.6289540868585939E-103</c:v>
                </c:pt>
                <c:pt idx="3586">
                  <c:v>2.4524636434993675E-103</c:v>
                </c:pt>
                <c:pt idx="3587">
                  <c:v>2.287821591389284E-103</c:v>
                </c:pt>
                <c:pt idx="3588">
                  <c:v>2.1342325085637292E-103</c:v>
                </c:pt>
                <c:pt idx="3589">
                  <c:v>1.9909543723836559E-103</c:v>
                </c:pt>
                <c:pt idx="3590">
                  <c:v>1.8572949746610193E-103</c:v>
                </c:pt>
                <c:pt idx="3591">
                  <c:v>1.7326085774487816E-103</c:v>
                </c:pt>
                <c:pt idx="3592">
                  <c:v>1.6162927933388626E-103</c:v>
                </c:pt>
                <c:pt idx="3593">
                  <c:v>1.5077856751960868E-103</c:v>
                </c:pt>
                <c:pt idx="3594">
                  <c:v>1.4065630012679803E-103</c:v>
                </c:pt>
                <c:pt idx="3595">
                  <c:v>1.3121357425541913E-103</c:v>
                </c:pt>
                <c:pt idx="3596">
                  <c:v>1.2240477001998275E-103</c:v>
                </c:pt>
                <c:pt idx="3597">
                  <c:v>1.1418733014984594E-103</c:v>
                </c:pt>
                <c:pt idx="3598">
                  <c:v>1.0652155438567731E-103</c:v>
                </c:pt>
                <c:pt idx="3599">
                  <c:v>9.9370407678772715E-104</c:v>
                </c:pt>
                <c:pt idx="3600">
                  <c:v>9.2699341266589668E-104</c:v>
                </c:pt>
                <c:pt idx="3601">
                  <c:v>8.6476125760076851E-104</c:v>
                </c:pt>
                <c:pt idx="3602">
                  <c:v>8.0670695436407169E-104</c:v>
                </c:pt>
                <c:pt idx="3603">
                  <c:v>7.5255002984858313E-104</c:v>
                </c:pt>
                <c:pt idx="3604">
                  <c:v>7.0202884004085847E-104</c:v>
                </c:pt>
                <c:pt idx="3605">
                  <c:v>6.5489930596146061E-104</c:v>
                </c:pt>
                <c:pt idx="3606">
                  <c:v>6.109337344657249E-104</c:v>
                </c:pt>
                <c:pt idx="3607">
                  <c:v>5.6991971820810142E-104</c:v>
                </c:pt>
                <c:pt idx="3608">
                  <c:v>5.3165910945555165E-104</c:v>
                </c:pt>
                <c:pt idx="3609">
                  <c:v>4.9596706279227004E-104</c:v>
                </c:pt>
                <c:pt idx="3610">
                  <c:v>4.6267114209082602E-104</c:v>
                </c:pt>
                <c:pt idx="3611">
                  <c:v>4.3161048743530717E-104</c:v>
                </c:pt>
                <c:pt idx="3612">
                  <c:v>4.0263503797168681E-104</c:v>
                </c:pt>
                <c:pt idx="3613">
                  <c:v>3.7560480693083398E-104</c:v>
                </c:pt>
                <c:pt idx="3614">
                  <c:v>3.503892053216435E-104</c:v>
                </c:pt>
                <c:pt idx="3615">
                  <c:v>3.2686641102689841E-104</c:v>
                </c:pt>
                <c:pt idx="3616">
                  <c:v>3.0492278025382908E-104</c:v>
                </c:pt>
                <c:pt idx="3617">
                  <c:v>2.844522984959554E-104</c:v>
                </c:pt>
                <c:pt idx="3618">
                  <c:v>2.6535606835368956E-104</c:v>
                </c:pt>
                <c:pt idx="3619">
                  <c:v>2.4754183173924729E-104</c:v>
                </c:pt>
                <c:pt idx="3620">
                  <c:v>2.3092352415753532E-104</c:v>
                </c:pt>
                <c:pt idx="3621">
                  <c:v>2.1542085890964636E-104</c:v>
                </c:pt>
                <c:pt idx="3622">
                  <c:v>2.0095893921015868E-104</c:v>
                </c:pt>
                <c:pt idx="3623">
                  <c:v>1.8746789634429344E-104</c:v>
                </c:pt>
                <c:pt idx="3624">
                  <c:v>1.7488255211678677E-104</c:v>
                </c:pt>
                <c:pt idx="3625">
                  <c:v>1.6314210396169316E-104</c:v>
                </c:pt>
                <c:pt idx="3626">
                  <c:v>1.521898311918169E-104</c:v>
                </c:pt>
                <c:pt idx="3627">
                  <c:v>1.4197282096859715E-104</c:v>
                </c:pt>
                <c:pt idx="3628">
                  <c:v>1.3244171266854731E-104</c:v>
                </c:pt>
                <c:pt idx="3629">
                  <c:v>1.2355045941122694E-104</c:v>
                </c:pt>
                <c:pt idx="3630">
                  <c:v>1.1525610559663468E-104</c:v>
                </c:pt>
                <c:pt idx="3631">
                  <c:v>1.0751857937725723E-104</c:v>
                </c:pt>
                <c:pt idx="3632">
                  <c:v>1.0030049906216079E-104</c:v>
                </c:pt>
                <c:pt idx="3633">
                  <c:v>9.3566992517820502E-105</c:v>
                </c:pt>
                <c:pt idx="3634">
                  <c:v>8.7285528693173704E-105</c:v>
                </c:pt>
                <c:pt idx="3635">
                  <c:v>8.142576045495749E-105</c:v>
                </c:pt>
                <c:pt idx="3636">
                  <c:v>7.5959377974033386E-105</c:v>
                </c:pt>
                <c:pt idx="3637">
                  <c:v>7.0859971954376531E-105</c:v>
                </c:pt>
                <c:pt idx="3638">
                  <c:v>6.6102906043958078E-105</c:v>
                </c:pt>
                <c:pt idx="3639">
                  <c:v>6.1665197811110186E-105</c:v>
                </c:pt>
                <c:pt idx="3640">
                  <c:v>5.7525407711343924E-105</c:v>
                </c:pt>
                <c:pt idx="3641">
                  <c:v>5.3663535508194478E-105</c:v>
                </c:pt>
                <c:pt idx="3642">
                  <c:v>5.0060923647679977E-105</c:v>
                </c:pt>
                <c:pt idx="3643">
                  <c:v>4.6700167119554769E-105</c:v>
                </c:pt>
                <c:pt idx="3644">
                  <c:v>4.3565029369876932E-105</c:v>
                </c:pt>
                <c:pt idx="3645">
                  <c:v>4.0640363858645102E-105</c:v>
                </c:pt>
                <c:pt idx="3646">
                  <c:v>3.7912040883532456E-105</c:v>
                </c:pt>
                <c:pt idx="3647">
                  <c:v>3.5366879316187182E-105</c:v>
                </c:pt>
                <c:pt idx="3648">
                  <c:v>3.2992582921302336E-105</c:v>
                </c:pt>
                <c:pt idx="3649">
                  <c:v>3.0777680950798688E-105</c:v>
                </c:pt>
                <c:pt idx="3650">
                  <c:v>2.8711472726117943E-105</c:v>
                </c:pt>
                <c:pt idx="3651">
                  <c:v>2.6783975940891102E-105</c:v>
                </c:pt>
                <c:pt idx="3652">
                  <c:v>2.4985878434220955E-105</c:v>
                </c:pt>
                <c:pt idx="3653">
                  <c:v>2.3308493201584677E-105</c:v>
                </c:pt>
                <c:pt idx="3654">
                  <c:v>2.1743716426004399E-105</c:v>
                </c:pt>
                <c:pt idx="3655">
                  <c:v>2.0283988326725036E-105</c:v>
                </c:pt>
                <c:pt idx="3656">
                  <c:v>1.8922256636250798E-105</c:v>
                </c:pt>
                <c:pt idx="3657">
                  <c:v>1.7651942529289911E-105</c:v>
                </c:pt>
                <c:pt idx="3658">
                  <c:v>1.6466908839002588E-105</c:v>
                </c:pt>
                <c:pt idx="3659">
                  <c:v>1.5361430406998364E-105</c:v>
                </c:pt>
                <c:pt idx="3660">
                  <c:v>1.433016642383665E-105</c:v>
                </c:pt>
                <c:pt idx="3661">
                  <c:v>1.336813462640174E-105</c:v>
                </c:pt>
                <c:pt idx="3662">
                  <c:v>1.2470687227493865E-105</c:v>
                </c:pt>
                <c:pt idx="3663">
                  <c:v>1.1633488461347051E-105</c:v>
                </c:pt>
                <c:pt idx="3664">
                  <c:v>1.0852493636591091E-105</c:v>
                </c:pt>
                <c:pt idx="3665">
                  <c:v>1.0123929595457963E-105</c:v>
                </c:pt>
                <c:pt idx="3666">
                  <c:v>9.4442764848267915E-106</c:v>
                </c:pt>
                <c:pt idx="3667">
                  <c:v>8.8102507510392817E-106</c:v>
                </c:pt>
                <c:pt idx="3668">
                  <c:v>8.2187892763298028E-106</c:v>
                </c:pt>
                <c:pt idx="3669">
                  <c:v>7.6670345802298084E-106</c:v>
                </c:pt>
                <c:pt idx="3670">
                  <c:v>7.1523210144511814E-106</c:v>
                </c:pt>
                <c:pt idx="3671">
                  <c:v>6.6721618845531104E-106</c:v>
                </c:pt>
                <c:pt idx="3672">
                  <c:v>6.224237436174315E-106</c:v>
                </c:pt>
                <c:pt idx="3673">
                  <c:v>5.8063836477895393E-106</c:v>
                </c:pt>
                <c:pt idx="3674">
                  <c:v>5.4165817758456053E-106</c:v>
                </c:pt>
                <c:pt idx="3675">
                  <c:v>5.0529486017673094E-106</c:v>
                </c:pt>
                <c:pt idx="3676">
                  <c:v>4.7137273337143068E-106</c:v>
                </c:pt>
                <c:pt idx="3677">
                  <c:v>4.3972791191333367E-106</c:v>
                </c:pt>
                <c:pt idx="3678">
                  <c:v>4.1020751271011032E-106</c:v>
                </c:pt>
                <c:pt idx="3679">
                  <c:v>3.8266891622058285E-106</c:v>
                </c:pt>
                <c:pt idx="3680">
                  <c:v>3.5697907742835527E-106</c:v>
                </c:pt>
                <c:pt idx="3681">
                  <c:v>3.33013883072077E-106</c:v>
                </c:pt>
                <c:pt idx="3682">
                  <c:v>3.1065755202698109E-106</c:v>
                </c:pt>
                <c:pt idx="3683">
                  <c:v>2.8980207594080515E-106</c:v>
                </c:pt>
                <c:pt idx="3684">
                  <c:v>2.7034669742168676E-106</c:v>
                </c:pt>
                <c:pt idx="3685">
                  <c:v>2.5219742325704348E-106</c:v>
                </c:pt>
                <c:pt idx="3686">
                  <c:v>2.3526657031168952E-106</c:v>
                </c:pt>
                <c:pt idx="3687">
                  <c:v>2.1947234191132561E-106</c:v>
                </c:pt>
                <c:pt idx="3688">
                  <c:v>2.0473843266481506E-106</c:v>
                </c:pt>
                <c:pt idx="3689">
                  <c:v>1.9099365981605669E-106</c:v>
                </c:pt>
                <c:pt idx="3690">
                  <c:v>1.7817161934443462E-106</c:v>
                </c:pt>
                <c:pt idx="3691">
                  <c:v>1.6621036515238983E-106</c:v>
                </c:pt>
                <c:pt idx="3692">
                  <c:v>1.5505210979019863E-106</c:v>
                </c:pt>
                <c:pt idx="3693">
                  <c:v>1.4464294527209364E-106</c:v>
                </c:pt>
                <c:pt idx="3694">
                  <c:v>1.3493258263492776E-106</c:v>
                </c:pt>
                <c:pt idx="3695">
                  <c:v>1.2587410898113327E-106</c:v>
                </c:pt>
                <c:pt idx="3696">
                  <c:v>1.1742376083219549E-106</c:v>
                </c:pt>
                <c:pt idx="3697">
                  <c:v>1.0954071269766315E-106</c:v>
                </c:pt>
                <c:pt idx="3698">
                  <c:v>1.0218687983822446E-106</c:v>
                </c:pt>
                <c:pt idx="3699">
                  <c:v>9.5326734269955983E-107</c:v>
                </c:pt>
                <c:pt idx="3700">
                  <c:v>8.8927133120817851E-107</c:v>
                </c:pt>
                <c:pt idx="3701">
                  <c:v>8.2957158510149661E-107</c:v>
                </c:pt>
                <c:pt idx="3702">
                  <c:v>7.7387968177589312E-107</c:v>
                </c:pt>
                <c:pt idx="3703">
                  <c:v>7.2192656139769343E-107</c:v>
                </c:pt>
                <c:pt idx="3704">
                  <c:v>6.7346122701593928E-107</c:v>
                </c:pt>
                <c:pt idx="3705">
                  <c:v>6.2824953194091398E-107</c:v>
                </c:pt>
                <c:pt idx="3706">
                  <c:v>5.8607304852998764E-107</c:v>
                </c:pt>
                <c:pt idx="3707">
                  <c:v>5.4672801291563451E-107</c:v>
                </c:pt>
                <c:pt idx="3708">
                  <c:v>5.1002434057737365E-107</c:v>
                </c:pt>
                <c:pt idx="3709">
                  <c:v>4.7578470800164515E-107</c:v>
                </c:pt>
                <c:pt idx="3710">
                  <c:v>4.4384369599291499E-107</c:v>
                </c:pt>
                <c:pt idx="3711">
                  <c:v>4.1404699049715988E-107</c:v>
                </c:pt>
                <c:pt idx="3712">
                  <c:v>3.8625063707673293E-107</c:v>
                </c:pt>
                <c:pt idx="3713">
                  <c:v>3.6032034543481467E-107</c:v>
                </c:pt>
                <c:pt idx="3714">
                  <c:v>3.3613084062945332E-107</c:v>
                </c:pt>
                <c:pt idx="3715">
                  <c:v>3.1356525784276815E-107</c:v>
                </c:pt>
                <c:pt idx="3716">
                  <c:v>2.9251457778131114E-107</c:v>
                </c:pt>
                <c:pt idx="3717">
                  <c:v>2.7287709997988245E-107</c:v>
                </c:pt>
                <c:pt idx="3718">
                  <c:v>2.5455795146421653E-107</c:v>
                </c:pt>
                <c:pt idx="3719">
                  <c:v>2.3746862839877623E-107</c:v>
                </c:pt>
                <c:pt idx="3720">
                  <c:v>2.2152656850525866E-107</c:v>
                </c:pt>
                <c:pt idx="3721">
                  <c:v>2.0665475218607008E-107</c:v>
                </c:pt>
                <c:pt idx="3722">
                  <c:v>1.9278133042571034E-107</c:v>
                </c:pt>
                <c:pt idx="3723">
                  <c:v>1.7983927767237706E-107</c:v>
                </c:pt>
                <c:pt idx="3724">
                  <c:v>1.67766068022783E-107</c:v>
                </c:pt>
                <c:pt idx="3725">
                  <c:v>1.5650337314576597E-107</c:v>
                </c:pt>
                <c:pt idx="3726">
                  <c:v>1.4599678048529239E-107</c:v>
                </c:pt>
                <c:pt idx="3727">
                  <c:v>1.3619553038143122E-107</c:v>
                </c:pt>
                <c:pt idx="3728">
                  <c:v>1.270522708392737E-107</c:v>
                </c:pt>
                <c:pt idx="3729">
                  <c:v>1.1852282876103094E-107</c:v>
                </c:pt>
                <c:pt idx="3730">
                  <c:v>1.1056599653608338E-107</c:v>
                </c:pt>
                <c:pt idx="3731">
                  <c:v>1.0314333295795079E-107</c:v>
                </c:pt>
                <c:pt idx="3732">
                  <c:v>9.62189775063692E-108</c:v>
                </c:pt>
                <c:pt idx="3733">
                  <c:v>8.9759477097230274E-108</c:v>
                </c:pt>
                <c:pt idx="3734">
                  <c:v>8.373362446337456E-108</c:v>
                </c:pt>
                <c:pt idx="3735">
                  <c:v>7.8112307385420259E-108</c:v>
                </c:pt>
                <c:pt idx="3736">
                  <c:v>7.2868368044228358E-108</c:v>
                </c:pt>
                <c:pt idx="3737">
                  <c:v>6.7976471815505474E-108</c:v>
                </c:pt>
                <c:pt idx="3738">
                  <c:v>6.3412984872661852E-108</c:v>
                </c:pt>
                <c:pt idx="3739">
                  <c:v>5.9155860006597202E-108</c:v>
                </c:pt>
                <c:pt idx="3740">
                  <c:v>5.5184530110784443E-108</c:v>
                </c:pt>
                <c:pt idx="3741">
                  <c:v>5.147980881705466E-108</c:v>
                </c:pt>
                <c:pt idx="3742">
                  <c:v>4.8023797802032749E-108</c:v>
                </c:pt>
                <c:pt idx="3743">
                  <c:v>4.4799800316400533E-108</c:v>
                </c:pt>
                <c:pt idx="3744">
                  <c:v>4.179224051922876E-108</c:v>
                </c:pt>
                <c:pt idx="3745">
                  <c:v>3.8986588227663718E-108</c:v>
                </c:pt>
                <c:pt idx="3746">
                  <c:v>3.6369288718418189E-108</c:v>
                </c:pt>
                <c:pt idx="3747">
                  <c:v>3.3927697241922154E-108</c:v>
                </c:pt>
                <c:pt idx="3748">
                  <c:v>3.165001793275644E-108</c:v>
                </c:pt>
                <c:pt idx="3749">
                  <c:v>2.9525246821232605E-108</c:v>
                </c:pt>
                <c:pt idx="3750">
                  <c:v>2.7543118670795177E-108</c:v>
                </c:pt>
                <c:pt idx="3751">
                  <c:v>2.5694057384406152E-108</c:v>
                </c:pt>
                <c:pt idx="3752">
                  <c:v>2.396912974031407E-108</c:v>
                </c:pt>
                <c:pt idx="3753">
                  <c:v>2.2360002233694965E-108</c:v>
                </c:pt>
                <c:pt idx="3754">
                  <c:v>2.0858900815657772E-108</c:v>
                </c:pt>
                <c:pt idx="3755">
                  <c:v>1.9458573335104248E-108</c:v>
                </c:pt>
                <c:pt idx="3756">
                  <c:v>1.8152254501992086E-108</c:v>
                </c:pt>
                <c:pt idx="3757">
                  <c:v>1.6933633202730716E-108</c:v>
                </c:pt>
                <c:pt idx="3758">
                  <c:v>1.579682200980355E-108</c:v>
                </c:pt>
                <c:pt idx="3759">
                  <c:v>1.4736328738310754E-108</c:v>
                </c:pt>
                <c:pt idx="3760">
                  <c:v>1.374702991201609E-108</c:v>
                </c:pt>
                <c:pt idx="3761">
                  <c:v>1.282414601070634E-108</c:v>
                </c:pt>
                <c:pt idx="3762">
                  <c:v>1.1963218379277998E-108</c:v>
                </c:pt>
                <c:pt idx="3763">
                  <c:v>1.1160087686993834E-108</c:v>
                </c:pt>
                <c:pt idx="3764">
                  <c:v>1.0410873832841301E-108</c:v>
                </c:pt>
                <c:pt idx="3765">
                  <c:v>9.7119571999111608E-109</c:v>
                </c:pt>
                <c:pt idx="3766">
                  <c:v>9.0599611682321366E-109</c:v>
                </c:pt>
                <c:pt idx="3767">
                  <c:v>8.4517358015771652E-109</c:v>
                </c:pt>
                <c:pt idx="3768">
                  <c:v>7.8843426294286844E-109</c:v>
                </c:pt>
                <c:pt idx="3769">
                  <c:v>7.355040450581325E-109</c:v>
                </c:pt>
                <c:pt idx="3770">
                  <c:v>6.8612720897959637E-109</c:v>
                </c:pt>
                <c:pt idx="3771">
                  <c:v>6.4006520435237319E-109</c:v>
                </c:pt>
                <c:pt idx="3772">
                  <c:v>5.9709549550137154E-109</c:v>
                </c:pt>
                <c:pt idx="3773">
                  <c:v>5.5701048631250528E-109</c:v>
                </c:pt>
                <c:pt idx="3774">
                  <c:v>5.1961651729020795E-109</c:v>
                </c:pt>
                <c:pt idx="3775">
                  <c:v>4.8473292994581689E-109</c:v>
                </c:pt>
                <c:pt idx="3776">
                  <c:v>4.5219119399668078E-109</c:v>
                </c:pt>
                <c:pt idx="3777">
                  <c:v>4.2183409315929947E-109</c:v>
                </c:pt>
                <c:pt idx="3778">
                  <c:v>3.9351496560287872E-109</c:v>
                </c:pt>
                <c:pt idx="3779">
                  <c:v>3.6709699539377072E-109</c:v>
                </c:pt>
                <c:pt idx="3780">
                  <c:v>3.4245255150760729E-109</c:v>
                </c:pt>
                <c:pt idx="3781">
                  <c:v>3.1946257121575029E-109</c:v>
                </c:pt>
                <c:pt idx="3782">
                  <c:v>2.9801598486706325E-109</c:v>
                </c:pt>
                <c:pt idx="3783">
                  <c:v>2.7800917928599893E-109</c:v>
                </c:pt>
                <c:pt idx="3784">
                  <c:v>2.5934549719455882E-109</c:v>
                </c:pt>
                <c:pt idx="3785">
                  <c:v>2.419347702397261E-109</c:v>
                </c:pt>
                <c:pt idx="3786">
                  <c:v>2.2569288337031928E-109</c:v>
                </c:pt>
                <c:pt idx="3787">
                  <c:v>2.1054136845868122E-109</c:v>
                </c:pt>
                <c:pt idx="3788">
                  <c:v>1.9640702520389551E-109</c:v>
                </c:pt>
                <c:pt idx="3789">
                  <c:v>1.8322156748503393E-109</c:v>
                </c:pt>
                <c:pt idx="3790">
                  <c:v>1.7092129345588713E-109</c:v>
                </c:pt>
                <c:pt idx="3791">
                  <c:v>1.5944677778733546E-109</c:v>
                </c:pt>
                <c:pt idx="3792">
                  <c:v>1.4874258457051392E-109</c:v>
                </c:pt>
                <c:pt idx="3793">
                  <c:v>1.3875699949374444E-109</c:v>
                </c:pt>
                <c:pt idx="3794">
                  <c:v>1.2944177999932191E-109</c:v>
                </c:pt>
                <c:pt idx="3795">
                  <c:v>1.2075192221310773E-109</c:v>
                </c:pt>
                <c:pt idx="3796">
                  <c:v>1.1264544352091572E-109</c:v>
                </c:pt>
                <c:pt idx="3797">
                  <c:v>1.0508317974126964E-109</c:v>
                </c:pt>
                <c:pt idx="3798">
                  <c:v>9.8028595914628816E-110</c:v>
                </c:pt>
                <c:pt idx="3799">
                  <c:v>9.1447609794962937E-110</c:v>
                </c:pt>
                <c:pt idx="3800">
                  <c:v>8.5308427190925793E-110</c:v>
                </c:pt>
                <c:pt idx="3801">
                  <c:v>7.9581388361124195E-110</c:v>
                </c:pt>
                <c:pt idx="3802">
                  <c:v>7.4238824721383804E-110</c:v>
                </c:pt>
                <c:pt idx="3803">
                  <c:v>6.9254925171733864E-110</c:v>
                </c:pt>
                <c:pt idx="3804">
                  <c:v>6.4605611397306262E-110</c:v>
                </c:pt>
                <c:pt idx="3805">
                  <c:v>6.0268421540700812E-110</c:v>
                </c:pt>
                <c:pt idx="3806">
                  <c:v>5.6222401683811938E-110</c:v>
                </c:pt>
                <c:pt idx="3807">
                  <c:v>5.2448004614841671E-110</c:v>
                </c:pt>
                <c:pt idx="3808">
                  <c:v>4.8926995391420383E-110</c:v>
                </c:pt>
                <c:pt idx="3809">
                  <c:v>4.5642363243589692E-110</c:v>
                </c:pt>
                <c:pt idx="3810">
                  <c:v>4.2578239391031406E-110</c:v>
                </c:pt>
                <c:pt idx="3811">
                  <c:v>3.9719820377499719E-110</c:v>
                </c:pt>
                <c:pt idx="3812">
                  <c:v>3.7053296552068286E-110</c:v>
                </c:pt>
                <c:pt idx="3813">
                  <c:v>3.4565785351669303E-110</c:v>
                </c:pt>
                <c:pt idx="3814">
                  <c:v>3.224526906259799E-110</c:v>
                </c:pt>
                <c:pt idx="3815">
                  <c:v>3.0080536760294531E-110</c:v>
                </c:pt>
                <c:pt idx="3816">
                  <c:v>2.8061130146901873E-110</c:v>
                </c:pt>
                <c:pt idx="3817">
                  <c:v>2.6177293024928567E-110</c:v>
                </c:pt>
                <c:pt idx="3818">
                  <c:v>2.4419924162912932E-110</c:v>
                </c:pt>
                <c:pt idx="3819">
                  <c:v>2.278053332537222E-110</c:v>
                </c:pt>
                <c:pt idx="3820">
                  <c:v>2.1251200254607624E-110</c:v>
                </c:pt>
                <c:pt idx="3821">
                  <c:v>1.982453640619742E-110</c:v>
                </c:pt>
                <c:pt idx="3822">
                  <c:v>1.849364925331383E-110</c:v>
                </c:pt>
                <c:pt idx="3823">
                  <c:v>1.7252108987409996E-110</c:v>
                </c:pt>
                <c:pt idx="3824">
                  <c:v>1.6093917454400739E-110</c:v>
                </c:pt>
                <c:pt idx="3825">
                  <c:v>1.5013479176260983E-110</c:v>
                </c:pt>
                <c:pt idx="3826">
                  <c:v>1.4005574318040704E-110</c:v>
                </c:pt>
                <c:pt idx="3827">
                  <c:v>1.3065333469694325E-110</c:v>
                </c:pt>
                <c:pt idx="3828">
                  <c:v>1.2188214120889769E-110</c:v>
                </c:pt>
                <c:pt idx="3829">
                  <c:v>1.1369978715141993E-110</c:v>
                </c:pt>
                <c:pt idx="3830">
                  <c:v>1.0606674177245617E-110</c:v>
                </c:pt>
                <c:pt idx="3831">
                  <c:v>9.894612815099194E-111</c:v>
                </c:pt>
                <c:pt idx="3832">
                  <c:v>9.2303545036535752E-111</c:v>
                </c:pt>
                <c:pt idx="3833">
                  <c:v>8.610690064911217E-111</c:v>
                </c:pt>
                <c:pt idx="3834">
                  <c:v>8.0326257636814437E-111</c:v>
                </c:pt>
                <c:pt idx="3835">
                  <c:v>7.4933688441873094E-111</c:v>
                </c:pt>
                <c:pt idx="3836">
                  <c:v>6.9903140376482049E-111</c:v>
                </c:pt>
                <c:pt idx="3837">
                  <c:v>6.5210309756534014E-111</c:v>
                </c:pt>
                <c:pt idx="3838">
                  <c:v>6.0832524485177066E-111</c:v>
                </c:pt>
                <c:pt idx="3839">
                  <c:v>5.6748634518928516E-111</c:v>
                </c:pt>
                <c:pt idx="3840">
                  <c:v>5.2938909687163101E-111</c:v>
                </c:pt>
                <c:pt idx="3841">
                  <c:v>4.9384944371319204E-111</c:v>
                </c:pt>
                <c:pt idx="3842">
                  <c:v>4.606956858330769E-111</c:v>
                </c:pt>
                <c:pt idx="3843">
                  <c:v>4.2976765013523021E-111</c:v>
                </c:pt>
                <c:pt idx="3844">
                  <c:v>4.009159164769772E-111</c:v>
                </c:pt>
                <c:pt idx="3845">
                  <c:v>3.7400109578745256E-111</c:v>
                </c:pt>
                <c:pt idx="3846">
                  <c:v>3.4889315664834094E-111</c:v>
                </c:pt>
                <c:pt idx="3847">
                  <c:v>3.2547079708349781E-111</c:v>
                </c:pt>
                <c:pt idx="3848">
                  <c:v>3.0362085852242276E-111</c:v>
                </c:pt>
                <c:pt idx="3849">
                  <c:v>2.832377791063182E-111</c:v>
                </c:pt>
                <c:pt idx="3850">
                  <c:v>2.6422308369553234E-111</c:v>
                </c:pt>
                <c:pt idx="3851">
                  <c:v>2.4648490811450136E-111</c:v>
                </c:pt>
                <c:pt idx="3852">
                  <c:v>2.2993755533571297E-111</c:v>
                </c:pt>
                <c:pt idx="3853">
                  <c:v>2.1450108145851837E-111</c:v>
                </c:pt>
                <c:pt idx="3854">
                  <c:v>2.0010090948256568E-111</c:v>
                </c:pt>
                <c:pt idx="3855">
                  <c:v>1.8666746900990891E-111</c:v>
                </c:pt>
                <c:pt idx="3856">
                  <c:v>1.7413586013511478E-111</c:v>
                </c:pt>
                <c:pt idx="3857">
                  <c:v>1.6244553989954506E-111</c:v>
                </c:pt>
                <c:pt idx="3858">
                  <c:v>1.5154002979500829E-111</c:v>
                </c:pt>
                <c:pt idx="3859">
                  <c:v>1.4136664290366468E-111</c:v>
                </c:pt>
                <c:pt idx="3860">
                  <c:v>1.3187622935593839E-111</c:v>
                </c:pt>
                <c:pt idx="3861">
                  <c:v>1.2302293887668758E-111</c:v>
                </c:pt>
                <c:pt idx="3862">
                  <c:v>1.1476399927244129E-111</c:v>
                </c:pt>
                <c:pt idx="3863">
                  <c:v>1.0705950978952527E-111</c:v>
                </c:pt>
                <c:pt idx="3864">
                  <c:v>9.9872248344745565E-112</c:v>
                </c:pt>
                <c:pt idx="3865">
                  <c:v>9.3167491697318015E-112</c:v>
                </c:pt>
                <c:pt idx="3866">
                  <c:v>8.691284769325515E-112</c:v>
                </c:pt>
                <c:pt idx="3867">
                  <c:v>8.1078098771745868E-112</c:v>
                </c:pt>
                <c:pt idx="3868">
                  <c:v>7.5635055977473517E-112</c:v>
                </c:pt>
                <c:pt idx="3869">
                  <c:v>7.0557422773572583E-112</c:v>
                </c:pt>
                <c:pt idx="3870">
                  <c:v>6.5820667997275876E-112</c:v>
                </c:pt>
                <c:pt idx="3871">
                  <c:v>6.1401907344471631E-112</c:v>
                </c:pt>
                <c:pt idx="3872">
                  <c:v>5.7279792810597359E-112</c:v>
                </c:pt>
                <c:pt idx="3873">
                  <c:v>5.3434409553734593E-112</c:v>
                </c:pt>
                <c:pt idx="3874">
                  <c:v>4.9847179681627505E-112</c:v>
                </c:pt>
                <c:pt idx="3875">
                  <c:v>4.6500772497799535E-112</c:v>
                </c:pt>
                <c:pt idx="3876">
                  <c:v>4.337902077314699E-112</c:v>
                </c:pt>
                <c:pt idx="3877">
                  <c:v>4.0466842638499505E-112</c:v>
                </c:pt>
                <c:pt idx="3878">
                  <c:v>3.7750168720792916E-112</c:v>
                </c:pt>
                <c:pt idx="3879">
                  <c:v>3.5215874170833845E-112</c:v>
                </c:pt>
                <c:pt idx="3880">
                  <c:v>3.285171525426639E-112</c:v>
                </c:pt>
                <c:pt idx="3881">
                  <c:v>3.0646270199398674E-112</c:v>
                </c:pt>
                <c:pt idx="3882">
                  <c:v>2.8588884016111762E-112</c:v>
                </c:pt>
                <c:pt idx="3883">
                  <c:v>2.6669617019258923E-112</c:v>
                </c:pt>
                <c:pt idx="3884">
                  <c:v>2.487919680786064E-112</c:v>
                </c:pt>
                <c:pt idx="3885">
                  <c:v>2.3208973468096022E-112</c:v>
                </c:pt>
                <c:pt idx="3886">
                  <c:v>2.1650877783666853E-112</c:v>
                </c:pt>
                <c:pt idx="3887">
                  <c:v>2.0197382251638825E-112</c:v>
                </c:pt>
                <c:pt idx="3888">
                  <c:v>1.8841464715419315E-112</c:v>
                </c:pt>
                <c:pt idx="3889">
                  <c:v>1.7576574439174468E-112</c:v>
                </c:pt>
                <c:pt idx="3890">
                  <c:v>1.6396600459783628E-112</c:v>
                </c:pt>
                <c:pt idx="3891">
                  <c:v>1.5295842063432461E-112</c:v>
                </c:pt>
                <c:pt idx="3892">
                  <c:v>1.4268981244210741E-112</c:v>
                </c:pt>
                <c:pt idx="3893">
                  <c:v>1.3311057011656158E-112</c:v>
                </c:pt>
                <c:pt idx="3894">
                  <c:v>1.2417441423118311E-112</c:v>
                </c:pt>
                <c:pt idx="3895">
                  <c:v>1.1583817225149855E-112</c:v>
                </c:pt>
                <c:pt idx="3896">
                  <c:v>1.0806156995905654E-112</c:v>
                </c:pt>
                <c:pt idx="3897">
                  <c:v>1.0080703687781986E-112</c:v>
                </c:pt>
                <c:pt idx="3898">
                  <c:v>9.403952476293318E-113</c:v>
                </c:pt>
                <c:pt idx="3899">
                  <c:v>8.7726338274943463E-113</c:v>
                </c:pt>
                <c:pt idx="3900">
                  <c:v>8.183697702142414E-113</c:v>
                </c:pt>
                <c:pt idx="3901">
                  <c:v>7.6342988202871248E-113</c:v>
                </c:pt>
                <c:pt idx="3902">
                  <c:v>7.1217829150971203E-113</c:v>
                </c:pt>
                <c:pt idx="3903">
                  <c:v>6.6436739095132326E-113</c:v>
                </c:pt>
                <c:pt idx="3904">
                  <c:v>6.1976619537756491E-113</c:v>
                </c:pt>
                <c:pt idx="3905">
                  <c:v>5.7815922660316827E-113</c:v>
                </c:pt>
                <c:pt idx="3906">
                  <c:v>5.3934547221107474E-113</c:v>
                </c:pt>
                <c:pt idx="3907">
                  <c:v>5.031374144172361E-113</c:v>
                </c:pt>
                <c:pt idx="3908">
                  <c:v>4.6936012413096055E-113</c:v>
                </c:pt>
                <c:pt idx="3909">
                  <c:v>4.3785041583400067E-113</c:v>
                </c:pt>
                <c:pt idx="3910">
                  <c:v>4.0845605919542413E-113</c:v>
                </c:pt>
                <c:pt idx="3911">
                  <c:v>3.8103504361340484E-113</c:v>
                </c:pt>
                <c:pt idx="3912">
                  <c:v>3.5545489213077115E-113</c:v>
                </c:pt>
                <c:pt idx="3913">
                  <c:v>3.3159202140968941E-113</c:v>
                </c:pt>
                <c:pt idx="3914">
                  <c:v>3.093311446733792E-113</c:v>
                </c:pt>
                <c:pt idx="3915">
                  <c:v>2.8856471473033752E-113</c:v>
                </c:pt>
                <c:pt idx="3916">
                  <c:v>2.6919240439020445E-113</c:v>
                </c:pt>
                <c:pt idx="3917">
                  <c:v>2.5112062176103953E-113</c:v>
                </c:pt>
                <c:pt idx="3918">
                  <c:v>2.3426205808630823E-113</c:v>
                </c:pt>
                <c:pt idx="3919">
                  <c:v>2.1853526593707686E-113</c:v>
                </c:pt>
                <c:pt idx="3920">
                  <c:v>2.0386426572156962E-113</c:v>
                </c:pt>
                <c:pt idx="3921">
                  <c:v>1.9017817861105005E-113</c:v>
                </c:pt>
                <c:pt idx="3922">
                  <c:v>1.7741088410861099E-113</c:v>
                </c:pt>
                <c:pt idx="3923">
                  <c:v>1.6550070060651121E-113</c:v>
                </c:pt>
                <c:pt idx="3924">
                  <c:v>1.5439008738876236E-113</c:v>
                </c:pt>
                <c:pt idx="3925">
                  <c:v>1.4402536663927522E-113</c:v>
                </c:pt>
                <c:pt idx="3926">
                  <c:v>1.3435646411252368E-113</c:v>
                </c:pt>
                <c:pt idx="3927">
                  <c:v>1.2533666721385202E-113</c:v>
                </c:pt>
                <c:pt idx="3928">
                  <c:v>1.1692239932065603E-113</c:v>
                </c:pt>
                <c:pt idx="3929">
                  <c:v>1.0907300925413522E-113</c:v>
                </c:pt>
                <c:pt idx="3930">
                  <c:v>1.0175057488450723E-113</c:v>
                </c:pt>
                <c:pt idx="3931">
                  <c:v>9.4919719920858416E-114</c:v>
                </c:pt>
                <c:pt idx="3932">
                  <c:v>8.854744300050191E-114</c:v>
                </c:pt>
                <c:pt idx="3933">
                  <c:v>8.2602958252136288E-114</c:v>
                </c:pt>
                <c:pt idx="3934">
                  <c:v>7.7057546562530251E-114</c:v>
                </c:pt>
                <c:pt idx="3935">
                  <c:v>7.1884416828170335E-114</c:v>
                </c:pt>
                <c:pt idx="3936">
                  <c:v>6.7058576521547441E-114</c:v>
                </c:pt>
                <c:pt idx="3937">
                  <c:v>6.2556710946759582E-114</c:v>
                </c:pt>
                <c:pt idx="3938">
                  <c:v>5.8357070601088367E-114</c:v>
                </c:pt>
                <c:pt idx="3939">
                  <c:v>5.4439366098367704E-114</c:v>
                </c:pt>
                <c:pt idx="3940">
                  <c:v>5.0784670146496951E-114</c:v>
                </c:pt>
                <c:pt idx="3941">
                  <c:v>4.7375326105529899E-114</c:v>
                </c:pt>
                <c:pt idx="3942">
                  <c:v>4.4194862684563856E-114</c:v>
                </c:pt>
                <c:pt idx="3943">
                  <c:v>4.1227914365310705E-114</c:v>
                </c:pt>
                <c:pt idx="3944">
                  <c:v>3.8460147167898522E-114</c:v>
                </c:pt>
                <c:pt idx="3945">
                  <c:v>3.5878189400262302E-114</c:v>
                </c:pt>
                <c:pt idx="3946">
                  <c:v>3.3469567056558674E-114</c:v>
                </c:pt>
                <c:pt idx="3947">
                  <c:v>3.1222643552500102E-114</c:v>
                </c:pt>
                <c:pt idx="3948">
                  <c:v>2.9126563506456972E-114</c:v>
                </c:pt>
                <c:pt idx="3949">
                  <c:v>2.7171200294721368E-114</c:v>
                </c:pt>
                <c:pt idx="3950">
                  <c:v>2.5347107127560753E-114</c:v>
                </c:pt>
                <c:pt idx="3951">
                  <c:v>2.3645471409699076E-114</c:v>
                </c:pt>
                <c:pt idx="3952">
                  <c:v>2.2058072164730758E-114</c:v>
                </c:pt>
                <c:pt idx="3953">
                  <c:v>2.0577240317775585E-114</c:v>
                </c:pt>
                <c:pt idx="3954">
                  <c:v>1.9195821644491275E-114</c:v>
                </c:pt>
                <c:pt idx="3955">
                  <c:v>1.7907142207442161E-114</c:v>
                </c:pt>
                <c:pt idx="3956">
                  <c:v>1.6704976112839617E-114</c:v>
                </c:pt>
                <c:pt idx="3957">
                  <c:v>1.5583515431879862E-114</c:v>
                </c:pt>
                <c:pt idx="3958">
                  <c:v>1.4537342141362542E-114</c:v>
                </c:pt>
                <c:pt idx="3959">
                  <c:v>1.3561401948028976E-114</c:v>
                </c:pt>
                <c:pt idx="3960">
                  <c:v>1.2650979870159855E-114</c:v>
                </c:pt>
                <c:pt idx="3961">
                  <c:v>1.1801677458461533E-114</c:v>
                </c:pt>
                <c:pt idx="3962">
                  <c:v>1.10093915461901E-114</c:v>
                </c:pt>
                <c:pt idx="3963">
                  <c:v>1.0270294425850422E-114</c:v>
                </c:pt>
                <c:pt idx="3964">
                  <c:v>9.5808153566993635E-115</c:v>
                </c:pt>
                <c:pt idx="3965">
                  <c:v>8.9376233137119225E-115</c:v>
                </c:pt>
                <c:pt idx="3966">
                  <c:v>8.3376108946667261E-115</c:v>
                </c:pt>
                <c:pt idx="3967">
                  <c:v>7.7778793076024634E-115</c:v>
                </c:pt>
                <c:pt idx="3968">
                  <c:v>7.2557243661163506E-115</c:v>
                </c:pt>
                <c:pt idx="3969">
                  <c:v>6.7686234248449131E-115</c:v>
                </c:pt>
                <c:pt idx="3970">
                  <c:v>6.3142231920093573E-115</c:v>
                </c:pt>
                <c:pt idx="3971">
                  <c:v>5.890328360145456E-115</c:v>
                </c:pt>
                <c:pt idx="3972">
                  <c:v>5.4948910000903305E-115</c:v>
                </c:pt>
                <c:pt idx="3973">
                  <c:v>5.1260006669862613E-115</c:v>
                </c:pt>
                <c:pt idx="3974">
                  <c:v>4.7818751705014104E-115</c:v>
                </c:pt>
                <c:pt idx="3975">
                  <c:v>4.4608519646763378E-115</c:v>
                </c:pt>
                <c:pt idx="3976">
                  <c:v>4.161380115798837E-115</c:v>
                </c:pt>
                <c:pt idx="3977">
                  <c:v>3.882012809502053E-115</c:v>
                </c:pt>
                <c:pt idx="3978">
                  <c:v>3.6214003608860688E-115</c:v>
                </c:pt>
                <c:pt idx="3979">
                  <c:v>3.3782836938933139E-115</c:v>
                </c:pt>
                <c:pt idx="3980">
                  <c:v>3.1514882584352025E-115</c:v>
                </c:pt>
                <c:pt idx="3981">
                  <c:v>2.939918355882339E-115</c:v>
                </c:pt>
                <c:pt idx="3982">
                  <c:v>2.7425518455034479E-115</c:v>
                </c:pt>
                <c:pt idx="3983">
                  <c:v>2.5584352062787011E-115</c:v>
                </c:pt>
                <c:pt idx="3984">
                  <c:v>2.3866789302299476E-115</c:v>
                </c:pt>
                <c:pt idx="3985">
                  <c:v>2.2264532250120437E-115</c:v>
                </c:pt>
                <c:pt idx="3986">
                  <c:v>2.0769840050035273E-115</c:v>
                </c:pt>
                <c:pt idx="3987">
                  <c:v>1.9375491515287316E-115</c:v>
                </c:pt>
                <c:pt idx="3988">
                  <c:v>1.8074750241436402E-115</c:v>
                </c:pt>
                <c:pt idx="3989">
                  <c:v>1.6861332061307498E-115</c:v>
                </c:pt>
                <c:pt idx="3990">
                  <c:v>1.5729374684796888E-115</c:v>
                </c:pt>
                <c:pt idx="3991">
                  <c:v>1.4673409376859382E-115</c:v>
                </c:pt>
                <c:pt idx="3992">
                  <c:v>1.3688334536846537E-115</c:v>
                </c:pt>
                <c:pt idx="3993">
                  <c:v>1.2769391051551884E-115</c:v>
                </c:pt>
                <c:pt idx="3994">
                  <c:v>1.1912139302888331E-115</c:v>
                </c:pt>
                <c:pt idx="3995">
                  <c:v>1.1112437719116732E-115</c:v>
                </c:pt>
                <c:pt idx="3996">
                  <c:v>1.0366422766001956E-115</c:v>
                </c:pt>
                <c:pt idx="3997">
                  <c:v>9.6704902812292471E-116</c:v>
                </c:pt>
                <c:pt idx="3998">
                  <c:v>9.0212780619033937E-116</c:v>
                </c:pt>
                <c:pt idx="3999">
                  <c:v>8.415649621007068E-116</c:v>
                </c:pt>
                <c:pt idx="4000">
                  <c:v>7.8506790343422201E-116</c:v>
                </c:pt>
                <c:pt idx="4001">
                  <c:v>7.3236368047467644E-116</c:v>
                </c:pt>
                <c:pt idx="4002">
                  <c:v>6.8319766752934532E-116</c:v>
                </c:pt>
                <c:pt idx="4003">
                  <c:v>6.3733233277626651E-116</c:v>
                </c:pt>
                <c:pt idx="4004">
                  <c:v>5.9454609069576572E-116</c:v>
                </c:pt>
                <c:pt idx="4005">
                  <c:v>5.54632231542076E-116</c:v>
                </c:pt>
                <c:pt idx="4006">
                  <c:v>5.1739792268309303E-116</c:v>
                </c:pt>
                <c:pt idx="4007">
                  <c:v>4.8266327698351843E-116</c:v>
                </c:pt>
                <c:pt idx="4008">
                  <c:v>4.502604837305451E-116</c:v>
                </c:pt>
                <c:pt idx="4009">
                  <c:v>4.2003299790339615E-116</c:v>
                </c:pt>
                <c:pt idx="4010">
                  <c:v>3.9183478386989899E-116</c:v>
                </c:pt>
                <c:pt idx="4011">
                  <c:v>3.6552960985622855E-116</c:v>
                </c:pt>
                <c:pt idx="4012">
                  <c:v>3.4099038978124484E-116</c:v>
                </c:pt>
                <c:pt idx="4013">
                  <c:v>3.1809856927568403E-116</c:v>
                </c:pt>
                <c:pt idx="4014">
                  <c:v>2.9674355291992632E-116</c:v>
                </c:pt>
                <c:pt idx="4015">
                  <c:v>2.7682216993319985E-116</c:v>
                </c:pt>
                <c:pt idx="4016">
                  <c:v>2.5823817573284707E-116</c:v>
                </c:pt>
                <c:pt idx="4017">
                  <c:v>2.4090178695557921E-116</c:v>
                </c:pt>
                <c:pt idx="4018">
                  <c:v>2.2472924769430028E-116</c:v>
                </c:pt>
                <c:pt idx="4019">
                  <c:v>2.0964242485490019E-116</c:v>
                </c:pt>
                <c:pt idx="4020">
                  <c:v>1.9556843067809172E-116</c:v>
                </c:pt>
                <c:pt idx="4021">
                  <c:v>1.824392706026152E-116</c:v>
                </c:pt>
                <c:pt idx="4022">
                  <c:v>1.7019151476855848E-116</c:v>
                </c:pt>
                <c:pt idx="4023">
                  <c:v>1.5876599157375312E-116</c:v>
                </c:pt>
                <c:pt idx="4024">
                  <c:v>1.4810750180275009E-116</c:v>
                </c:pt>
                <c:pt idx="4025">
                  <c:v>1.3816455194726978E-116</c:v>
                </c:pt>
                <c:pt idx="4026">
                  <c:v>1.2888910542973833E-116</c:v>
                </c:pt>
                <c:pt idx="4027">
                  <c:v>1.2023635052801608E-116</c:v>
                </c:pt>
                <c:pt idx="4028">
                  <c:v>1.12164483880112E-116</c:v>
                </c:pt>
                <c:pt idx="4029">
                  <c:v>1.0463450852294838E-116</c:v>
                </c:pt>
                <c:pt idx="4030">
                  <c:v>9.7610045489454858E-117</c:v>
                </c:pt>
                <c:pt idx="4031">
                  <c:v>9.1057158053777533E-117</c:v>
                </c:pt>
                <c:pt idx="4032">
                  <c:v>8.4944187775492559E-117</c:v>
                </c:pt>
                <c:pt idx="4033">
                  <c:v>7.9241601550717425E-117</c:v>
                </c:pt>
                <c:pt idx="4034">
                  <c:v>7.3921848931190773E-117</c:v>
                </c:pt>
                <c:pt idx="4035">
                  <c:v>6.8959229021997456E-117</c:v>
                </c:pt>
                <c:pt idx="4036">
                  <c:v>6.4329766314892598E-117</c:v>
                </c:pt>
                <c:pt idx="4037">
                  <c:v>6.0011094857348238E-117</c:v>
                </c:pt>
                <c:pt idx="4038">
                  <c:v>5.5982350197717474E-117</c:v>
                </c:pt>
                <c:pt idx="4039">
                  <c:v>5.2224068584479828E-117</c:v>
                </c:pt>
                <c:pt idx="4040">
                  <c:v>4.8718092932576659E-117</c:v>
                </c:pt>
                <c:pt idx="4041">
                  <c:v>4.5447485102540067E-117</c:v>
                </c:pt>
                <c:pt idx="4042">
                  <c:v>4.2396444068615537E-117</c:v>
                </c:pt>
                <c:pt idx="4043">
                  <c:v>3.9550229580531512E-117</c:v>
                </c:pt>
                <c:pt idx="4044">
                  <c:v>3.6895090950108322E-117</c:v>
                </c:pt>
                <c:pt idx="4045">
                  <c:v>3.4418200618659234E-117</c:v>
                </c:pt>
                <c:pt idx="4046">
                  <c:v>3.2107592184233312E-117</c:v>
                </c:pt>
                <c:pt idx="4047">
                  <c:v>2.9952102589295636E-117</c:v>
                </c:pt>
                <c:pt idx="4048">
                  <c:v>2.7941318189541235E-117</c:v>
                </c:pt>
                <c:pt idx="4049">
                  <c:v>2.6065524443289091E-117</c:v>
                </c:pt>
                <c:pt idx="4050">
                  <c:v>2.4315658978394686E-117</c:v>
                </c:pt>
                <c:pt idx="4051">
                  <c:v>2.2683267809937027E-117</c:v>
                </c:pt>
                <c:pt idx="4052">
                  <c:v>2.1160464497158144E-117</c:v>
                </c:pt>
                <c:pt idx="4053">
                  <c:v>1.9739892042333262E-117</c:v>
                </c:pt>
                <c:pt idx="4054">
                  <c:v>1.8414687347496741E-117</c:v>
                </c:pt>
                <c:pt idx="4055">
                  <c:v>1.7178448057306333E-117</c:v>
                </c:pt>
                <c:pt idx="4056">
                  <c:v>1.6025201627856414E-117</c:v>
                </c:pt>
                <c:pt idx="4057">
                  <c:v>1.4949376472004808E-117</c:v>
                </c:pt>
                <c:pt idx="4058">
                  <c:v>1.3945775041809866E-117</c:v>
                </c:pt>
                <c:pt idx="4059">
                  <c:v>1.3009548718033277E-117</c:v>
                </c:pt>
                <c:pt idx="4060">
                  <c:v>1.2136174385394104E-117</c:v>
                </c:pt>
                <c:pt idx="4061">
                  <c:v>1.1321432580404071E-117</c:v>
                </c:pt>
                <c:pt idx="4062">
                  <c:v>1.0561387106211435E-117</c:v>
                </c:pt>
                <c:pt idx="4063">
                  <c:v>9.8523660159682771E-118</c:v>
                </c:pt>
                <c:pt idx="4064">
                  <c:v>9.1909438728477E-118</c:v>
                </c:pt>
                <c:pt idx="4065">
                  <c:v>8.5739252010051E-118</c:v>
                </c:pt>
                <c:pt idx="4066">
                  <c:v>7.9983290475316037E-118</c:v>
                </c:pt>
                <c:pt idx="4067">
                  <c:v>7.4613745808149088E-118</c:v>
                </c:pt>
                <c:pt idx="4068">
                  <c:v>6.960467655730172E-118</c:v>
                </c:pt>
                <c:pt idx="4069">
                  <c:v>6.4931882807543647E-118</c:v>
                </c:pt>
                <c:pt idx="4070">
                  <c:v>6.0572789264549761E-118</c:v>
                </c:pt>
                <c:pt idx="4071">
                  <c:v>5.6506336188688027E-118</c:v>
                </c:pt>
                <c:pt idx="4072">
                  <c:v>5.2712877650785642E-118</c:v>
                </c:pt>
                <c:pt idx="4073">
                  <c:v>4.9174086618324288E-118</c:v>
                </c:pt>
                <c:pt idx="4074">
                  <c:v>4.587286641351516E-118</c:v>
                </c:pt>
                <c:pt idx="4075">
                  <c:v>4.279326811548856E-118</c:v>
                </c:pt>
                <c:pt idx="4076">
                  <c:v>3.9920413507549163E-118</c:v>
                </c:pt>
                <c:pt idx="4077">
                  <c:v>3.7240423197239107E-118</c:v>
                </c:pt>
                <c:pt idx="4078">
                  <c:v>3.4740349561940398E-118</c:v>
                </c:pt>
                <c:pt idx="4079">
                  <c:v>3.2408114196062294E-118</c:v>
                </c:pt>
                <c:pt idx="4080">
                  <c:v>3.0232449557607491E-118</c:v>
                </c:pt>
                <c:pt idx="4081">
                  <c:v>2.8202844532198544E-118</c:v>
                </c:pt>
                <c:pt idx="4082">
                  <c:v>2.630949365157253E-118</c:v>
                </c:pt>
                <c:pt idx="4083">
                  <c:v>2.4543249721207321E-118</c:v>
                </c:pt>
                <c:pt idx="4084">
                  <c:v>2.2895579628213E-118</c:v>
                </c:pt>
                <c:pt idx="4085">
                  <c:v>2.1358523115986761E-118</c:v>
                </c:pt>
                <c:pt idx="4086">
                  <c:v>1.992465432646249E-118</c:v>
                </c:pt>
                <c:pt idx="4087">
                  <c:v>1.8587045924157283E-118</c:v>
                </c:pt>
                <c:pt idx="4088">
                  <c:v>1.7339235628690041E-118</c:v>
                </c:pt>
                <c:pt idx="4089">
                  <c:v>1.6175194994083779E-118</c:v>
                </c:pt>
                <c:pt idx="4090">
                  <c:v>1.5089300284017147E-118</c:v>
                </c:pt>
                <c:pt idx="4091">
                  <c:v>1.4076305302317443E-118</c:v>
                </c:pt>
                <c:pt idx="4092">
                  <c:v>1.3131316047433028E-118</c:v>
                </c:pt>
                <c:pt idx="4093">
                  <c:v>1.2249767068435498E-118</c:v>
                </c:pt>
                <c:pt idx="4094">
                  <c:v>1.1427399408322104E-118</c:v>
                </c:pt>
                <c:pt idx="4095">
                  <c:v>1.0660240028057807E-118</c:v>
                </c:pt>
                <c:pt idx="4096">
                  <c:v>9.9445826119498422E-119</c:v>
                </c:pt>
                <c:pt idx="4097">
                  <c:v>9.276969661621475E-119</c:v>
                </c:pt>
                <c:pt idx="4098">
                  <c:v>8.654175792076907E-119</c:v>
                </c:pt>
                <c:pt idx="4099">
                  <c:v>8.0731921491569797E-119</c:v>
                </c:pt>
                <c:pt idx="4100">
                  <c:v>7.5312118731029684E-119</c:v>
                </c:pt>
                <c:pt idx="4101">
                  <c:v>7.0256165379997615E-119</c:v>
                </c:pt>
                <c:pt idx="4102">
                  <c:v>6.5539635015843741E-119</c:v>
                </c:pt>
                <c:pt idx="4103">
                  <c:v>6.1139741043039528E-119</c:v>
                </c:pt>
                <c:pt idx="4104">
                  <c:v>5.703522660610302E-119</c:v>
                </c:pt>
                <c:pt idx="4105">
                  <c:v>5.3206261893054942E-119</c:v>
                </c:pt>
                <c:pt idx="4106">
                  <c:v>4.9634348333235697E-119</c:v>
                </c:pt>
                <c:pt idx="4107">
                  <c:v>4.6302229226642016E-119</c:v>
                </c:pt>
                <c:pt idx="4108">
                  <c:v>4.3193806373013776E-119</c:v>
                </c:pt>
                <c:pt idx="4109">
                  <c:v>4.0294062297888049E-119</c:v>
                </c:pt>
                <c:pt idx="4110">
                  <c:v>3.7588987699876982E-119</c:v>
                </c:pt>
                <c:pt idx="4111">
                  <c:v>3.50655137686517E-119</c:v>
                </c:pt>
                <c:pt idx="4112">
                  <c:v>3.27114490466453E-119</c:v>
                </c:pt>
                <c:pt idx="4113">
                  <c:v>3.0515420529439875E-119</c:v>
                </c:pt>
                <c:pt idx="4114">
                  <c:v>2.8466818720281007E-119</c:v>
                </c:pt>
                <c:pt idx="4115">
                  <c:v>2.6555746373265405E-119</c:v>
                </c:pt>
                <c:pt idx="4116">
                  <c:v>2.4772970677569159E-119</c:v>
                </c:pt>
                <c:pt idx="4117">
                  <c:v>2.3109878651708131E-119</c:v>
                </c:pt>
                <c:pt idx="4118">
                  <c:v>2.1558435532329956E-119</c:v>
                </c:pt>
                <c:pt idx="4119">
                  <c:v>2.0111145956505241E-119</c:v>
                </c:pt>
                <c:pt idx="4120">
                  <c:v>1.8761017749980707E-119</c:v>
                </c:pt>
                <c:pt idx="4121">
                  <c:v>1.7501528146447549E-119</c:v>
                </c:pt>
                <c:pt idx="4122">
                  <c:v>1.6326592274622766E-119</c:v>
                </c:pt>
                <c:pt idx="4123">
                  <c:v>1.5230533760897771E-119</c:v>
                </c:pt>
                <c:pt idx="4124">
                  <c:v>1.4208057305528959E-119</c:v>
                </c:pt>
                <c:pt idx="4125">
                  <c:v>1.3254223099880094E-119</c:v>
                </c:pt>
                <c:pt idx="4126">
                  <c:v>1.2364422961120289E-119</c:v>
                </c:pt>
                <c:pt idx="4127">
                  <c:v>1.1534358069079248E-119</c:v>
                </c:pt>
                <c:pt idx="4128">
                  <c:v>1.0760018197701582E-119</c:v>
                </c:pt>
                <c:pt idx="4129">
                  <c:v>1.0037662340762705E-119</c:v>
                </c:pt>
                <c:pt idx="4130">
                  <c:v>9.3638006382449967E-120</c:v>
                </c:pt>
                <c:pt idx="4131">
                  <c:v>8.7351775160564964E-120</c:v>
                </c:pt>
                <c:pt idx="4132">
                  <c:v>8.1487559576364544E-120</c:v>
                </c:pt>
                <c:pt idx="4133">
                  <c:v>7.6017028314603643E-120</c:v>
                </c:pt>
                <c:pt idx="4134">
                  <c:v>7.0913752035584755E-120</c:v>
                </c:pt>
                <c:pt idx="4135">
                  <c:v>6.6153075689204783E-120</c:v>
                </c:pt>
                <c:pt idx="4136">
                  <c:v>6.1711999400985744E-120</c:v>
                </c:pt>
                <c:pt idx="4137">
                  <c:v>5.7569067354622409E-120</c:v>
                </c:pt>
                <c:pt idx="4138">
                  <c:v>5.3704264134214937E-120</c:v>
                </c:pt>
                <c:pt idx="4139">
                  <c:v>5.0098918025392452E-120</c:v>
                </c:pt>
                <c:pt idx="4140">
                  <c:v>4.6735610808154364E-120</c:v>
                </c:pt>
                <c:pt idx="4141">
                  <c:v>4.3598093605618642E-120</c:v>
                </c:pt>
                <c:pt idx="4142">
                  <c:v>4.0671208382123853E-120</c:v>
                </c:pt>
                <c:pt idx="4143">
                  <c:v>3.7940814711424998E-120</c:v>
                </c:pt>
                <c:pt idx="4144">
                  <c:v>3.5393721461184513E-120</c:v>
                </c:pt>
                <c:pt idx="4145">
                  <c:v>3.301762306371051E-120</c:v>
                </c:pt>
                <c:pt idx="4146">
                  <c:v>3.0801040065052943E-120</c:v>
                </c:pt>
                <c:pt idx="4147">
                  <c:v>2.8733263665236759E-120</c:v>
                </c:pt>
                <c:pt idx="4148">
                  <c:v>2.6804303981694002E-120</c:v>
                </c:pt>
                <c:pt idx="4149">
                  <c:v>2.5004841785943943E-120</c:v>
                </c:pt>
                <c:pt idx="4150">
                  <c:v>2.3326183480350669E-120</c:v>
                </c:pt>
                <c:pt idx="4151">
                  <c:v>2.1760219097440854E-120</c:v>
                </c:pt>
                <c:pt idx="4152">
                  <c:v>2.0299383118867212E-120</c:v>
                </c:pt>
                <c:pt idx="4153">
                  <c:v>1.8936617924725434E-120</c:v>
                </c:pt>
                <c:pt idx="4154">
                  <c:v>1.7665339696640185E-120</c:v>
                </c:pt>
                <c:pt idx="4155">
                  <c:v>1.647940660989051E-120</c:v>
                </c:pt>
                <c:pt idx="4156">
                  <c:v>1.5373089160903814E-120</c:v>
                </c:pt>
                <c:pt idx="4157">
                  <c:v>1.4341042486763943E-120</c:v>
                </c:pt>
                <c:pt idx="4158">
                  <c:v>1.3378280543002915E-120</c:v>
                </c:pt>
                <c:pt idx="4159">
                  <c:v>1.2480152014923492E-120</c:v>
                </c:pt>
                <c:pt idx="4160">
                  <c:v>1.1642317846074856E-120</c:v>
                </c:pt>
                <c:pt idx="4161">
                  <c:v>1.0860730275316606E-120</c:v>
                </c:pt>
                <c:pt idx="4162">
                  <c:v>1.013161328119441E-120</c:v>
                </c:pt>
                <c:pt idx="4163">
                  <c:v>9.4514443391498864E-121</c:v>
                </c:pt>
                <c:pt idx="4164">
                  <c:v>8.8169374034297343E-121</c:v>
                </c:pt>
                <c:pt idx="4165">
                  <c:v>8.2250270314759627E-121</c:v>
                </c:pt>
                <c:pt idx="4166">
                  <c:v>7.6728535740986904E-121</c:v>
                </c:pt>
                <c:pt idx="4167">
                  <c:v>7.1577493598819815E-121</c:v>
                </c:pt>
                <c:pt idx="4168">
                  <c:v>6.6772258070764941E-121</c:v>
                </c:pt>
                <c:pt idx="4169">
                  <c:v>6.2289614007137415E-121</c:v>
                </c:pt>
                <c:pt idx="4170">
                  <c:v>5.8107904768566724E-121</c:v>
                </c:pt>
                <c:pt idx="4171">
                  <c:v>5.4206927598008905E-121</c:v>
                </c:pt>
                <c:pt idx="4172">
                  <c:v>5.0567836016783913E-121</c:v>
                </c:pt>
                <c:pt idx="4173">
                  <c:v>4.7173048773092169E-121</c:v>
                </c:pt>
                <c:pt idx="4174">
                  <c:v>4.4006164903120146E-121</c:v>
                </c:pt>
                <c:pt idx="4175">
                  <c:v>4.1051884494377254E-121</c:v>
                </c:pt>
                <c:pt idx="4176">
                  <c:v>3.8295934768453378E-121</c:v>
                </c:pt>
                <c:pt idx="4177">
                  <c:v>3.5725001126087381E-121</c:v>
                </c:pt>
                <c:pt idx="4178">
                  <c:v>3.3326662821409643E-121</c:v>
                </c:pt>
                <c:pt idx="4179">
                  <c:v>3.1089332954587054E-121</c:v>
                </c:pt>
                <c:pt idx="4180">
                  <c:v>2.9002202492961444E-121</c:v>
                </c:pt>
                <c:pt idx="4181">
                  <c:v>2.7055188050235595E-121</c:v>
                </c:pt>
                <c:pt idx="4182">
                  <c:v>2.5238883171416244E-121</c:v>
                </c:pt>
                <c:pt idx="4183">
                  <c:v>2.354451288816124E-121</c:v>
                </c:pt>
                <c:pt idx="4184">
                  <c:v>2.1963891324977553E-121</c:v>
                </c:pt>
                <c:pt idx="4185">
                  <c:v>2.0489382151456309E-121</c:v>
                </c:pt>
                <c:pt idx="4186">
                  <c:v>1.9113861689481177E-121</c:v>
                </c:pt>
                <c:pt idx="4187">
                  <c:v>1.7830684497172557E-121</c:v>
                </c:pt>
                <c:pt idx="4188">
                  <c:v>1.6633651263296325E-121</c:v>
                </c:pt>
                <c:pt idx="4189">
                  <c:v>1.5516978857027777E-121</c:v>
                </c:pt>
                <c:pt idx="4190">
                  <c:v>1.4475272388374684E-121</c:v>
                </c:pt>
                <c:pt idx="4191">
                  <c:v>1.350349914427723E-121</c:v>
                </c:pt>
                <c:pt idx="4192">
                  <c:v>1.2596964274464343E-121</c:v>
                </c:pt>
                <c:pt idx="4193">
                  <c:v>1.1751288109599416E-121</c:v>
                </c:pt>
                <c:pt idx="4194">
                  <c:v>1.096238500213455E-121</c:v>
                </c:pt>
                <c:pt idx="4195">
                  <c:v>1.0226443587648625E-121</c:v>
                </c:pt>
                <c:pt idx="4196">
                  <c:v>9.5399083713075474E-122</c:v>
                </c:pt>
                <c:pt idx="4197">
                  <c:v>8.8994625504867013E-122</c:v>
                </c:pt>
                <c:pt idx="4198">
                  <c:v>8.3020119905679982E-122</c:v>
                </c:pt>
                <c:pt idx="4199">
                  <c:v>7.7446702764950059E-122</c:v>
                </c:pt>
                <c:pt idx="4200">
                  <c:v>7.2247447678670023E-122</c:v>
                </c:pt>
                <c:pt idx="4201">
                  <c:v>6.7397235902009622E-122</c:v>
                </c:pt>
                <c:pt idx="4202">
                  <c:v>6.2872634995135049E-122</c:v>
                </c:pt>
                <c:pt idx="4203">
                  <c:v>5.8651785615938143E-122</c:v>
                </c:pt>
                <c:pt idx="4204">
                  <c:v>5.4714295912747279E-122</c:v>
                </c:pt>
                <c:pt idx="4205">
                  <c:v>5.1041143006806825E-122</c:v>
                </c:pt>
                <c:pt idx="4206">
                  <c:v>4.7614581088566078E-122</c:v>
                </c:pt>
                <c:pt idx="4207">
                  <c:v>4.4418055683770413E-122</c:v>
                </c:pt>
                <c:pt idx="4208">
                  <c:v>4.1436123675155185E-122</c:v>
                </c:pt>
                <c:pt idx="4209">
                  <c:v>3.8654378693349719E-122</c:v>
                </c:pt>
                <c:pt idx="4210">
                  <c:v>3.6059381516538344E-122</c:v>
                </c:pt>
                <c:pt idx="4211">
                  <c:v>3.363859514262414E-122</c:v>
                </c:pt>
                <c:pt idx="4212">
                  <c:v>3.1380324220214301E-122</c:v>
                </c:pt>
                <c:pt idx="4213">
                  <c:v>2.9273658545805431E-122</c:v>
                </c:pt>
                <c:pt idx="4214">
                  <c:v>2.7308420354190827E-122</c:v>
                </c:pt>
                <c:pt idx="4215">
                  <c:v>2.5475115147438269E-122</c:v>
                </c:pt>
                <c:pt idx="4216">
                  <c:v>2.3764885824882376E-122</c:v>
                </c:pt>
                <c:pt idx="4217">
                  <c:v>2.2169469892523227E-122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AF0-4786-BD80-A8F062734006}"/>
            </c:ext>
          </c:extLst>
        </c:ser>
        <c:ser>
          <c:idx val="1"/>
          <c:order val="1"/>
          <c:tx>
            <c:strRef>
              <c:f>'different sickness period'!$D$7</c:f>
              <c:strCache>
                <c:ptCount val="1"/>
                <c:pt idx="0">
                  <c:v>s=5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4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DAF0-4786-BD80-A8F062734006}"/>
              </c:ext>
            </c:extLst>
          </c:dPt>
          <c:xVal>
            <c:numRef>
              <c:f>'different sickness period'!$B$8:$B$4225</c:f>
              <c:numCache>
                <c:formatCode>General</c:formatCode>
                <c:ptCount val="42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</c:numCache>
            </c:numRef>
          </c:xVal>
          <c:yVal>
            <c:numRef>
              <c:f>'different sickness period'!$D$8:$D$4225</c:f>
              <c:numCache>
                <c:formatCode>General</c:formatCode>
                <c:ptCount val="4218"/>
                <c:pt idx="0">
                  <c:v>0</c:v>
                </c:pt>
                <c:pt idx="1">
                  <c:v>7.1428571428571425E-2</c:v>
                </c:pt>
                <c:pt idx="2">
                  <c:v>0.15846928061242344</c:v>
                </c:pt>
                <c:pt idx="3">
                  <c:v>0.27351397949832446</c:v>
                </c:pt>
                <c:pt idx="4">
                  <c:v>0.43362553623496242</c:v>
                </c:pt>
                <c:pt idx="5">
                  <c:v>0.66311645663286478</c:v>
                </c:pt>
                <c:pt idx="6">
                  <c:v>0.99727811162497737</c:v>
                </c:pt>
                <c:pt idx="7">
                  <c:v>1.4878359937130012</c:v>
                </c:pt>
                <c:pt idx="8">
                  <c:v>2.2109765357973141</c:v>
                </c:pt>
                <c:pt idx="9">
                  <c:v>3.2791921730622824</c:v>
                </c:pt>
                <c:pt idx="10">
                  <c:v>4.858785678152822</c:v>
                </c:pt>
                <c:pt idx="11">
                  <c:v>7.1957540900966555</c:v>
                </c:pt>
                <c:pt idx="12">
                  <c:v>10.654071771251028</c:v>
                </c:pt>
                <c:pt idx="13">
                  <c:v>15.772309174104551</c:v>
                </c:pt>
                <c:pt idx="14">
                  <c:v>23.347347493246666</c:v>
                </c:pt>
                <c:pt idx="15">
                  <c:v>34.558097533452624</c:v>
                </c:pt>
                <c:pt idx="16">
                  <c:v>51.14820213436235</c:v>
                </c:pt>
                <c:pt idx="17">
                  <c:v>75.69553628309896</c:v>
                </c:pt>
                <c:pt idx="18">
                  <c:v>112.00906515356692</c:v>
                </c:pt>
                <c:pt idx="19">
                  <c:v>165.71176561415584</c:v>
                </c:pt>
                <c:pt idx="20">
                  <c:v>245.09360948756742</c:v>
                </c:pt>
                <c:pt idx="21">
                  <c:v>362.35266427631922</c:v>
                </c:pt>
                <c:pt idx="22">
                  <c:v>535.38553518856224</c:v>
                </c:pt>
                <c:pt idx="23">
                  <c:v>790.33692571378606</c:v>
                </c:pt>
                <c:pt idx="24">
                  <c:v>1165.1580148213407</c:v>
                </c:pt>
                <c:pt idx="25">
                  <c:v>1714.4176574869696</c:v>
                </c:pt>
                <c:pt idx="26">
                  <c:v>2515.4759936819637</c:v>
                </c:pt>
                <c:pt idx="27">
                  <c:v>3675.7022663519542</c:v>
                </c:pt>
                <c:pt idx="28">
                  <c:v>5339.4178517074924</c:v>
                </c:pt>
                <c:pt idx="29">
                  <c:v>7691.311446751758</c:v>
                </c:pt>
                <c:pt idx="30">
                  <c:v>10950.049156146048</c:v>
                </c:pt>
                <c:pt idx="31">
                  <c:v>15342.57512702542</c:v>
                </c:pt>
                <c:pt idx="32">
                  <c:v>21049.539375495035</c:v>
                </c:pt>
                <c:pt idx="33">
                  <c:v>28121.732220537291</c:v>
                </c:pt>
                <c:pt idx="34">
                  <c:v>36390.768157331731</c:v>
                </c:pt>
                <c:pt idx="35">
                  <c:v>45424.512985475129</c:v>
                </c:pt>
                <c:pt idx="36">
                  <c:v>54578.47438913519</c:v>
                </c:pt>
                <c:pt idx="37">
                  <c:v>63145.176052057679</c:v>
                </c:pt>
                <c:pt idx="38">
                  <c:v>70532.975894498129</c:v>
                </c:pt>
                <c:pt idx="39">
                  <c:v>76382.513269083021</c:v>
                </c:pt>
                <c:pt idx="40">
                  <c:v>80579.918016151816</c:v>
                </c:pt>
                <c:pt idx="41">
                  <c:v>83196.364396873396</c:v>
                </c:pt>
                <c:pt idx="42">
                  <c:v>84408.763625792883</c:v>
                </c:pt>
                <c:pt idx="43">
                  <c:v>84436.488076108362</c:v>
                </c:pt>
                <c:pt idx="44">
                  <c:v>83502.195017431193</c:v>
                </c:pt>
                <c:pt idx="45">
                  <c:v>81811.612361494379</c:v>
                </c:pt>
                <c:pt idx="46">
                  <c:v>79545.088425366586</c:v>
                </c:pt>
                <c:pt idx="47">
                  <c:v>76855.582473273098</c:v>
                </c:pt>
                <c:pt idx="48">
                  <c:v>73869.874027819955</c:v>
                </c:pt>
                <c:pt idx="49">
                  <c:v>70691.200781874868</c:v>
                </c:pt>
                <c:pt idx="50">
                  <c:v>67402.374538230608</c:v>
                </c:pt>
                <c:pt idx="51">
                  <c:v>64068.891032431238</c:v>
                </c:pt>
                <c:pt idx="52">
                  <c:v>60741.80349232458</c:v>
                </c:pt>
                <c:pt idx="53">
                  <c:v>57460.266385117931</c:v>
                </c:pt>
                <c:pt idx="54">
                  <c:v>54253.727795680272</c:v>
                </c:pt>
                <c:pt idx="55">
                  <c:v>51143.785252450391</c:v>
                </c:pt>
                <c:pt idx="56">
                  <c:v>48145.736570836722</c:v>
                </c:pt>
                <c:pt idx="57">
                  <c:v>45269.863341406119</c:v>
                </c:pt>
                <c:pt idx="58">
                  <c:v>42522.485069044218</c:v>
                </c:pt>
                <c:pt idx="59">
                  <c:v>39906.819500370213</c:v>
                </c:pt>
                <c:pt idx="60">
                  <c:v>37423.680949505884</c:v>
                </c:pt>
                <c:pt idx="61">
                  <c:v>35072.044324653281</c:v>
                </c:pt>
                <c:pt idx="62">
                  <c:v>32849.49853746299</c:v>
                </c:pt>
                <c:pt idx="63">
                  <c:v>30752.609275394487</c:v>
                </c:pt>
                <c:pt idx="64">
                  <c:v>28777.207831141775</c:v>
                </c:pt>
                <c:pt idx="65">
                  <c:v>26918.619834744346</c:v>
                </c:pt>
                <c:pt idx="66">
                  <c:v>25171.845305348401</c:v>
                </c:pt>
                <c:pt idx="67">
                  <c:v>23531.699393429029</c:v>
                </c:pt>
                <c:pt idx="68">
                  <c:v>21992.921475703686</c:v>
                </c:pt>
                <c:pt idx="69">
                  <c:v>20550.258848010315</c:v>
                </c:pt>
                <c:pt idx="70">
                  <c:v>19198.530092615027</c:v>
                </c:pt>
                <c:pt idx="71">
                  <c:v>17932.672236433977</c:v>
                </c:pt>
                <c:pt idx="72">
                  <c:v>16747.775030943358</c:v>
                </c:pt>
                <c:pt idx="73">
                  <c:v>15639.105043330524</c:v>
                </c:pt>
                <c:pt idx="74">
                  <c:v>14602.121726404521</c:v>
                </c:pt>
                <c:pt idx="75">
                  <c:v>13632.487210661378</c:v>
                </c:pt>
                <c:pt idx="76">
                  <c:v>12726.071217942603</c:v>
                </c:pt>
                <c:pt idx="77">
                  <c:v>11878.952217625794</c:v>
                </c:pt>
                <c:pt idx="78">
                  <c:v>11087.415721112216</c:v>
                </c:pt>
                <c:pt idx="79">
                  <c:v>10347.950428560916</c:v>
                </c:pt>
                <c:pt idx="80">
                  <c:v>9657.2427952019934</c:v>
                </c:pt>
                <c:pt idx="81">
                  <c:v>9012.1704664778481</c:v>
                </c:pt>
                <c:pt idx="82">
                  <c:v>8409.7949362804502</c:v>
                </c:pt>
                <c:pt idx="83">
                  <c:v>7847.353706257657</c:v>
                </c:pt>
                <c:pt idx="84">
                  <c:v>7322.2521629656021</c:v>
                </c:pt>
                <c:pt idx="85">
                  <c:v>6832.055340638185</c:v>
                </c:pt>
                <c:pt idx="86">
                  <c:v>6374.4796981721156</c:v>
                </c:pt>
                <c:pt idx="87">
                  <c:v>5947.3850076794088</c:v>
                </c:pt>
                <c:pt idx="88">
                  <c:v>5548.7664270964515</c:v>
                </c:pt>
                <c:pt idx="89">
                  <c:v>5176.746809613157</c:v>
                </c:pt>
                <c:pt idx="90">
                  <c:v>4829.5692870907333</c:v>
                </c:pt>
                <c:pt idx="91">
                  <c:v>4505.5901523596467</c:v>
                </c:pt>
                <c:pt idx="92">
                  <c:v>4203.2720556748618</c:v>
                </c:pt>
                <c:pt idx="93">
                  <c:v>3921.177523124788</c:v>
                </c:pt>
                <c:pt idx="94">
                  <c:v>3657.9627990174204</c:v>
                </c:pt>
                <c:pt idx="95">
                  <c:v>3412.372009858585</c:v>
                </c:pt>
                <c:pt idx="96">
                  <c:v>3183.2316442165261</c:v>
                </c:pt>
                <c:pt idx="97">
                  <c:v>2969.4453403117286</c:v>
                </c:pt>
                <c:pt idx="98">
                  <c:v>2769.9889714018327</c:v>
                </c:pt>
                <c:pt idx="99">
                  <c:v>2583.9060178047853</c:v>
                </c:pt>
                <c:pt idx="100">
                  <c:v>2410.3032136034267</c:v>
                </c:pt>
                <c:pt idx="101">
                  <c:v>2248.3464556086169</c:v>
                </c:pt>
                <c:pt idx="102">
                  <c:v>2097.2569619514461</c:v>
                </c:pt>
                <c:pt idx="103">
                  <c:v>1956.307667668382</c:v>
                </c:pt>
                <c:pt idx="104">
                  <c:v>1824.8198447888219</c:v>
                </c:pt>
                <c:pt idx="105">
                  <c:v>1702.159934694369</c:v>
                </c:pt>
                <c:pt idx="106">
                  <c:v>1587.7365808630316</c:v>
                </c:pt>
                <c:pt idx="107">
                  <c:v>1480.9978505154349</c:v>
                </c:pt>
                <c:pt idx="108">
                  <c:v>1381.4286341250402</c:v>
                </c:pt>
                <c:pt idx="109">
                  <c:v>1288.5482122253538</c:v>
                </c:pt>
                <c:pt idx="110">
                  <c:v>1201.9079794324859</c:v>
                </c:pt>
                <c:pt idx="111">
                  <c:v>1121.0893160920841</c:v>
                </c:pt>
                <c:pt idx="112">
                  <c:v>1045.701598448632</c:v>
                </c:pt>
                <c:pt idx="113">
                  <c:v>975.38033871703703</c:v>
                </c:pt>
                <c:pt idx="114">
                  <c:v>909.78544690734873</c:v>
                </c:pt>
                <c:pt idx="115">
                  <c:v>848.59960671042143</c:v>
                </c:pt>
                <c:pt idx="116">
                  <c:v>791.52675819329977</c:v>
                </c:pt>
                <c:pt idx="117">
                  <c:v>738.29068047664464</c:v>
                </c:pt>
                <c:pt idx="118">
                  <c:v>688.63366797176809</c:v>
                </c:pt>
                <c:pt idx="119">
                  <c:v>642.31529414134127</c:v>
                </c:pt>
                <c:pt idx="120">
                  <c:v>599.11125711544878</c:v>
                </c:pt>
                <c:pt idx="121">
                  <c:v>558.81230184349101</c:v>
                </c:pt>
                <c:pt idx="122">
                  <c:v>521.22321379279458</c:v>
                </c:pt>
                <c:pt idx="123">
                  <c:v>486.1618795171068</c:v>
                </c:pt>
                <c:pt idx="124">
                  <c:v>453.45840971299486</c:v>
                </c:pt>
                <c:pt idx="125">
                  <c:v>422.9543206601345</c:v>
                </c:pt>
                <c:pt idx="126">
                  <c:v>394.50177020325901</c:v>
                </c:pt>
                <c:pt idx="127">
                  <c:v>367.96284467981974</c:v>
                </c:pt>
                <c:pt idx="128">
                  <c:v>343.20889342892161</c:v>
                </c:pt>
                <c:pt idx="129">
                  <c:v>320.11990773455028</c:v>
                </c:pt>
                <c:pt idx="130">
                  <c:v>298.58394126022137</c:v>
                </c:pt>
                <c:pt idx="131">
                  <c:v>278.49656922366216</c:v>
                </c:pt>
                <c:pt idx="132">
                  <c:v>259.76038373966361</c:v>
                </c:pt>
                <c:pt idx="133">
                  <c:v>242.28452292748582</c:v>
                </c:pt>
                <c:pt idx="134">
                  <c:v>225.98423153680699</c:v>
                </c:pt>
                <c:pt idx="135">
                  <c:v>210.7804509937834</c:v>
                </c:pt>
                <c:pt idx="136">
                  <c:v>196.59943690693598</c:v>
                </c:pt>
                <c:pt idx="137">
                  <c:v>183.37240220185481</c:v>
                </c:pt>
                <c:pt idx="138">
                  <c:v>171.03518417465432</c:v>
                </c:pt>
                <c:pt idx="139">
                  <c:v>159.52793386722769</c:v>
                </c:pt>
                <c:pt idx="140">
                  <c:v>148.79482627312277</c:v>
                </c:pt>
                <c:pt idx="141">
                  <c:v>138.78378998174728</c:v>
                </c:pt>
                <c:pt idx="142">
                  <c:v>129.44625496104175</c:v>
                </c:pt>
                <c:pt idx="143">
                  <c:v>120.736917265141</c:v>
                </c:pt>
                <c:pt idx="144">
                  <c:v>112.61351953426022</c:v>
                </c:pt>
                <c:pt idx="145">
                  <c:v>105.03664622945359</c:v>
                </c:pt>
                <c:pt idx="146">
                  <c:v>97.969532615340299</c:v>
                </c:pt>
                <c:pt idx="147">
                  <c:v>91.377886569692166</c:v>
                </c:pt>
                <c:pt idx="148">
                  <c:v>85.229722360232515</c:v>
                </c:pt>
                <c:pt idx="149">
                  <c:v>79.49520558638433</c:v>
                </c:pt>
                <c:pt idx="150">
                  <c:v>74.146508537294451</c:v>
                </c:pt>
                <c:pt idx="151">
                  <c:v>69.157675267496188</c:v>
                </c:pt>
                <c:pt idx="152">
                  <c:v>64.504495738285669</c:v>
                </c:pt>
                <c:pt idx="153">
                  <c:v>60.164388416497516</c:v>
                </c:pt>
                <c:pt idx="154">
                  <c:v>56.116290763074986</c:v>
                </c:pt>
                <c:pt idx="155">
                  <c:v>52.340557081828962</c:v>
                </c:pt>
                <c:pt idx="156">
                  <c:v>48.818863234248852</c:v>
                </c:pt>
                <c:pt idx="157">
                  <c:v>45.534117759331892</c:v>
                </c:pt>
                <c:pt idx="158">
                  <c:v>42.470378968293069</c:v>
                </c:pt>
                <c:pt idx="159">
                  <c:v>39.612777612851254</c:v>
                </c:pt>
                <c:pt idx="160">
                  <c:v>36.947444752694274</c:v>
                </c:pt>
                <c:pt idx="161">
                  <c:v>34.461444472835545</c:v>
                </c:pt>
                <c:pt idx="162">
                  <c:v>32.142711125005476</c:v>
                </c:pt>
                <c:pt idx="163">
                  <c:v>29.979990789084656</c:v>
                </c:pt>
                <c:pt idx="164">
                  <c:v>27.962786670986219</c:v>
                </c:pt>
                <c:pt idx="165">
                  <c:v>26.081308172430102</c:v>
                </c:pt>
                <c:pt idx="166">
                  <c:v>24.326423385812134</c:v>
                </c:pt>
                <c:pt idx="167">
                  <c:v>22.689614783941643</c:v>
                </c:pt>
                <c:pt idx="168">
                  <c:v>21.16293788988154</c:v>
                </c:pt>
                <c:pt idx="169">
                  <c:v>19.738982726549033</c:v>
                </c:pt>
                <c:pt idx="170">
                  <c:v>18.410837859192075</c:v>
                </c:pt>
                <c:pt idx="171">
                  <c:v>17.172056856411295</c:v>
                </c:pt>
                <c:pt idx="172">
                  <c:v>16.016627007109673</c:v>
                </c:pt>
                <c:pt idx="173">
                  <c:v>14.938940141678797</c:v>
                </c:pt>
                <c:pt idx="174">
                  <c:v>13.933765415924206</c:v>
                </c:pt>
                <c:pt idx="175">
                  <c:v>12.996223925741429</c:v>
                </c:pt>
                <c:pt idx="176">
                  <c:v>12.12176502942541</c:v>
                </c:pt>
                <c:pt idx="177">
                  <c:v>11.306144262771413</c:v>
                </c:pt>
                <c:pt idx="178">
                  <c:v>10.545402739845141</c:v>
                </c:pt>
                <c:pt idx="179">
                  <c:v>9.8358479395010896</c:v>
                </c:pt>
                <c:pt idx="180">
                  <c:v>9.1740357844457581</c:v>
                </c:pt>
                <c:pt idx="181">
                  <c:v>8.5567539259085912</c:v>
                </c:pt>
                <c:pt idx="182">
                  <c:v>7.9810061528289671</c:v>
                </c:pt>
                <c:pt idx="183">
                  <c:v>7.4439978499199837</c:v>
                </c:pt>
                <c:pt idx="184">
                  <c:v>6.9431224340561464</c:v>
                </c:pt>
                <c:pt idx="185">
                  <c:v>6.4759487031763348</c:v>
                </c:pt>
                <c:pt idx="186">
                  <c:v>6.0402090363190091</c:v>
                </c:pt>
                <c:pt idx="187">
                  <c:v>5.6337883875346657</c:v>
                </c:pt>
                <c:pt idx="188">
                  <c:v>5.2547140202711669</c:v>
                </c:pt>
                <c:pt idx="189">
                  <c:v>4.9011459324193014</c:v>
                </c:pt>
                <c:pt idx="190">
                  <c:v>4.5713679255562143</c:v>
                </c:pt>
                <c:pt idx="191">
                  <c:v>4.2637792750493757</c:v>
                </c:pt>
                <c:pt idx="192">
                  <c:v>3.9768869605987121</c:v>
                </c:pt>
                <c:pt idx="193">
                  <c:v>3.7092984195134338</c:v>
                </c:pt>
                <c:pt idx="194">
                  <c:v>3.4597147875561998</c:v>
                </c:pt>
                <c:pt idx="195">
                  <c:v>3.2269245945528504</c:v>
                </c:pt>
                <c:pt idx="196">
                  <c:v>3.0097978841724005</c:v>
                </c:pt>
                <c:pt idx="197">
                  <c:v>2.8072807293401212</c:v>
                </c:pt>
                <c:pt idx="198">
                  <c:v>2.618390116666196</c:v>
                </c:pt>
                <c:pt idx="199">
                  <c:v>2.4422091750630504</c:v>
                </c:pt>
                <c:pt idx="200">
                  <c:v>2.2778827253945946</c:v>
                </c:pt>
                <c:pt idx="201">
                  <c:v>2.1246131295584387</c:v>
                </c:pt>
                <c:pt idx="202">
                  <c:v>1.9816564188551919</c:v>
                </c:pt>
                <c:pt idx="203">
                  <c:v>1.8483186828542528</c:v>
                </c:pt>
                <c:pt idx="204">
                  <c:v>1.7239527012296565</c:v>
                </c:pt>
                <c:pt idx="205">
                  <c:v>1.6079548022186354</c:v>
                </c:pt>
                <c:pt idx="206">
                  <c:v>1.4997619324553695</c:v>
                </c:pt>
                <c:pt idx="207">
                  <c:v>1.3988489239581947</c:v>
                </c:pt>
                <c:pt idx="208">
                  <c:v>1.3047259450053619</c:v>
                </c:pt>
                <c:pt idx="209">
                  <c:v>1.2169361225268749</c:v>
                </c:pt>
                <c:pt idx="210">
                  <c:v>1.1350533244723497</c:v>
                </c:pt>
                <c:pt idx="211">
                  <c:v>1.0586800913912382</c:v>
                </c:pt>
                <c:pt idx="212">
                  <c:v>0.98744570718594726</c:v>
                </c:pt>
                <c:pt idx="213">
                  <c:v>0.92100439967383863</c:v>
                </c:pt>
                <c:pt idx="214">
                  <c:v>0.85903366222411026</c:v>
                </c:pt>
                <c:pt idx="215">
                  <c:v>0.80123268832319972</c:v>
                </c:pt>
                <c:pt idx="216">
                  <c:v>0.74732091147044255</c:v>
                </c:pt>
                <c:pt idx="217">
                  <c:v>0.69703664331694815</c:v>
                </c:pt>
                <c:pt idx="218">
                  <c:v>0.65013580343748223</c:v>
                </c:pt>
                <c:pt idx="219">
                  <c:v>0.60639073456989823</c:v>
                </c:pt>
                <c:pt idx="220">
                  <c:v>0.56558909757148523</c:v>
                </c:pt>
                <c:pt idx="221">
                  <c:v>0.52753284072852136</c:v>
                </c:pt>
                <c:pt idx="222">
                  <c:v>0.49203723841620645</c:v>
                </c:pt>
                <c:pt idx="223">
                  <c:v>0.4589299944427539</c:v>
                </c:pt>
                <c:pt idx="224">
                  <c:v>0.42805040572538239</c:v>
                </c:pt>
                <c:pt idx="225">
                  <c:v>0.39924858223878229</c:v>
                </c:pt>
                <c:pt idx="226">
                  <c:v>0.37238471944976659</c:v>
                </c:pt>
                <c:pt idx="227">
                  <c:v>0.34732841970657041</c:v>
                </c:pt>
                <c:pt idx="228">
                  <c:v>0.32395805928888166</c:v>
                </c:pt>
                <c:pt idx="229">
                  <c:v>0.30216019804631217</c:v>
                </c:pt>
                <c:pt idx="230">
                  <c:v>0.28182902875973664</c:v>
                </c:pt>
                <c:pt idx="231">
                  <c:v>0.262865863552735</c:v>
                </c:pt>
                <c:pt idx="232">
                  <c:v>0.24517865486020918</c:v>
                </c:pt>
                <c:pt idx="233">
                  <c:v>0.22868154862898141</c:v>
                </c:pt>
                <c:pt idx="234">
                  <c:v>0.21329446758163137</c:v>
                </c:pt>
                <c:pt idx="235">
                  <c:v>0.19894272252075312</c:v>
                </c:pt>
                <c:pt idx="236">
                  <c:v>0.18555664978691686</c:v>
                </c:pt>
                <c:pt idx="237">
                  <c:v>0.17307127311056969</c:v>
                </c:pt>
                <c:pt idx="238">
                  <c:v>0.16142598821651477</c:v>
                </c:pt>
                <c:pt idx="239">
                  <c:v>0.15056426865004721</c:v>
                </c:pt>
                <c:pt idx="240">
                  <c:v>0.140433391396834</c:v>
                </c:pt>
                <c:pt idx="241">
                  <c:v>0.13098418096470202</c:v>
                </c:pt>
                <c:pt idx="242">
                  <c:v>0.12217077068511246</c:v>
                </c:pt>
                <c:pt idx="243">
                  <c:v>0.11395038007568134</c:v>
                </c:pt>
                <c:pt idx="244">
                  <c:v>0.10628310718306752</c:v>
                </c:pt>
                <c:pt idx="245">
                  <c:v>9.9131734898262061E-2</c:v>
                </c:pt>
                <c:pt idx="246">
                  <c:v>9.2461550304134929E-2</c:v>
                </c:pt>
                <c:pt idx="247">
                  <c:v>8.6240176178353056E-2</c:v>
                </c:pt>
                <c:pt idx="248">
                  <c:v>8.0437413833785429E-2</c:v>
                </c:pt>
                <c:pt idx="249">
                  <c:v>7.5025096533542696E-2</c:v>
                </c:pt>
                <c:pt idx="250">
                  <c:v>6.9976952769128298E-2</c:v>
                </c:pt>
                <c:pt idx="251">
                  <c:v>6.5268478738052499E-2</c:v>
                </c:pt>
                <c:pt idx="252">
                  <c:v>6.0876819401915604E-2</c:v>
                </c:pt>
                <c:pt idx="253">
                  <c:v>5.6780657547615701E-2</c:v>
                </c:pt>
                <c:pt idx="254">
                  <c:v>5.2960110313183373E-2</c:v>
                </c:pt>
                <c:pt idx="255">
                  <c:v>4.9396632675979005E-2</c:v>
                </c:pt>
                <c:pt idx="256">
                  <c:v>4.6072927434783729E-2</c:v>
                </c:pt>
                <c:pt idx="257">
                  <c:v>4.2972861248836196E-2</c:v>
                </c:pt>
                <c:pt idx="258">
                  <c:v>4.0081386326267766E-2</c:v>
                </c:pt>
                <c:pt idx="259">
                  <c:v>3.738446738181108E-2</c:v>
                </c:pt>
                <c:pt idx="260">
                  <c:v>3.4869013509233625E-2</c:v>
                </c:pt>
                <c:pt idx="261">
                  <c:v>3.252281463780448E-2</c:v>
                </c:pt>
                <c:pt idx="262">
                  <c:v>3.0334482264352911E-2</c:v>
                </c:pt>
                <c:pt idx="263">
                  <c:v>2.8293394173231446E-2</c:v>
                </c:pt>
                <c:pt idx="264">
                  <c:v>2.6389642875853367E-2</c:v>
                </c:pt>
                <c:pt idx="265">
                  <c:v>2.4613987519529288E-2</c:v>
                </c:pt>
                <c:pt idx="266">
                  <c:v>2.2957809032167556E-2</c:v>
                </c:pt>
                <c:pt idx="267">
                  <c:v>2.1413068285110162E-2</c:v>
                </c:pt>
                <c:pt idx="268">
                  <c:v>1.9972267071025805E-2</c:v>
                </c:pt>
                <c:pt idx="269">
                  <c:v>1.86284117074462E-2</c:v>
                </c:pt>
                <c:pt idx="270">
                  <c:v>1.7374979089276474E-2</c:v>
                </c:pt>
                <c:pt idx="271">
                  <c:v>1.6205885025497978E-2</c:v>
                </c:pt>
                <c:pt idx="272">
                  <c:v>1.5115454706369262E-2</c:v>
                </c:pt>
                <c:pt idx="273">
                  <c:v>1.4098395157772463E-2</c:v>
                </c:pt>
                <c:pt idx="274">
                  <c:v>1.3149769548997962E-2</c:v>
                </c:pt>
                <c:pt idx="275">
                  <c:v>1.2264973229256829E-2</c:v>
                </c:pt>
                <c:pt idx="276">
                  <c:v>1.143971137660176E-2</c:v>
                </c:pt>
                <c:pt idx="277">
                  <c:v>1.0669978150763997E-2</c:v>
                </c:pt>
                <c:pt idx="278">
                  <c:v>9.9520372487136265E-3</c:v>
                </c:pt>
                <c:pt idx="279">
                  <c:v>9.2824037685595544E-3</c:v>
                </c:pt>
                <c:pt idx="280">
                  <c:v>8.6578272937561842E-3</c:v>
                </c:pt>
                <c:pt idx="281">
                  <c:v>8.0752761155071604E-3</c:v>
                </c:pt>
                <c:pt idx="282">
                  <c:v>7.5319225167813919E-3</c:v>
                </c:pt>
                <c:pt idx="283">
                  <c:v>7.0251290465096778E-3</c:v>
                </c:pt>
                <c:pt idx="284">
                  <c:v>6.5524357173365813E-3</c:v>
                </c:pt>
                <c:pt idx="285">
                  <c:v>6.1115480647851552E-3</c:v>
                </c:pt>
                <c:pt idx="286">
                  <c:v>5.7003260098734739E-3</c:v>
                </c:pt>
                <c:pt idx="287">
                  <c:v>5.3167734711218415E-3</c:v>
                </c:pt>
                <c:pt idx="288">
                  <c:v>4.9590286755271454E-3</c:v>
                </c:pt>
                <c:pt idx="289">
                  <c:v>4.6253551214736205E-3</c:v>
                </c:pt>
                <c:pt idx="290">
                  <c:v>4.3141331497137713E-3</c:v>
                </c:pt>
                <c:pt idx="291">
                  <c:v>4.0238520815048303E-3</c:v>
                </c:pt>
                <c:pt idx="292">
                  <c:v>3.753102885739077E-3</c:v>
                </c:pt>
                <c:pt idx="293">
                  <c:v>3.5005713394741121E-3</c:v>
                </c:pt>
                <c:pt idx="294">
                  <c:v>3.2650316486641361E-3</c:v>
                </c:pt>
                <c:pt idx="295">
                  <c:v>3.0453404981271399E-3</c:v>
                </c:pt>
                <c:pt idx="296">
                  <c:v>2.8404315018663883E-3</c:v>
                </c:pt>
                <c:pt idx="297">
                  <c:v>2.649310026807951E-3</c:v>
                </c:pt>
                <c:pt idx="298">
                  <c:v>2.4710483648285775E-3</c:v>
                </c:pt>
                <c:pt idx="299">
                  <c:v>2.304781229638828E-3</c:v>
                </c:pt>
                <c:pt idx="300">
                  <c:v>2.149701556663235E-3</c:v>
                </c:pt>
                <c:pt idx="301">
                  <c:v>2.005056585530011E-3</c:v>
                </c:pt>
                <c:pt idx="302">
                  <c:v>1.8701442061546216E-3</c:v>
                </c:pt>
                <c:pt idx="303">
                  <c:v>1.7443095506810289E-3</c:v>
                </c:pt>
                <c:pt idx="304">
                  <c:v>1.6269418147378111E-3</c:v>
                </c:pt>
                <c:pt idx="305">
                  <c:v>1.5174712925794596E-3</c:v>
                </c:pt>
                <c:pt idx="306">
                  <c:v>1.4153666117213636E-3</c:v>
                </c:pt>
                <c:pt idx="307">
                  <c:v>1.3201321536453359E-3</c:v>
                </c:pt>
                <c:pt idx="308">
                  <c:v>1.2313056480557248E-3</c:v>
                </c:pt>
                <c:pt idx="309">
                  <c:v>1.1484559290085754E-3</c:v>
                </c:pt>
                <c:pt idx="310">
                  <c:v>1.0711808420220408E-3</c:v>
                </c:pt>
                <c:pt idx="311">
                  <c:v>9.9910529200910626E-4</c:v>
                </c:pt>
                <c:pt idx="312">
                  <c:v>9.3187942255724802E-4</c:v>
                </c:pt>
                <c:pt idx="313">
                  <c:v>8.6917691771720847E-4</c:v>
                </c:pt>
                <c:pt idx="314">
                  <c:v>8.1069341805773028E-4</c:v>
                </c:pt>
                <c:pt idx="315">
                  <c:v>7.5614504329774045E-4</c:v>
                </c:pt>
                <c:pt idx="316">
                  <c:v>7.0526701434481048E-4</c:v>
                </c:pt>
                <c:pt idx="317">
                  <c:v>6.5781236805123198E-4</c:v>
                </c:pt>
                <c:pt idx="318">
                  <c:v>6.135507584491052E-4</c:v>
                </c:pt>
                <c:pt idx="319">
                  <c:v>5.7226733864560765E-4</c:v>
                </c:pt>
                <c:pt idx="320">
                  <c:v>5.3376171795113507E-4</c:v>
                </c:pt>
                <c:pt idx="321">
                  <c:v>4.9784698917819284E-4</c:v>
                </c:pt>
                <c:pt idx="322">
                  <c:v>4.6434882138952135E-4</c:v>
                </c:pt>
                <c:pt idx="323">
                  <c:v>4.331046136916354E-4</c:v>
                </c:pt>
                <c:pt idx="324">
                  <c:v>4.0396270596627069E-4</c:v>
                </c:pt>
                <c:pt idx="325">
                  <c:v>3.7678164270860972E-4</c:v>
                </c:pt>
                <c:pt idx="326">
                  <c:v>3.5142948639894065E-4</c:v>
                </c:pt>
                <c:pt idx="327">
                  <c:v>3.2778317707483928E-4</c:v>
                </c:pt>
                <c:pt idx="328">
                  <c:v>3.0572793499522192E-4</c:v>
                </c:pt>
                <c:pt idx="329">
                  <c:v>2.851567034967872E-4</c:v>
                </c:pt>
                <c:pt idx="330">
                  <c:v>2.6596962933845842E-4</c:v>
                </c:pt>
                <c:pt idx="331">
                  <c:v>2.4807357801140645E-4</c:v>
                </c:pt>
                <c:pt idx="332">
                  <c:v>2.3138168166195663E-4</c:v>
                </c:pt>
                <c:pt idx="333">
                  <c:v>2.1581291743298693E-4</c:v>
                </c:pt>
                <c:pt idx="334">
                  <c:v>2.0129171417707651E-4</c:v>
                </c:pt>
                <c:pt idx="335">
                  <c:v>1.8774758563238088E-4</c:v>
                </c:pt>
                <c:pt idx="336">
                  <c:v>1.7511478828066143E-4</c:v>
                </c:pt>
                <c:pt idx="337">
                  <c:v>1.633320022267036E-4</c:v>
                </c:pt>
                <c:pt idx="338">
                  <c:v>1.5234203355010497E-4</c:v>
                </c:pt>
                <c:pt idx="339">
                  <c:v>1.4209153668464199E-4</c:v>
                </c:pt>
                <c:pt idx="340">
                  <c:v>1.3253075547763841E-4</c:v>
                </c:pt>
                <c:pt idx="341">
                  <c:v>1.2361328167243121E-4</c:v>
                </c:pt>
                <c:pt idx="342">
                  <c:v>1.1529582964160253E-4</c:v>
                </c:pt>
                <c:pt idx="343">
                  <c:v>1.0753802627752704E-4</c:v>
                </c:pt>
                <c:pt idx="344">
                  <c:v>1.0030221502035909E-4</c:v>
                </c:pt>
                <c:pt idx="345">
                  <c:v>9.3553273072206466E-5</c:v>
                </c:pt>
                <c:pt idx="346">
                  <c:v>8.7258440910244103E-5</c:v>
                </c:pt>
                <c:pt idx="347">
                  <c:v>8.1387163271220598E-5</c:v>
                </c:pt>
                <c:pt idx="348">
                  <c:v>7.5910940835492423E-5</c:v>
                </c:pt>
                <c:pt idx="349">
                  <c:v>7.0803191890656718E-5</c:v>
                </c:pt>
                <c:pt idx="350">
                  <c:v>6.6039123303294654E-5</c:v>
                </c:pt>
                <c:pt idx="351">
                  <c:v>6.1595610172519304E-5</c:v>
                </c:pt>
                <c:pt idx="352">
                  <c:v>5.7451083581163254E-5</c:v>
                </c:pt>
                <c:pt idx="353">
                  <c:v>5.3585425899747886E-5</c:v>
                </c:pt>
                <c:pt idx="354">
                  <c:v>4.9979873135037108E-5</c:v>
                </c:pt>
                <c:pt idx="355">
                  <c:v>4.6616923849173258E-5</c:v>
                </c:pt>
                <c:pt idx="356">
                  <c:v>4.3480254207286498E-5</c:v>
                </c:pt>
                <c:pt idx="357">
                  <c:v>4.0554638741216723E-5</c:v>
                </c:pt>
                <c:pt idx="358">
                  <c:v>3.7825876444733308E-5</c:v>
                </c:pt>
                <c:pt idx="359">
                  <c:v>3.5280721841517164E-5</c:v>
                </c:pt>
                <c:pt idx="360">
                  <c:v>3.2906820691307379E-5</c:v>
                </c:pt>
                <c:pt idx="361">
                  <c:v>3.0692650022128704E-5</c:v>
                </c:pt>
                <c:pt idx="362">
                  <c:v>2.862746219751476E-5</c:v>
                </c:pt>
                <c:pt idx="363">
                  <c:v>2.670123274722805E-5</c:v>
                </c:pt>
                <c:pt idx="364">
                  <c:v>2.4904611708245859E-5</c:v>
                </c:pt>
                <c:pt idx="365">
                  <c:v>2.3228878239819988E-5</c:v>
                </c:pt>
                <c:pt idx="366">
                  <c:v>2.1665898292310843E-5</c:v>
                </c:pt>
                <c:pt idx="367">
                  <c:v>2.0208085124319279E-5</c:v>
                </c:pt>
                <c:pt idx="368">
                  <c:v>1.8848362476465594E-5</c:v>
                </c:pt>
                <c:pt idx="369">
                  <c:v>1.758013022306017E-5</c:v>
                </c:pt>
                <c:pt idx="370">
                  <c:v>1.6397232334938271E-5</c:v>
                </c:pt>
                <c:pt idx="371">
                  <c:v>1.5293926997949801E-5</c:v>
                </c:pt>
                <c:pt idx="372">
                  <c:v>1.4264858742058472E-5</c:v>
                </c:pt>
                <c:pt idx="373">
                  <c:v>1.3305032445764395E-5</c:v>
                </c:pt>
                <c:pt idx="374">
                  <c:v>1.2409789089666909E-5</c:v>
                </c:pt>
                <c:pt idx="375">
                  <c:v>1.1574783141474926E-5</c:v>
                </c:pt>
                <c:pt idx="376">
                  <c:v>1.0795961462691063E-5</c:v>
                </c:pt>
                <c:pt idx="377">
                  <c:v>1.0069543634582105E-5</c:v>
                </c:pt>
                <c:pt idx="378">
                  <c:v>9.3920036079376444E-6</c:v>
                </c:pt>
                <c:pt idx="379">
                  <c:v>8.7600525875443274E-6</c:v>
                </c:pt>
                <c:pt idx="380">
                  <c:v>8.1706230682966009E-6</c:v>
                </c:pt>
                <c:pt idx="381">
                  <c:v>7.6208539454548417E-6</c:v>
                </c:pt>
                <c:pt idx="382">
                  <c:v>7.1080766267757004E-6</c:v>
                </c:pt>
                <c:pt idx="383">
                  <c:v>6.6298020791026359E-6</c:v>
                </c:pt>
                <c:pt idx="384">
                  <c:v>6.183708746540479E-6</c:v>
                </c:pt>
                <c:pt idx="385">
                  <c:v>5.7676312815685505E-6</c:v>
                </c:pt>
                <c:pt idx="386">
                  <c:v>5.3795500343929072E-6</c:v>
                </c:pt>
                <c:pt idx="387">
                  <c:v>5.0175812495187773E-6</c:v>
                </c:pt>
                <c:pt idx="388">
                  <c:v>4.6799679219571075E-6</c:v>
                </c:pt>
                <c:pt idx="389">
                  <c:v>4.3650712686810656E-6</c:v>
                </c:pt>
                <c:pt idx="390">
                  <c:v>4.0713627739346992E-6</c:v>
                </c:pt>
                <c:pt idx="391">
                  <c:v>3.7974167697815408E-6</c:v>
                </c:pt>
                <c:pt idx="392">
                  <c:v>3.5419035158789344E-6</c:v>
                </c:pt>
                <c:pt idx="393">
                  <c:v>3.3035827448871604E-6</c:v>
                </c:pt>
                <c:pt idx="394">
                  <c:v>3.0812976421826184E-6</c:v>
                </c:pt>
                <c:pt idx="395">
                  <c:v>2.8739692306524571E-6</c:v>
                </c:pt>
                <c:pt idx="396">
                  <c:v>2.6805911333143082E-6</c:v>
                </c:pt>
                <c:pt idx="397">
                  <c:v>2.5002246883387636E-6</c:v>
                </c:pt>
                <c:pt idx="398">
                  <c:v>2.331994392762792E-6</c:v>
                </c:pt>
                <c:pt idx="399">
                  <c:v>2.1750836527777814E-6</c:v>
                </c:pt>
                <c:pt idx="400">
                  <c:v>2.0287308199639996E-6</c:v>
                </c:pt>
                <c:pt idx="401">
                  <c:v>1.8922254942312635E-6</c:v>
                </c:pt>
                <c:pt idx="402">
                  <c:v>1.7649050755202054E-6</c:v>
                </c:pt>
                <c:pt idx="403">
                  <c:v>1.6461515475260116E-6</c:v>
                </c:pt>
                <c:pt idx="404">
                  <c:v>1.5353884778327547E-6</c:v>
                </c:pt>
                <c:pt idx="405">
                  <c:v>1.4320782198968975E-6</c:v>
                </c:pt>
                <c:pt idx="406">
                  <c:v>1.3357193032983352E-6</c:v>
                </c:pt>
                <c:pt idx="407">
                  <c:v>1.2458439995911907E-6</c:v>
                </c:pt>
                <c:pt idx="408">
                  <c:v>1.1620160519389451E-6</c:v>
                </c:pt>
                <c:pt idx="409">
                  <c:v>1.0838285575134992E-6</c:v>
                </c:pt>
                <c:pt idx="410">
                  <c:v>1.0109019923792837E-6</c:v>
                </c:pt>
                <c:pt idx="411">
                  <c:v>9.4288236927515569E-7</c:v>
                </c:pt>
                <c:pt idx="412">
                  <c:v>8.7943951935191349E-7</c:v>
                </c:pt>
                <c:pt idx="413">
                  <c:v>8.2026548952494197E-7</c:v>
                </c:pt>
                <c:pt idx="414">
                  <c:v>7.6507304766270306E-7</c:v>
                </c:pt>
                <c:pt idx="415">
                  <c:v>7.1359428835521795E-7</c:v>
                </c:pt>
                <c:pt idx="416">
                  <c:v>6.6557933249491089E-7</c:v>
                </c:pt>
                <c:pt idx="417">
                  <c:v>6.2079511435754755E-7</c:v>
                </c:pt>
                <c:pt idx="418">
                  <c:v>5.7902425029573262E-7</c:v>
                </c:pt>
                <c:pt idx="419">
                  <c:v>5.4006398355357566E-7</c:v>
                </c:pt>
                <c:pt idx="420">
                  <c:v>5.0372520008063296E-7</c:v>
                </c:pt>
                <c:pt idx="421">
                  <c:v>4.6983151056786184E-7</c:v>
                </c:pt>
                <c:pt idx="422">
                  <c:v>4.3821839424976907E-7</c:v>
                </c:pt>
                <c:pt idx="423">
                  <c:v>4.0873240031674813E-7</c:v>
                </c:pt>
                <c:pt idx="424">
                  <c:v>3.8123040306124325E-7</c:v>
                </c:pt>
                <c:pt idx="425">
                  <c:v>3.5557890714220081E-7</c:v>
                </c:pt>
                <c:pt idx="426">
                  <c:v>3.3165339959554651E-7</c:v>
                </c:pt>
                <c:pt idx="427">
                  <c:v>3.0933774544533108E-7</c:v>
                </c:pt>
                <c:pt idx="428">
                  <c:v>2.8852362398182787E-7</c:v>
                </c:pt>
                <c:pt idx="429">
                  <c:v>2.691100029702618E-7</c:v>
                </c:pt>
                <c:pt idx="430">
                  <c:v>2.5100264823796722E-7</c:v>
                </c:pt>
                <c:pt idx="431">
                  <c:v>2.3411366625949901E-7</c:v>
                </c:pt>
                <c:pt idx="432">
                  <c:v>2.1836107751939446E-7</c:v>
                </c:pt>
                <c:pt idx="433">
                  <c:v>2.0366841858167825E-7</c:v>
                </c:pt>
                <c:pt idx="434">
                  <c:v>1.8996437093454726E-7</c:v>
                </c:pt>
                <c:pt idx="435">
                  <c:v>1.7718241480863808E-7</c:v>
                </c:pt>
                <c:pt idx="436">
                  <c:v>1.6526050628850304E-7</c:v>
                </c:pt>
                <c:pt idx="437">
                  <c:v>1.5414077614998652E-7</c:v>
                </c:pt>
                <c:pt idx="438">
                  <c:v>1.4376924896165077E-7</c:v>
                </c:pt>
                <c:pt idx="439">
                  <c:v>1.3409558108676307E-7</c:v>
                </c:pt>
                <c:pt idx="440">
                  <c:v>1.2507281631409987E-7</c:v>
                </c:pt>
                <c:pt idx="441">
                  <c:v>1.1665715793139395E-7</c:v>
                </c:pt>
                <c:pt idx="442">
                  <c:v>1.0880775613506362E-7</c:v>
                </c:pt>
                <c:pt idx="443">
                  <c:v>1.0148650974430612E-7</c:v>
                </c:pt>
                <c:pt idx="444">
                  <c:v>9.4657881257070521E-8</c:v>
                </c:pt>
                <c:pt idx="445">
                  <c:v>8.8288724350187517E-8</c:v>
                </c:pt>
                <c:pt idx="446">
                  <c:v>8.2348122986337676E-8</c:v>
                </c:pt>
                <c:pt idx="447">
                  <c:v>7.6807241346879786E-8</c:v>
                </c:pt>
                <c:pt idx="448">
                  <c:v>7.1639183862109352E-8</c:v>
                </c:pt>
                <c:pt idx="449">
                  <c:v>6.6818864659531174E-8</c:v>
                </c:pt>
                <c:pt idx="450">
                  <c:v>6.2322885796444673E-8</c:v>
                </c:pt>
                <c:pt idx="451">
                  <c:v>5.8129423685780079E-8</c:v>
                </c:pt>
                <c:pt idx="452">
                  <c:v>5.421812316389388E-8</c:v>
                </c:pt>
                <c:pt idx="453">
                  <c:v>5.0569998686126084E-8</c:v>
                </c:pt>
                <c:pt idx="454">
                  <c:v>4.7167342170520277E-8</c:v>
                </c:pt>
                <c:pt idx="455">
                  <c:v>4.3993637042377538E-8</c:v>
                </c:pt>
                <c:pt idx="456">
                  <c:v>4.1033478062414729E-8</c:v>
                </c:pt>
                <c:pt idx="457">
                  <c:v>3.8272496549370905E-8</c:v>
                </c:pt>
                <c:pt idx="458">
                  <c:v>3.5697290634090808E-8</c:v>
                </c:pt>
                <c:pt idx="459">
                  <c:v>3.3295360206536964E-8</c:v>
                </c:pt>
                <c:pt idx="460">
                  <c:v>3.1055046239961791E-8</c:v>
                </c:pt>
                <c:pt idx="461">
                  <c:v>2.896547419771775E-8</c:v>
                </c:pt>
                <c:pt idx="462">
                  <c:v>2.7016501248000877E-8</c:v>
                </c:pt>
                <c:pt idx="463">
                  <c:v>2.5198667030306808E-8</c:v>
                </c:pt>
                <c:pt idx="464">
                  <c:v>2.3503147734618565E-8</c:v>
                </c:pt>
                <c:pt idx="465">
                  <c:v>2.1921713270425318E-8</c:v>
                </c:pt>
                <c:pt idx="466">
                  <c:v>2.0446687317669646E-8</c:v>
                </c:pt>
                <c:pt idx="467">
                  <c:v>1.9070910065709544E-8</c:v>
                </c:pt>
                <c:pt idx="468">
                  <c:v>1.7787703459429302E-8</c:v>
                </c:pt>
                <c:pt idx="469">
                  <c:v>1.6590838783803014E-8</c:v>
                </c:pt>
                <c:pt idx="470">
                  <c:v>1.5474506429565443E-8</c:v>
                </c:pt>
                <c:pt idx="471">
                  <c:v>1.4433287693232122E-8</c:v>
                </c:pt>
                <c:pt idx="472">
                  <c:v>1.3462128474585274E-8</c:v>
                </c:pt>
                <c:pt idx="473">
                  <c:v>1.2556314743952567E-8</c:v>
                </c:pt>
                <c:pt idx="474">
                  <c:v>1.1711449660196295E-8</c:v>
                </c:pt>
                <c:pt idx="475">
                  <c:v>1.0923432228343167E-8</c:v>
                </c:pt>
                <c:pt idx="476">
                  <c:v>1.01884373932583E-8</c:v>
                </c:pt>
                <c:pt idx="477">
                  <c:v>9.5028974727377131E-9</c:v>
                </c:pt>
                <c:pt idx="478">
                  <c:v>8.8634848398950537E-9</c:v>
                </c:pt>
                <c:pt idx="479">
                  <c:v>8.2670957707824766E-9</c:v>
                </c:pt>
                <c:pt idx="480">
                  <c:v>7.7108353788416637E-9</c:v>
                </c:pt>
                <c:pt idx="481">
                  <c:v>7.1920035630564234E-9</c:v>
                </c:pt>
                <c:pt idx="482">
                  <c:v>6.7080819015989038E-9</c:v>
                </c:pt>
                <c:pt idx="483">
                  <c:v>6.2567214273508476E-9</c:v>
                </c:pt>
                <c:pt idx="484">
                  <c:v>5.8357312259619929E-9</c:v>
                </c:pt>
                <c:pt idx="485">
                  <c:v>5.4430678011003235E-9</c:v>
                </c:pt>
                <c:pt idx="486">
                  <c:v>5.0768251552728507E-9</c:v>
                </c:pt>
                <c:pt idx="487">
                  <c:v>4.7352255380689774E-9</c:v>
                </c:pt>
                <c:pt idx="488">
                  <c:v>4.4166108169182266E-9</c:v>
                </c:pt>
                <c:pt idx="489">
                  <c:v>4.1194344284757785E-9</c:v>
                </c:pt>
                <c:pt idx="490">
                  <c:v>3.8422538715676381E-9</c:v>
                </c:pt>
                <c:pt idx="491">
                  <c:v>3.5837237052560368E-9</c:v>
                </c:pt>
                <c:pt idx="492">
                  <c:v>3.3425890180375011E-9</c:v>
                </c:pt>
                <c:pt idx="493">
                  <c:v>3.1176793364729179E-9</c:v>
                </c:pt>
                <c:pt idx="494">
                  <c:v>2.9079029436819514E-9</c:v>
                </c:pt>
                <c:pt idx="495">
                  <c:v>2.7122415801236496E-9</c:v>
                </c:pt>
                <c:pt idx="496">
                  <c:v>2.5297455009406992E-9</c:v>
                </c:pt>
                <c:pt idx="497">
                  <c:v>2.3595288658755664E-9</c:v>
                </c:pt>
                <c:pt idx="498">
                  <c:v>2.2007654393810675E-9</c:v>
                </c:pt>
                <c:pt idx="499">
                  <c:v>2.0526845800536035E-9</c:v>
                </c:pt>
                <c:pt idx="500">
                  <c:v>1.9145674999216759E-9</c:v>
                </c:pt>
                <c:pt idx="501">
                  <c:v>1.7857437754321777E-9</c:v>
                </c:pt>
                <c:pt idx="502">
                  <c:v>1.6655880931987112E-9</c:v>
                </c:pt>
                <c:pt idx="503">
                  <c:v>1.553517214715713E-9</c:v>
                </c:pt>
                <c:pt idx="504">
                  <c:v>1.4489871453050412E-9</c:v>
                </c:pt>
                <c:pt idx="505">
                  <c:v>1.3514904935530203E-9</c:v>
                </c:pt>
                <c:pt idx="506">
                  <c:v>1.2605540084205958E-9</c:v>
                </c:pt>
                <c:pt idx="507">
                  <c:v>1.1757362820716681E-9</c:v>
                </c:pt>
                <c:pt idx="508">
                  <c:v>1.09662560726908E-9</c:v>
                </c:pt>
                <c:pt idx="509">
                  <c:v>1.0228379789380131E-9</c:v>
                </c:pt>
                <c:pt idx="510">
                  <c:v>9.5401523019632804E-10</c:v>
                </c:pt>
                <c:pt idx="511">
                  <c:v>8.8982329380410128E-10</c:v>
                </c:pt>
                <c:pt idx="512">
                  <c:v>8.2995058059339085E-10</c:v>
                </c:pt>
                <c:pt idx="513">
                  <c:v>7.7410646700709213E-10</c:v>
                </c:pt>
                <c:pt idx="514">
                  <c:v>7.2201988440536091E-10</c:v>
                </c:pt>
                <c:pt idx="515">
                  <c:v>6.7343800329206478E-10</c:v>
                </c:pt>
                <c:pt idx="516">
                  <c:v>6.2812500607446663E-10</c:v>
                </c:pt>
                <c:pt idx="517">
                  <c:v>5.8586094239908747E-10</c:v>
                </c:pt>
                <c:pt idx="518">
                  <c:v>5.4644066150752051E-10</c:v>
                </c:pt>
                <c:pt idx="519">
                  <c:v>5.0967281642982872E-10</c:v>
                </c:pt>
                <c:pt idx="520">
                  <c:v>4.7537893518185563E-10</c:v>
                </c:pt>
                <c:pt idx="521">
                  <c:v>4.4339255445801918E-10</c:v>
                </c:pt>
                <c:pt idx="522">
                  <c:v>4.1355841161451461E-10</c:v>
                </c:pt>
                <c:pt idx="523">
                  <c:v>3.857316910207919E-10</c:v>
                </c:pt>
                <c:pt idx="524">
                  <c:v>3.5977732112108158E-10</c:v>
                </c:pt>
                <c:pt idx="525">
                  <c:v>3.355693187938886E-10</c:v>
                </c:pt>
                <c:pt idx="526">
                  <c:v>3.1299017782695956E-10</c:v>
                </c:pt>
                <c:pt idx="527">
                  <c:v>2.9193029853936653E-10</c:v>
                </c:pt>
                <c:pt idx="528">
                  <c:v>2.7228745578208017E-10</c:v>
                </c:pt>
                <c:pt idx="529">
                  <c:v>2.539663027346937E-10</c:v>
                </c:pt>
                <c:pt idx="530">
                  <c:v>2.3687790808971562E-10</c:v>
                </c:pt>
                <c:pt idx="531">
                  <c:v>2.2093932437791304E-10</c:v>
                </c:pt>
                <c:pt idx="532">
                  <c:v>2.060731853393466E-10</c:v>
                </c:pt>
                <c:pt idx="533">
                  <c:v>1.9220733038572639E-10</c:v>
                </c:pt>
                <c:pt idx="534">
                  <c:v>1.7927445433122025E-10</c:v>
                </c:pt>
                <c:pt idx="535">
                  <c:v>1.6721178069150002E-10</c:v>
                </c:pt>
                <c:pt idx="536">
                  <c:v>1.5596075696521123E-10</c:v>
                </c:pt>
                <c:pt idx="537">
                  <c:v>1.4546677041875522E-10</c:v>
                </c:pt>
                <c:pt idx="538">
                  <c:v>1.3567888299479685E-10</c:v>
                </c:pt>
                <c:pt idx="539">
                  <c:v>1.2654958405773686E-10</c:v>
                </c:pt>
                <c:pt idx="540">
                  <c:v>1.1803455977597013E-10</c:v>
                </c:pt>
                <c:pt idx="541">
                  <c:v>1.1009247802150556E-10</c:v>
                </c:pt>
                <c:pt idx="542">
                  <c:v>1.0268478774284537E-10</c:v>
                </c:pt>
                <c:pt idx="543">
                  <c:v>9.5775531837275011E-11</c:v>
                </c:pt>
                <c:pt idx="544">
                  <c:v>8.9331172614241596E-11</c:v>
                </c:pt>
                <c:pt idx="545">
                  <c:v>8.3320429002615647E-11</c:v>
                </c:pt>
                <c:pt idx="546">
                  <c:v>7.7714124711636688E-11</c:v>
                </c:pt>
                <c:pt idx="547">
                  <c:v>7.2485046608512118E-11</c:v>
                </c:pt>
                <c:pt idx="548">
                  <c:v>6.76078126252311E-11</c:v>
                </c:pt>
                <c:pt idx="549">
                  <c:v>6.3058748553409822E-11</c:v>
                </c:pt>
                <c:pt idx="550">
                  <c:v>5.8815773129127669E-11</c:v>
                </c:pt>
                <c:pt idx="551">
                  <c:v>5.4858290849953115E-11</c:v>
                </c:pt>
                <c:pt idx="552">
                  <c:v>5.1167092003890894E-11</c:v>
                </c:pt>
                <c:pt idx="553">
                  <c:v>4.77242594249885E-11</c:v>
                </c:pt>
                <c:pt idx="554">
                  <c:v>4.4513081522991538E-11</c:v>
                </c:pt>
                <c:pt idx="555">
                  <c:v>4.1517971164891851E-11</c:v>
                </c:pt>
                <c:pt idx="556">
                  <c:v>3.8724390014617571E-11</c:v>
                </c:pt>
                <c:pt idx="557">
                  <c:v>3.6118777963608117E-11</c:v>
                </c:pt>
                <c:pt idx="558">
                  <c:v>3.3688487309728553E-11</c:v>
                </c:pt>
                <c:pt idx="559">
                  <c:v>3.1421721365026175E-11</c:v>
                </c:pt>
                <c:pt idx="560">
                  <c:v>2.9307477194329927E-11</c:v>
                </c:pt>
                <c:pt idx="561">
                  <c:v>2.7335492206744448E-11</c:v>
                </c:pt>
                <c:pt idx="562">
                  <c:v>2.5496194340792722E-11</c:v>
                </c:pt>
                <c:pt idx="563">
                  <c:v>2.3780655601404661E-11</c:v>
                </c:pt>
                <c:pt idx="564">
                  <c:v>2.2180548723219213E-11</c:v>
                </c:pt>
                <c:pt idx="565">
                  <c:v>2.0688106749842577E-11</c:v>
                </c:pt>
                <c:pt idx="566">
                  <c:v>1.9296085332859326E-11</c:v>
                </c:pt>
                <c:pt idx="567">
                  <c:v>1.7997727567594947E-11</c:v>
                </c:pt>
                <c:pt idx="568">
                  <c:v>1.6786731194941727E-11</c:v>
                </c:pt>
                <c:pt idx="569">
                  <c:v>1.5657218010044927E-11</c:v>
                </c:pt>
                <c:pt idx="570">
                  <c:v>1.4603705329358268E-11</c:v>
                </c:pt>
                <c:pt idx="571">
                  <c:v>1.3621079377569143E-11</c:v>
                </c:pt>
                <c:pt idx="572">
                  <c:v>1.2704570465213044E-11</c:v>
                </c:pt>
                <c:pt idx="573">
                  <c:v>1.1849729836488815E-11</c:v>
                </c:pt>
                <c:pt idx="574">
                  <c:v>1.1052408074893429E-11</c:v>
                </c:pt>
                <c:pt idx="575">
                  <c:v>1.0308734961856768E-11</c:v>
                </c:pt>
                <c:pt idx="576">
                  <c:v>9.6151006906096992E-12</c:v>
                </c:pt>
                <c:pt idx="577">
                  <c:v>8.9681383440972057E-12</c:v>
                </c:pt>
                <c:pt idx="578">
                  <c:v>8.3647075518838497E-12</c:v>
                </c:pt>
                <c:pt idx="579">
                  <c:v>7.801879246721879E-12</c:v>
                </c:pt>
                <c:pt idx="580">
                  <c:v>7.2769214467899621E-12</c:v>
                </c:pt>
                <c:pt idx="581">
                  <c:v>6.787285994589223E-12</c:v>
                </c:pt>
                <c:pt idx="582">
                  <c:v>6.3305961881268441E-12</c:v>
                </c:pt>
                <c:pt idx="583">
                  <c:v>5.9046352443487415E-12</c:v>
                </c:pt>
                <c:pt idx="584">
                  <c:v>5.5073355388225165E-12</c:v>
                </c:pt>
                <c:pt idx="585">
                  <c:v>5.1367685694398665E-12</c:v>
                </c:pt>
                <c:pt idx="586">
                  <c:v>4.7911355954220238E-12</c:v>
                </c:pt>
                <c:pt idx="587">
                  <c:v>4.4687589061897435E-12</c:v>
                </c:pt>
                <c:pt idx="588">
                  <c:v>4.1680736777167185E-12</c:v>
                </c:pt>
                <c:pt idx="589">
                  <c:v>3.8876203768369777E-12</c:v>
                </c:pt>
                <c:pt idx="590">
                  <c:v>3.6260376766365963E-12</c:v>
                </c:pt>
                <c:pt idx="591">
                  <c:v>3.3820558485408601E-12</c:v>
                </c:pt>
                <c:pt idx="592">
                  <c:v>3.1544905990219233E-12</c:v>
                </c:pt>
                <c:pt idx="593">
                  <c:v>2.9422373210101863E-12</c:v>
                </c:pt>
                <c:pt idx="594">
                  <c:v>2.7442657321056211E-12</c:v>
                </c:pt>
                <c:pt idx="595">
                  <c:v>2.5596148735627872E-12</c:v>
                </c:pt>
                <c:pt idx="596">
                  <c:v>2.387388445774494E-12</c:v>
                </c:pt>
                <c:pt idx="597">
                  <c:v>2.2267504576124437E-12</c:v>
                </c:pt>
                <c:pt idx="598">
                  <c:v>2.0769211685066458E-12</c:v>
                </c:pt>
                <c:pt idx="599">
                  <c:v>1.9371733035663648E-12</c:v>
                </c:pt>
                <c:pt idx="600">
                  <c:v>1.8068285233707055E-12</c:v>
                </c:pt>
                <c:pt idx="601">
                  <c:v>1.6852541312931231E-12</c:v>
                </c:pt>
                <c:pt idx="602">
                  <c:v>1.5718600023771278E-12</c:v>
                </c:pt>
                <c:pt idx="603">
                  <c:v>1.4660957188558748E-12</c:v>
                </c:pt>
                <c:pt idx="604">
                  <c:v>1.3674478984113887E-12</c:v>
                </c:pt>
                <c:pt idx="605">
                  <c:v>1.2754377022047267E-12</c:v>
                </c:pt>
                <c:pt idx="606">
                  <c:v>1.1896185105809988E-12</c:v>
                </c:pt>
                <c:pt idx="607">
                  <c:v>1.1095737551670669E-12</c:v>
                </c:pt>
                <c:pt idx="608">
                  <c:v>1.0349148968388712E-12</c:v>
                </c:pt>
                <c:pt idx="609">
                  <c:v>9.652795397433904E-13</c:v>
                </c:pt>
                <c:pt idx="610">
                  <c:v>9.0032967222065272E-13</c:v>
                </c:pt>
                <c:pt idx="611">
                  <c:v>8.3975002608719537E-13</c:v>
                </c:pt>
                <c:pt idx="612">
                  <c:v>7.8324654631689143E-13</c:v>
                </c:pt>
                <c:pt idx="613">
                  <c:v>7.3054496369094285E-13</c:v>
                </c:pt>
                <c:pt idx="614">
                  <c:v>6.813894634886453E-13</c:v>
                </c:pt>
                <c:pt idx="615">
                  <c:v>6.3554144375672202E-13</c:v>
                </c:pt>
                <c:pt idx="616">
                  <c:v>5.927783571298347E-13</c:v>
                </c:pt>
                <c:pt idx="617">
                  <c:v>5.5289263058044171E-13</c:v>
                </c:pt>
                <c:pt idx="618">
                  <c:v>5.1569065785444349E-13</c:v>
                </c:pt>
                <c:pt idx="619">
                  <c:v>4.809918597018756E-13</c:v>
                </c:pt>
                <c:pt idx="620">
                  <c:v>4.4862780734098441E-13</c:v>
                </c:pt>
                <c:pt idx="621">
                  <c:v>4.1844140490096236E-13</c:v>
                </c:pt>
                <c:pt idx="622">
                  <c:v>3.902861268748989E-13</c:v>
                </c:pt>
                <c:pt idx="623">
                  <c:v>3.6402530688152592E-13</c:v>
                </c:pt>
                <c:pt idx="624">
                  <c:v>3.3953147428339129E-13</c:v>
                </c:pt>
                <c:pt idx="625">
                  <c:v>3.1668573544138853E-13</c:v>
                </c:pt>
                <c:pt idx="626">
                  <c:v>2.9537719660223845E-13</c:v>
                </c:pt>
                <c:pt idx="627">
                  <c:v>2.755024256176042E-13</c:v>
                </c:pt>
                <c:pt idx="628">
                  <c:v>2.5696494988201244E-13</c:v>
                </c:pt>
                <c:pt idx="629">
                  <c:v>2.3967478805255889E-13</c:v>
                </c:pt>
                <c:pt idx="630">
                  <c:v>2.235480132773552E-13</c:v>
                </c:pt>
                <c:pt idx="631">
                  <c:v>2.0850634581261721E-13</c:v>
                </c:pt>
                <c:pt idx="632">
                  <c:v>1.9447677305094889E-13</c:v>
                </c:pt>
                <c:pt idx="633">
                  <c:v>1.8139119511643003E-13</c:v>
                </c:pt>
                <c:pt idx="634">
                  <c:v>1.6918609430621795E-13</c:v>
                </c:pt>
                <c:pt idx="635">
                  <c:v>1.5780222677412517E-13</c:v>
                </c:pt>
                <c:pt idx="636">
                  <c:v>1.4718433495959744E-13</c:v>
                </c:pt>
                <c:pt idx="637">
                  <c:v>1.3728087936621624E-13</c:v>
                </c:pt>
                <c:pt idx="638">
                  <c:v>1.2804378838777179E-13</c:v>
                </c:pt>
                <c:pt idx="639">
                  <c:v>1.1942822496755668E-13</c:v>
                </c:pt>
                <c:pt idx="640">
                  <c:v>1.1139236895823879E-13</c:v>
                </c:pt>
                <c:pt idx="641">
                  <c:v>1.0389721412588332E-13</c:v>
                </c:pt>
                <c:pt idx="642">
                  <c:v>9.6906378812776451E-14</c:v>
                </c:pt>
                <c:pt idx="643">
                  <c:v>9.0385929340003759E-14</c:v>
                </c:pt>
                <c:pt idx="644">
                  <c:v>8.4304215292575178E-14</c:v>
                </c:pt>
                <c:pt idx="645">
                  <c:v>7.8631715887566832E-14</c:v>
                </c:pt>
                <c:pt idx="646">
                  <c:v>7.3340896679546855E-14</c:v>
                </c:pt>
                <c:pt idx="647">
                  <c:v>6.8406075907730141E-14</c:v>
                </c:pt>
                <c:pt idx="648">
                  <c:v>6.3803299836107902E-14</c:v>
                </c:pt>
                <c:pt idx="649">
                  <c:v>5.9510226481450078E-14</c:v>
                </c:pt>
                <c:pt idx="650">
                  <c:v>5.5506017164793661E-14</c:v>
                </c:pt>
                <c:pt idx="651">
                  <c:v>5.1771235360005252E-14</c:v>
                </c:pt>
                <c:pt idx="652">
                  <c:v>4.8287752348426334E-14</c:v>
                </c:pt>
                <c:pt idx="653">
                  <c:v>4.5038659221646909E-14</c:v>
                </c:pt>
                <c:pt idx="654">
                  <c:v>4.2008184805266613E-14</c:v>
                </c:pt>
                <c:pt idx="655">
                  <c:v>3.9181619105243519E-14</c:v>
                </c:pt>
                <c:pt idx="656">
                  <c:v>3.6545241905237337E-14</c:v>
                </c:pt>
                <c:pt idx="657">
                  <c:v>3.4086256168356834E-14</c:v>
                </c:pt>
                <c:pt idx="658">
                  <c:v>3.1792725920042016E-14</c:v>
                </c:pt>
                <c:pt idx="659">
                  <c:v>2.9653518310563024E-14</c:v>
                </c:pt>
                <c:pt idx="660">
                  <c:v>2.7658249575905965E-14</c:v>
                </c:pt>
                <c:pt idx="661">
                  <c:v>2.5797234634738286E-14</c:v>
                </c:pt>
                <c:pt idx="662">
                  <c:v>2.4061440076796388E-14</c:v>
                </c:pt>
                <c:pt idx="663">
                  <c:v>2.2442440314499897E-14</c:v>
                </c:pt>
                <c:pt idx="664">
                  <c:v>2.0932376684951494E-14</c:v>
                </c:pt>
                <c:pt idx="665">
                  <c:v>1.952391930380254E-14</c:v>
                </c:pt>
                <c:pt idx="666">
                  <c:v>1.8210231485822164E-14</c:v>
                </c:pt>
                <c:pt idx="667">
                  <c:v>1.6984936559466467E-14</c:v>
                </c:pt>
                <c:pt idx="668">
                  <c:v>1.5842086914364991E-14</c:v>
                </c:pt>
                <c:pt idx="669">
                  <c:v>1.4776135131480176E-14</c:v>
                </c:pt>
                <c:pt idx="670">
                  <c:v>1.3781907055804983E-14</c:v>
                </c:pt>
                <c:pt idx="671">
                  <c:v>1.2854576680892883E-14</c:v>
                </c:pt>
                <c:pt idx="672">
                  <c:v>1.1989642723309138E-14</c:v>
                </c:pt>
                <c:pt idx="673">
                  <c:v>1.1182906773295217E-14</c:v>
                </c:pt>
                <c:pt idx="674">
                  <c:v>1.043045291558915E-14</c:v>
                </c:pt>
                <c:pt idx="675">
                  <c:v>9.7286287214808173E-15</c:v>
                </c:pt>
                <c:pt idx="676">
                  <c:v>9.0740275198371382E-15</c:v>
                </c:pt>
                <c:pt idx="677">
                  <c:v>8.4634718610403378E-15</c:v>
                </c:pt>
                <c:pt idx="678">
                  <c:v>7.8939980935728106E-15</c:v>
                </c:pt>
                <c:pt idx="679">
                  <c:v>7.362841978383011E-15</c:v>
                </c:pt>
                <c:pt idx="680">
                  <c:v>6.867425271204117E-15</c:v>
                </c:pt>
                <c:pt idx="681">
                  <c:v>6.4053432076957754E-15</c:v>
                </c:pt>
                <c:pt idx="682">
                  <c:v>5.9743528306614654E-15</c:v>
                </c:pt>
                <c:pt idx="683">
                  <c:v>5.5723621026815584E-15</c:v>
                </c:pt>
                <c:pt idx="684">
                  <c:v>5.1974197513145081E-15</c:v>
                </c:pt>
                <c:pt idx="685">
                  <c:v>4.8477057975745612E-15</c:v>
                </c:pt>
                <c:pt idx="686">
                  <c:v>4.5215227217109853E-15</c:v>
                </c:pt>
                <c:pt idx="687">
                  <c:v>4.2172872234073064E-15</c:v>
                </c:pt>
                <c:pt idx="688">
                  <c:v>3.9335225364043527E-15</c:v>
                </c:pt>
                <c:pt idx="689">
                  <c:v>3.6688512602421308E-15</c:v>
                </c:pt>
                <c:pt idx="690">
                  <c:v>3.4219886743256167E-15</c:v>
                </c:pt>
                <c:pt idx="691">
                  <c:v>3.1917365018607962E-15</c:v>
                </c:pt>
                <c:pt idx="692">
                  <c:v>2.9769770933909405E-15</c:v>
                </c:pt>
                <c:pt idx="693">
                  <c:v>2.7766680016998771E-15</c:v>
                </c:pt>
                <c:pt idx="694">
                  <c:v>2.5898369217487012E-15</c:v>
                </c:pt>
                <c:pt idx="695">
                  <c:v>2.4155769710842647E-15</c:v>
                </c:pt>
                <c:pt idx="696">
                  <c:v>2.2530422878104361E-15</c:v>
                </c:pt>
                <c:pt idx="697">
                  <c:v>2.1014439247545741E-15</c:v>
                </c:pt>
                <c:pt idx="698">
                  <c:v>1.9600460198994111E-15</c:v>
                </c:pt>
                <c:pt idx="699">
                  <c:v>1.8281622244915248E-15</c:v>
                </c:pt>
                <c:pt idx="700">
                  <c:v>1.7051523714883591E-15</c:v>
                </c:pt>
                <c:pt idx="701">
                  <c:v>1.5904193681723533E-15</c:v>
                </c:pt>
                <c:pt idx="702">
                  <c:v>1.4834062978488582E-15</c:v>
                </c:pt>
                <c:pt idx="703">
                  <c:v>1.3835937165594102E-15</c:v>
                </c:pt>
                <c:pt idx="704">
                  <c:v>1.2904971316885494E-15</c:v>
                </c:pt>
                <c:pt idx="705">
                  <c:v>1.2036646502252769E-15</c:v>
                </c:pt>
                <c:pt idx="706">
                  <c:v>1.1226747852637581E-15</c:v>
                </c:pt>
                <c:pt idx="707">
                  <c:v>1.0471344100959767E-15</c:v>
                </c:pt>
                <c:pt idx="708">
                  <c:v>9.7667684996545332E-16</c:v>
                </c:pt>
                <c:pt idx="709">
                  <c:v>9.1096010221936046E-16</c:v>
                </c:pt>
                <c:pt idx="710">
                  <c:v>8.496651762196072E-16</c:v>
                </c:pt>
                <c:pt idx="711">
                  <c:v>7.9249454495478442E-16</c:v>
                </c:pt>
                <c:pt idx="712">
                  <c:v>7.3917070083705973E-16</c:v>
                </c:pt>
                <c:pt idx="713">
                  <c:v>6.8943480867382282E-16</c:v>
                </c:pt>
                <c:pt idx="714">
                  <c:v>6.4304544927557769E-16</c:v>
                </c:pt>
                <c:pt idx="715">
                  <c:v>5.9977744760152267E-16</c:v>
                </c:pt>
                <c:pt idx="716">
                  <c:v>5.5942077975461011E-16</c:v>
                </c:pt>
                <c:pt idx="717">
                  <c:v>5.2177955352061409E-16</c:v>
                </c:pt>
                <c:pt idx="718">
                  <c:v>4.866710575027183E-16</c:v>
                </c:pt>
                <c:pt idx="719">
                  <c:v>4.5392487423610191E-16</c:v>
                </c:pt>
                <c:pt idx="720">
                  <c:v>4.2338205297755979E-16</c:v>
                </c:pt>
                <c:pt idx="721">
                  <c:v>3.9489433815485937E-16</c:v>
                </c:pt>
                <c:pt idx="722">
                  <c:v>3.6832344973070853E-16</c:v>
                </c:pt>
                <c:pt idx="723">
                  <c:v>3.4354041198820463E-16</c:v>
                </c:pt>
                <c:pt idx="724">
                  <c:v>3.2042492747967331E-16</c:v>
                </c:pt>
                <c:pt idx="725">
                  <c:v>2.9886479310003015E-16</c:v>
                </c:pt>
                <c:pt idx="726">
                  <c:v>2.7875535545027157E-16</c:v>
                </c:pt>
                <c:pt idx="727">
                  <c:v>2.5999900284741643E-16</c:v>
                </c:pt>
                <c:pt idx="728">
                  <c:v>2.4250469151510247E-16</c:v>
                </c:pt>
                <c:pt idx="729">
                  <c:v>2.2618750365495635E-16</c:v>
                </c:pt>
                <c:pt idx="730">
                  <c:v>2.1096823525360436E-16</c:v>
                </c:pt>
                <c:pt idx="731">
                  <c:v>1.9677301162453002E-16</c:v>
                </c:pt>
                <c:pt idx="732">
                  <c:v>1.8353292881860949E-16</c:v>
                </c:pt>
                <c:pt idx="733">
                  <c:v>1.7118371916272298E-16</c:v>
                </c:pt>
                <c:pt idx="734">
                  <c:v>1.5966543930295917E-16</c:v>
                </c:pt>
                <c:pt idx="735">
                  <c:v>1.489221792381662E-16</c:v>
                </c:pt>
                <c:pt idx="736">
                  <c:v>1.3890179093149225E-16</c:v>
                </c:pt>
                <c:pt idx="737">
                  <c:v>1.2955563518258896E-16</c:v>
                </c:pt>
                <c:pt idx="738">
                  <c:v>1.2083834553178973E-16</c:v>
                </c:pt>
                <c:pt idx="739">
                  <c:v>1.127076080502484E-16</c:v>
                </c:pt>
                <c:pt idx="740">
                  <c:v>1.0512395594713399E-16</c:v>
                </c:pt>
                <c:pt idx="741">
                  <c:v>9.8050577996900457E-17</c:v>
                </c:pt>
                <c:pt idx="742">
                  <c:v>9.145313985673279E-17</c:v>
                </c:pt>
                <c:pt idx="743">
                  <c:v>8.5299617406839935E-17</c:v>
                </c:pt>
                <c:pt idx="744">
                  <c:v>7.9560141304624739E-17</c:v>
                </c:pt>
                <c:pt idx="745">
                  <c:v>7.420685199819297E-17</c:v>
                </c:pt>
                <c:pt idx="746">
                  <c:v>6.9213764495433602E-17</c:v>
                </c:pt>
                <c:pt idx="747">
                  <c:v>6.4556642232256402E-17</c:v>
                </c:pt>
                <c:pt idx="748">
                  <c:v>6.0212879427740228E-17</c:v>
                </c:pt>
                <c:pt idx="749">
                  <c:v>5.6161391355141112E-17</c:v>
                </c:pt>
                <c:pt idx="750">
                  <c:v>5.2382511996133121E-17</c:v>
                </c:pt>
                <c:pt idx="751">
                  <c:v>4.8857898581493132E-17</c:v>
                </c:pt>
                <c:pt idx="752">
                  <c:v>4.5570442554868013E-17</c:v>
                </c:pt>
                <c:pt idx="753">
                  <c:v>4.2504186527439901E-17</c:v>
                </c:pt>
                <c:pt idx="754">
                  <c:v>3.9644246820385879E-17</c:v>
                </c:pt>
                <c:pt idx="755">
                  <c:v>3.6976741219151145E-17</c:v>
                </c:pt>
                <c:pt idx="756">
                  <c:v>3.4488721588853306E-17</c:v>
                </c:pt>
                <c:pt idx="757">
                  <c:v>3.2168111023731318E-17</c:v>
                </c:pt>
                <c:pt idx="758">
                  <c:v>3.0003645225561092E-17</c:v>
                </c:pt>
                <c:pt idx="759">
                  <c:v>2.7984817826487178E-17</c:v>
                </c:pt>
                <c:pt idx="760">
                  <c:v>2.6101829390866256E-17</c:v>
                </c:pt>
                <c:pt idx="761">
                  <c:v>2.434553984857621E-17</c:v>
                </c:pt>
                <c:pt idx="762">
                  <c:v>2.2707424128900942E-17</c:v>
                </c:pt>
                <c:pt idx="763">
                  <c:v>2.117953077963674E-17</c:v>
                </c:pt>
                <c:pt idx="764">
                  <c:v>1.9754443370556421E-17</c:v>
                </c:pt>
                <c:pt idx="765">
                  <c:v>1.8425244493882677E-17</c:v>
                </c:pt>
                <c:pt idx="766">
                  <c:v>1.7185482187028161E-17</c:v>
                </c:pt>
                <c:pt idx="767">
                  <c:v>1.6029138614617441E-17</c:v>
                </c:pt>
                <c:pt idx="768">
                  <c:v>1.4950600857772655E-17</c:v>
                </c:pt>
                <c:pt idx="769">
                  <c:v>1.3944633668873362E-17</c:v>
                </c:pt>
                <c:pt idx="770">
                  <c:v>1.3006354059541535E-17</c:v>
                </c:pt>
                <c:pt idx="771">
                  <c:v>1.2131207598501227E-17</c:v>
                </c:pt>
                <c:pt idx="772">
                  <c:v>1.1314946304262105E-17</c:v>
                </c:pt>
                <c:pt idx="773">
                  <c:v>1.0553608025317457E-17</c:v>
                </c:pt>
                <c:pt idx="774">
                  <c:v>9.8434972077676599E-18</c:v>
                </c:pt>
                <c:pt idx="775">
                  <c:v>9.1811669570146943E-18</c:v>
                </c:pt>
                <c:pt idx="776">
                  <c:v>8.5634023064547485E-18</c:v>
                </c:pt>
                <c:pt idx="777">
                  <c:v>7.9872046119547686E-18</c:v>
                </c:pt>
                <c:pt idx="778">
                  <c:v>7.4497769963633596E-18</c:v>
                </c:pt>
                <c:pt idx="779">
                  <c:v>6.9485107734033585E-18</c:v>
                </c:pt>
                <c:pt idx="780">
                  <c:v>6.4809727850473238E-18</c:v>
                </c:pt>
                <c:pt idx="781">
                  <c:v>6.0448935909112976E-18</c:v>
                </c:pt>
                <c:pt idx="782">
                  <c:v>5.6381564523378363E-18</c:v>
                </c:pt>
                <c:pt idx="783">
                  <c:v>5.2587870576968177E-18</c:v>
                </c:pt>
                <c:pt idx="784">
                  <c:v>4.904943939030389E-18</c:v>
                </c:pt>
                <c:pt idx="785">
                  <c:v>4.5749095335242198E-18</c:v>
                </c:pt>
                <c:pt idx="786">
                  <c:v>4.2670818464172294E-18</c:v>
                </c:pt>
                <c:pt idx="787">
                  <c:v>3.9799666748813706E-18</c:v>
                </c:pt>
                <c:pt idx="788">
                  <c:v>3.7121703551259813E-18</c:v>
                </c:pt>
                <c:pt idx="789">
                  <c:v>3.4623929975209897E-18</c:v>
                </c:pt>
                <c:pt idx="790">
                  <c:v>3.2294221769020988E-18</c:v>
                </c:pt>
                <c:pt idx="791">
                  <c:v>3.0121270474305449E-18</c:v>
                </c:pt>
                <c:pt idx="792">
                  <c:v>2.8094528534408148E-18</c:v>
                </c:pt>
                <c:pt idx="793">
                  <c:v>2.6204158096318608E-18</c:v>
                </c:pt>
                <c:pt idx="794">
                  <c:v>2.4440983257501223E-18</c:v>
                </c:pt>
                <c:pt idx="795">
                  <c:v>2.2796445525848736E-18</c:v>
                </c:pt>
                <c:pt idx="796">
                  <c:v>2.1262562276560358E-18</c:v>
                </c:pt>
                <c:pt idx="797">
                  <c:v>1.9831888004293401E-18</c:v>
                </c:pt>
                <c:pt idx="798">
                  <c:v>1.849747818250535E-18</c:v>
                </c:pt>
                <c:pt idx="799">
                  <c:v>1.7252855554558804E-18</c:v>
                </c:pt>
                <c:pt idx="800">
                  <c:v>1.6091978692965516E-18</c:v>
                </c:pt>
                <c:pt idx="801">
                  <c:v>1.5009212674155384E-18</c:v>
                </c:pt>
                <c:pt idx="802">
                  <c:v>1.3999301726425008E-18</c:v>
                </c:pt>
                <c:pt idx="803">
                  <c:v>1.3057343718298312E-18</c:v>
                </c:pt>
                <c:pt idx="804">
                  <c:v>1.2178766363465143E-18</c:v>
                </c:pt>
                <c:pt idx="805">
                  <c:v>1.135930502679606E-18</c:v>
                </c:pt>
                <c:pt idx="806">
                  <c:v>1.0594982023703189E-18</c:v>
                </c:pt>
                <c:pt idx="807">
                  <c:v>9.8820873123657401E-19</c:v>
                </c:pt>
                <c:pt idx="808">
                  <c:v>9.2171604850998174E-19</c:v>
                </c:pt>
                <c:pt idx="809">
                  <c:v>8.5969739714581918E-19</c:v>
                </c:pt>
                <c:pt idx="810">
                  <c:v>8.018517371527492E-19</c:v>
                </c:pt>
                <c:pt idx="811">
                  <c:v>7.4789828433762682E-19</c:v>
                </c:pt>
                <c:pt idx="812">
                  <c:v>6.9757514737242698E-19</c:v>
                </c:pt>
                <c:pt idx="813">
                  <c:v>6.5063805656758316E-19</c:v>
                </c:pt>
                <c:pt idx="814">
                  <c:v>6.0685917818117285E-19</c:v>
                </c:pt>
                <c:pt idx="815">
                  <c:v>5.6602600850857941E-19</c:v>
                </c:pt>
                <c:pt idx="816">
                  <c:v>5.2794034238451615E-19</c:v>
                </c:pt>
                <c:pt idx="817">
                  <c:v>4.9241731109049469E-19</c:v>
                </c:pt>
                <c:pt idx="818">
                  <c:v>4.5928448499772102E-19</c:v>
                </c:pt>
                <c:pt idx="819">
                  <c:v>4.2838103658962472E-19</c:v>
                </c:pt>
                <c:pt idx="820">
                  <c:v>3.9955695980131355E-19</c:v>
                </c:pt>
                <c:pt idx="821">
                  <c:v>3.7267234188660873E-19</c:v>
                </c:pt>
                <c:pt idx="822">
                  <c:v>3.4759668427828702E-19</c:v>
                </c:pt>
                <c:pt idx="823">
                  <c:v>3.2420826914496791E-19</c:v>
                </c:pt>
                <c:pt idx="824">
                  <c:v>3.0239356856989971E-19</c:v>
                </c:pt>
                <c:pt idx="825">
                  <c:v>2.8204669348378311E-19</c:v>
                </c:pt>
                <c:pt idx="826">
                  <c:v>2.6306887967674045E-19</c:v>
                </c:pt>
                <c:pt idx="827">
                  <c:v>2.4536800839451939E-19</c:v>
                </c:pt>
                <c:pt idx="828">
                  <c:v>2.2885815919189507E-19</c:v>
                </c:pt>
                <c:pt idx="829">
                  <c:v>2.1345919287280921E-19</c:v>
                </c:pt>
                <c:pt idx="830">
                  <c:v>1.9909636249282921E-19</c:v>
                </c:pt>
                <c:pt idx="831">
                  <c:v>1.8569995053572311E-19</c:v>
                </c:pt>
                <c:pt idx="832">
                  <c:v>1.7320493050299713E-19</c:v>
                </c:pt>
                <c:pt idx="833">
                  <c:v>1.6155065127374377E-19</c:v>
                </c:pt>
                <c:pt idx="834">
                  <c:v>1.5068054270267529E-19</c:v>
                </c:pt>
                <c:pt idx="835">
                  <c:v>1.4054184102730914E-19</c:v>
                </c:pt>
                <c:pt idx="836">
                  <c:v>1.310853327514246E-19</c:v>
                </c:pt>
                <c:pt idx="837">
                  <c:v>1.2226511576159555E-19</c:v>
                </c:pt>
                <c:pt idx="838">
                  <c:v>1.1403837651725308E-19</c:v>
                </c:pt>
                <c:pt idx="839">
                  <c:v>1.0636518223275318E-19</c:v>
                </c:pt>
                <c:pt idx="840">
                  <c:v>9.9208287042696949E-20</c:v>
                </c:pt>
                <c:pt idx="841">
                  <c:v>9.2532951209624316E-20</c:v>
                </c:pt>
                <c:pt idx="842">
                  <c:v>8.6306772496512107E-20</c:v>
                </c:pt>
                <c:pt idx="843">
                  <c:v>8.0499528885553863E-20</c:v>
                </c:pt>
                <c:pt idx="844">
                  <c:v>7.508303187977516E-20</c:v>
                </c:pt>
                <c:pt idx="845">
                  <c:v>7.003098967540679E-20</c:v>
                </c:pt>
                <c:pt idx="846">
                  <c:v>6.5318879540851294E-20</c:v>
                </c:pt>
                <c:pt idx="847">
                  <c:v>6.0923828782767519E-20</c:v>
                </c:pt>
                <c:pt idx="848">
                  <c:v>5.6824503721479439E-20</c:v>
                </c:pt>
                <c:pt idx="849">
                  <c:v>5.3001006136793709E-20</c:v>
                </c:pt>
                <c:pt idx="850">
                  <c:v>4.9434776681571142E-20</c:v>
                </c:pt>
                <c:pt idx="851">
                  <c:v>4.6108504794219498E-20</c:v>
                </c:pt>
                <c:pt idx="852">
                  <c:v>4.3006044672820687E-20</c:v>
                </c:pt>
                <c:pt idx="853">
                  <c:v>4.0112336903028737E-20</c:v>
                </c:pt>
                <c:pt idx="854">
                  <c:v>3.7413335359318687E-20</c:v>
                </c:pt>
                <c:pt idx="855">
                  <c:v>3.4895939024763107E-20</c:v>
                </c:pt>
                <c:pt idx="856">
                  <c:v>3.2547928398388057E-20</c:v>
                </c:pt>
                <c:pt idx="857">
                  <c:v>3.0357906181428156E-20</c:v>
                </c:pt>
                <c:pt idx="858">
                  <c:v>2.831524195457049E-20</c:v>
                </c:pt>
                <c:pt idx="859">
                  <c:v>2.6410020577649441E-20</c:v>
                </c:pt>
                <c:pt idx="860">
                  <c:v>2.4632994061323287E-20</c:v>
                </c:pt>
                <c:pt idx="861">
                  <c:v>2.2975536677116585E-20</c:v>
                </c:pt>
                <c:pt idx="862">
                  <c:v>2.1429603087931401E-20</c:v>
                </c:pt>
                <c:pt idx="863">
                  <c:v>1.9987689295791972E-20</c:v>
                </c:pt>
                <c:pt idx="864">
                  <c:v>1.8642796217262157E-20</c:v>
                </c:pt>
                <c:pt idx="865">
                  <c:v>1.7388395709729939E-20</c:v>
                </c:pt>
                <c:pt idx="866">
                  <c:v>1.6218398883649763E-20</c:v>
                </c:pt>
                <c:pt idx="867">
                  <c:v>1.5127126546929564E-20</c:v>
                </c:pt>
                <c:pt idx="868">
                  <c:v>1.4109281637998881E-20</c:v>
                </c:pt>
                <c:pt idx="869">
                  <c:v>1.3159923513747499E-20</c:v>
                </c:pt>
                <c:pt idx="870">
                  <c:v>1.2274443967527672E-20</c:v>
                </c:pt>
                <c:pt idx="871">
                  <c:v>1.1448544860810749E-20</c:v>
                </c:pt>
                <c:pt idx="872">
                  <c:v>1.0678217259921735E-20</c:v>
                </c:pt>
                <c:pt idx="873">
                  <c:v>9.9597219765810155E-21</c:v>
                </c:pt>
                <c:pt idx="874">
                  <c:v>9.2895714177965579E-21</c:v>
                </c:pt>
                <c:pt idx="875">
                  <c:v>8.6645126570055715E-21</c:v>
                </c:pt>
                <c:pt idx="876">
                  <c:v>8.0815116442925092E-21</c:v>
                </c:pt>
                <c:pt idx="877">
                  <c:v>7.5377384790394694E-21</c:v>
                </c:pt>
                <c:pt idx="878">
                  <c:v>7.0305536735220919E-21</c:v>
                </c:pt>
                <c:pt idx="879">
                  <c:v>6.5574953407741008E-21</c:v>
                </c:pt>
                <c:pt idx="880">
                  <c:v>6.1162672445301137E-21</c:v>
                </c:pt>
                <c:pt idx="881">
                  <c:v>5.704727653240842E-21</c:v>
                </c:pt>
                <c:pt idx="882">
                  <c:v>5.3208789440578105E-21</c:v>
                </c:pt>
                <c:pt idx="883">
                  <c:v>4.9628579063251034E-21</c:v>
                </c:pt>
                <c:pt idx="884">
                  <c:v>4.6289266975110466E-21</c:v>
                </c:pt>
                <c:pt idx="885">
                  <c:v>4.3174644076797184E-21</c:v>
                </c:pt>
                <c:pt idx="886">
                  <c:v>4.0269591915560256E-21</c:v>
                </c:pt>
                <c:pt idx="887">
                  <c:v>3.7560009299931982E-21</c:v>
                </c:pt>
                <c:pt idx="888">
                  <c:v>3.5032743852213181E-21</c:v>
                </c:pt>
                <c:pt idx="889">
                  <c:v>3.2675528166522662E-21</c:v>
                </c:pt>
                <c:pt idx="890">
                  <c:v>3.0476920262520762E-21</c:v>
                </c:pt>
                <c:pt idx="891">
                  <c:v>2.8426248045767902E-21</c:v>
                </c:pt>
                <c:pt idx="892">
                  <c:v>2.6513557505127288E-21</c:v>
                </c:pt>
                <c:pt idx="893">
                  <c:v>2.472956439576096E-21</c:v>
                </c:pt>
                <c:pt idx="894">
                  <c:v>2.3065609173187123E-21</c:v>
                </c:pt>
                <c:pt idx="895">
                  <c:v>2.1513614959647692E-21</c:v>
                </c:pt>
                <c:pt idx="896">
                  <c:v>2.0066048338753842E-21</c:v>
                </c:pt>
                <c:pt idx="897">
                  <c:v>1.8715882788105814E-21</c:v>
                </c:pt>
                <c:pt idx="898">
                  <c:v>1.7456564572387998E-21</c:v>
                </c:pt>
                <c:pt idx="899">
                  <c:v>1.6281980931383728E-21</c:v>
                </c:pt>
                <c:pt idx="900">
                  <c:v>1.5186430408493493E-21</c:v>
                </c:pt>
                <c:pt idx="901">
                  <c:v>1.416459517573062E-21</c:v>
                </c:pt>
                <c:pt idx="902">
                  <c:v>1.3211515220859225E-21</c:v>
                </c:pt>
                <c:pt idx="903">
                  <c:v>1.2322564271378259E-21</c:v>
                </c:pt>
                <c:pt idx="904">
                  <c:v>1.1493427338486048E-21</c:v>
                </c:pt>
                <c:pt idx="905">
                  <c:v>1.072007977202325E-21</c:v>
                </c:pt>
                <c:pt idx="906">
                  <c:v>9.9987677247263728E-22</c:v>
                </c:pt>
                <c:pt idx="907">
                  <c:v>9.325989930964947E-22</c:v>
                </c:pt>
                <c:pt idx="908">
                  <c:v>8.698480711515852E-22</c:v>
                </c:pt>
                <c:pt idx="909">
                  <c:v>8.1131941218796179E-22</c:v>
                </c:pt>
                <c:pt idx="910">
                  <c:v>7.567289167194243E-22</c:v>
                </c:pt>
                <c:pt idx="911">
                  <c:v>7.0581160119793578E-22</c:v>
                </c:pt>
                <c:pt idx="912">
                  <c:v>6.5832031177725247E-22</c:v>
                </c:pt>
                <c:pt idx="913">
                  <c:v>6.1402452462234538E-22</c:v>
                </c:pt>
                <c:pt idx="914">
                  <c:v>5.7270922694128684E-22</c:v>
                </c:pt>
                <c:pt idx="915">
                  <c:v>5.3417387330810539E-22</c:v>
                </c:pt>
                <c:pt idx="916">
                  <c:v>4.9823141221057472E-22</c:v>
                </c:pt>
                <c:pt idx="917">
                  <c:v>4.6470737809777673E-22</c:v>
                </c:pt>
                <c:pt idx="918">
                  <c:v>4.3343904452021731E-22</c:v>
                </c:pt>
                <c:pt idx="919">
                  <c:v>4.0427463425181569E-22</c:v>
                </c:pt>
                <c:pt idx="920">
                  <c:v>3.7707258255968204E-22</c:v>
                </c:pt>
                <c:pt idx="921">
                  <c:v>3.5170085004557682E-22</c:v>
                </c:pt>
                <c:pt idx="922">
                  <c:v>3.2803628172356828E-22</c:v>
                </c:pt>
                <c:pt idx="923">
                  <c:v>3.0596400922283633E-22</c:v>
                </c:pt>
                <c:pt idx="924">
                  <c:v>2.8537689321390094E-22</c:v>
                </c:pt>
                <c:pt idx="925">
                  <c:v>2.6617500335179868E-22</c:v>
                </c:pt>
                <c:pt idx="926">
                  <c:v>2.4826513321183959E-22</c:v>
                </c:pt>
                <c:pt idx="927">
                  <c:v>2.3156034786343114E-22</c:v>
                </c:pt>
                <c:pt idx="928">
                  <c:v>2.1597956188588199E-22</c:v>
                </c:pt>
                <c:pt idx="929">
                  <c:v>2.0144714577786407E-22</c:v>
                </c:pt>
                <c:pt idx="930">
                  <c:v>1.8789255885003575E-22</c:v>
                </c:pt>
                <c:pt idx="931">
                  <c:v>1.752500068188778E-22</c:v>
                </c:pt>
                <c:pt idx="932">
                  <c:v>1.6345812243969487E-22</c:v>
                </c:pt>
                <c:pt idx="933">
                  <c:v>1.524596676285674E-22</c:v>
                </c:pt>
                <c:pt idx="934">
                  <c:v>1.42201255627347E-22</c:v>
                </c:pt>
                <c:pt idx="935">
                  <c:v>1.3263309186307782E-22</c:v>
                </c:pt>
                <c:pt idx="936">
                  <c:v>1.2370873224396886E-22</c:v>
                </c:pt>
                <c:pt idx="937">
                  <c:v>1.1538485771868098E-22</c:v>
                </c:pt>
                <c:pt idx="938">
                  <c:v>1.0762106400463361E-22</c:v>
                </c:pt>
                <c:pt idx="939">
                  <c:v>1.0037966546466741E-22</c:v>
                </c:pt>
                <c:pt idx="940">
                  <c:v>9.3625512180075828E-23</c:v>
                </c:pt>
                <c:pt idx="941">
                  <c:v>8.7325819332073535E-23</c:v>
                </c:pt>
                <c:pt idx="942">
                  <c:v>8.145000806351553E-23</c:v>
                </c:pt>
                <c:pt idx="943">
                  <c:v>7.5969557048405878E-23</c:v>
                </c:pt>
                <c:pt idx="944">
                  <c:v>7.0857864048710957E-23</c:v>
                </c:pt>
                <c:pt idx="945">
                  <c:v>6.6090116786470849E-23</c:v>
                </c:pt>
                <c:pt idx="946">
                  <c:v>6.1643172504418967E-23</c:v>
                </c:pt>
                <c:pt idx="947">
                  <c:v>5.7495445630494319E-23</c:v>
                </c:pt>
                <c:pt idx="948">
                  <c:v>5.3626803000967433E-23</c:v>
                </c:pt>
                <c:pt idx="949">
                  <c:v>5.0018466133590427E-23</c:v>
                </c:pt>
                <c:pt idx="950">
                  <c:v>4.6652920076402817E-23</c:v>
                </c:pt>
                <c:pt idx="951">
                  <c:v>4.3513828389743063E-23</c:v>
                </c:pt>
                <c:pt idx="952">
                  <c:v>4.0585953848786481E-23</c:v>
                </c:pt>
                <c:pt idx="953">
                  <c:v>3.7855084481697858E-23</c:v>
                </c:pt>
                <c:pt idx="954">
                  <c:v>3.5307964584386108E-23</c:v>
                </c:pt>
                <c:pt idx="955">
                  <c:v>3.2932230377005073E-23</c:v>
                </c:pt>
                <c:pt idx="956">
                  <c:v>3.0716349989875578E-23</c:v>
                </c:pt>
                <c:pt idx="957">
                  <c:v>2.8649567487518984E-23</c:v>
                </c:pt>
                <c:pt idx="958">
                  <c:v>2.6721850659093548E-23</c:v>
                </c:pt>
                <c:pt idx="959">
                  <c:v>2.492384232180724E-23</c:v>
                </c:pt>
                <c:pt idx="960">
                  <c:v>2.324681490093253E-23</c:v>
                </c:pt>
                <c:pt idx="961">
                  <c:v>2.1682628065953558E-23</c:v>
                </c:pt>
                <c:pt idx="962">
                  <c:v>2.0223689217210476E-23</c:v>
                </c:pt>
                <c:pt idx="963">
                  <c:v>1.8862916631242245E-23</c:v>
                </c:pt>
                <c:pt idx="964">
                  <c:v>1.759370508593453E-23</c:v>
                </c:pt>
                <c:pt idx="965">
                  <c:v>1.6409893798616304E-23</c:v>
                </c:pt>
                <c:pt idx="966">
                  <c:v>1.5305736521475984E-23</c:v>
                </c:pt>
                <c:pt idx="967">
                  <c:v>1.4275873649139473E-23</c:v>
                </c:pt>
                <c:pt idx="968">
                  <c:v>1.3315306203019731E-23</c:v>
                </c:pt>
                <c:pt idx="969">
                  <c:v>1.2419371566157206E-23</c:v>
                </c:pt>
                <c:pt idx="970">
                  <c:v>1.1583720850767544E-23</c:v>
                </c:pt>
                <c:pt idx="971">
                  <c:v>1.0804297788638066E-23</c:v>
                </c:pt>
                <c:pt idx="972">
                  <c:v>1.0077319041906524E-23</c:v>
                </c:pt>
                <c:pt idx="973">
                  <c:v>9.3992558386502043E-24</c:v>
                </c:pt>
                <c:pt idx="974">
                  <c:v>8.7668168441440738E-24</c:v>
                </c:pt>
                <c:pt idx="975">
                  <c:v>8.1769321846446787E-24</c:v>
                </c:pt>
                <c:pt idx="976">
                  <c:v>7.62673854615083E-24</c:v>
                </c:pt>
                <c:pt idx="977">
                  <c:v>7.113565275810158E-24</c:v>
                </c:pt>
                <c:pt idx="978">
                  <c:v>6.6349214185073894E-24</c:v>
                </c:pt>
                <c:pt idx="979">
                  <c:v>6.188483625709678E-24</c:v>
                </c:pt>
                <c:pt idx="980">
                  <c:v>5.7720848778782193E-24</c:v>
                </c:pt>
                <c:pt idx="981">
                  <c:v>5.3837039657044774E-24</c:v>
                </c:pt>
                <c:pt idx="982">
                  <c:v>5.0214556791127E-24</c:v>
                </c:pt>
                <c:pt idx="983">
                  <c:v>4.6835816564058994E-24</c:v>
                </c:pt>
                <c:pt idx="984">
                  <c:v>4.3684418491368507E-24</c:v>
                </c:pt>
                <c:pt idx="985">
                  <c:v>4.074506561274385E-24</c:v>
                </c:pt>
                <c:pt idx="986">
                  <c:v>3.8003490240228975E-24</c:v>
                </c:pt>
                <c:pt idx="987">
                  <c:v>3.5446384702530842E-24</c:v>
                </c:pt>
                <c:pt idx="988">
                  <c:v>3.3061336749270177E-24</c:v>
                </c:pt>
                <c:pt idx="989">
                  <c:v>3.0836769301626393E-24</c:v>
                </c:pt>
                <c:pt idx="990">
                  <c:v>2.8761884256924948E-24</c:v>
                </c:pt>
                <c:pt idx="991">
                  <c:v>2.6826610074393119E-24</c:v>
                </c:pt>
                <c:pt idx="992">
                  <c:v>2.5021552887664427E-24</c:v>
                </c:pt>
                <c:pt idx="993">
                  <c:v>2.3337950906730481E-24</c:v>
                </c:pt>
                <c:pt idx="994">
                  <c:v>2.1767631888006369E-24</c:v>
                </c:pt>
                <c:pt idx="995">
                  <c:v>2.0302973466068224E-24</c:v>
                </c:pt>
                <c:pt idx="996">
                  <c:v>1.8936866154512291E-24</c:v>
                </c:pt>
                <c:pt idx="997">
                  <c:v>1.7662678836340857E-24</c:v>
                </c:pt>
                <c:pt idx="998">
                  <c:v>1.6474226576364467E-24</c:v>
                </c:pt>
                <c:pt idx="999">
                  <c:v>1.5365740599381172E-24</c:v>
                </c:pt>
                <c:pt idx="1000">
                  <c:v>1.4331840288406109E-24</c:v>
                </c:pt>
                <c:pt idx="1001">
                  <c:v>1.3367507067030186E-24</c:v>
                </c:pt>
                <c:pt idx="1002">
                  <c:v>1.2468060039132261E-24</c:v>
                </c:pt>
                <c:pt idx="1003">
                  <c:v>1.1629133267699338E-24</c:v>
                </c:pt>
                <c:pt idx="1004">
                  <c:v>1.0846654582465705E-24</c:v>
                </c:pt>
                <c:pt idx="1005">
                  <c:v>1.0116825813502755E-24</c:v>
                </c:pt>
                <c:pt idx="1006">
                  <c:v>9.4361043548128749E-25</c:v>
                </c:pt>
                <c:pt idx="1007">
                  <c:v>8.801185968436686E-25</c:v>
                </c:pt>
                <c:pt idx="1008">
                  <c:v>8.2089887456043186E-25</c:v>
                </c:pt>
                <c:pt idx="1009">
                  <c:v>7.6566381470778188E-25</c:v>
                </c:pt>
                <c:pt idx="1010">
                  <c:v>7.1414530500701216E-25</c:v>
                </c:pt>
                <c:pt idx="1011">
                  <c:v>6.6609327340120277E-25</c:v>
                </c:pt>
                <c:pt idx="1012">
                  <c:v>6.2127447419957898E-25</c:v>
                </c:pt>
                <c:pt idx="1013">
                  <c:v>5.7947135589744627E-25</c:v>
                </c:pt>
                <c:pt idx="1014">
                  <c:v>5.4048100517607322E-25</c:v>
                </c:pt>
                <c:pt idx="1015">
                  <c:v>5.0411416195667364E-25</c:v>
                </c:pt>
                <c:pt idx="1016">
                  <c:v>4.7019430072753576E-25</c:v>
                </c:pt>
                <c:pt idx="1017">
                  <c:v>4.3855677368503963E-25</c:v>
                </c:pt>
                <c:pt idx="1018">
                  <c:v>4.0904801152934859E-25</c:v>
                </c:pt>
                <c:pt idx="1019">
                  <c:v>3.8152477803541871E-25</c:v>
                </c:pt>
                <c:pt idx="1020">
                  <c:v>3.5585347478099575E-25</c:v>
                </c:pt>
                <c:pt idx="1021">
                  <c:v>3.3190949265673379E-25</c:v>
                </c:pt>
                <c:pt idx="1022">
                  <c:v>3.0957660701064963E-25</c:v>
                </c:pt>
                <c:pt idx="1023">
                  <c:v>2.8874641349093041E-25</c:v>
                </c:pt>
                <c:pt idx="1024">
                  <c:v>2.6931780184866236E-25</c:v>
                </c:pt>
                <c:pt idx="1025">
                  <c:v>2.5119646514630601E-25</c:v>
                </c:pt>
                <c:pt idx="1026">
                  <c:v>2.342944419896049E-25</c:v>
                </c:pt>
                <c:pt idx="1027">
                  <c:v>2.1852968956091053E-25</c:v>
                </c:pt>
                <c:pt idx="1028">
                  <c:v>2.038256853814173E-25</c:v>
                </c:pt>
                <c:pt idx="1029">
                  <c:v>1.9011105586925178E-25</c:v>
                </c:pt>
                <c:pt idx="1030">
                  <c:v>1.7731922989042889E-25</c:v>
                </c:pt>
                <c:pt idx="1031">
                  <c:v>1.6538811562100299E-25</c:v>
                </c:pt>
                <c:pt idx="1032">
                  <c:v>1.5425979915189498E-25</c:v>
                </c:pt>
                <c:pt idx="1033">
                  <c:v>1.4388026337341655E-25</c:v>
                </c:pt>
                <c:pt idx="1034">
                  <c:v>1.3419912577495022E-25</c:v>
                </c:pt>
                <c:pt idx="1035">
                  <c:v>1.251693938870586E-25</c:v>
                </c:pt>
                <c:pt idx="1036">
                  <c:v>1.1674723717893339E-25</c:v>
                </c:pt>
                <c:pt idx="1037">
                  <c:v>1.0889177430396853E-25</c:v>
                </c:pt>
                <c:pt idx="1038">
                  <c:v>1.0156487466074315E-25</c:v>
                </c:pt>
                <c:pt idx="1039">
                  <c:v>9.4730973306185929E-26</c:v>
                </c:pt>
                <c:pt idx="1040">
                  <c:v>8.8356898322505645E-26</c:v>
                </c:pt>
                <c:pt idx="1041">
                  <c:v>8.241170979992249E-26</c:v>
                </c:pt>
                <c:pt idx="1042">
                  <c:v>7.6866549653618956E-26</c:v>
                </c:pt>
                <c:pt idx="1043">
                  <c:v>7.1694501545917761E-26</c:v>
                </c:pt>
                <c:pt idx="1044">
                  <c:v>6.6870460233746199E-26</c:v>
                </c:pt>
                <c:pt idx="1045">
                  <c:v>6.2371009707196219E-26</c:v>
                </c:pt>
                <c:pt idx="1046">
                  <c:v>5.8174309527662017E-26</c:v>
                </c:pt>
                <c:pt idx="1047">
                  <c:v>5.4259988813837663E-26</c:v>
                </c:pt>
                <c:pt idx="1048">
                  <c:v>5.0609047360980544E-26</c:v>
                </c:pt>
                <c:pt idx="1049">
                  <c:v>4.7203763413470916E-26</c:v>
                </c:pt>
                <c:pt idx="1050">
                  <c:v>4.4027607642993671E-26</c:v>
                </c:pt>
                <c:pt idx="1051">
                  <c:v>4.1065162914790166E-26</c:v>
                </c:pt>
                <c:pt idx="1052">
                  <c:v>3.8302049452523785E-26</c:v>
                </c:pt>
                <c:pt idx="1053">
                  <c:v>3.5724855038507614E-26</c:v>
                </c:pt>
                <c:pt idx="1054">
                  <c:v>3.332106991048458E-26</c:v>
                </c:pt>
                <c:pt idx="1055">
                  <c:v>3.1079026038947446E-26</c:v>
                </c:pt>
                <c:pt idx="1056">
                  <c:v>2.8987840490249327E-26</c:v>
                </c:pt>
                <c:pt idx="1057">
                  <c:v>2.7037362600587998E-26</c:v>
                </c:pt>
                <c:pt idx="1058">
                  <c:v>2.5218124704445244E-26</c:v>
                </c:pt>
                <c:pt idx="1059">
                  <c:v>2.3521296178315892E-26</c:v>
                </c:pt>
                <c:pt idx="1060">
                  <c:v>2.1938640576653785E-26</c:v>
                </c:pt>
                <c:pt idx="1061">
                  <c:v>2.0462475651971532E-26</c:v>
                </c:pt>
                <c:pt idx="1062">
                  <c:v>1.9085636065030627E-26</c:v>
                </c:pt>
                <c:pt idx="1063">
                  <c:v>1.780143860411639E-26</c:v>
                </c:pt>
                <c:pt idx="1064">
                  <c:v>1.6603649744571236E-26</c:v>
                </c:pt>
                <c:pt idx="1065">
                  <c:v>1.5486455391119467E-26</c:v>
                </c:pt>
                <c:pt idx="1066">
                  <c:v>1.4444432656112167E-26</c:v>
                </c:pt>
                <c:pt idx="1067">
                  <c:v>1.3472523536703094E-26</c:v>
                </c:pt>
                <c:pt idx="1068">
                  <c:v>1.2566010363184E-26</c:v>
                </c:pt>
                <c:pt idx="1069">
                  <c:v>1.1720492899304969E-26</c:v>
                </c:pt>
                <c:pt idx="1070">
                  <c:v>1.0931866983424254E-26</c:v>
                </c:pt>
                <c:pt idx="1071">
                  <c:v>1.0196304606811207E-26</c:v>
                </c:pt>
                <c:pt idx="1072">
                  <c:v>9.5102353324019299E-27</c:v>
                </c:pt>
                <c:pt idx="1073">
                  <c:v>8.8703289638138507E-27</c:v>
                </c:pt>
                <c:pt idx="1074">
                  <c:v>8.2734793804942143E-27</c:v>
                </c:pt>
                <c:pt idx="1075">
                  <c:v>7.7167894605379135E-27</c:v>
                </c:pt>
                <c:pt idx="1076">
                  <c:v>7.1975570179896799E-27</c:v>
                </c:pt>
                <c:pt idx="1077">
                  <c:v>6.7132616863699349E-27</c:v>
                </c:pt>
                <c:pt idx="1078">
                  <c:v>6.2615526847566707E-27</c:v>
                </c:pt>
                <c:pt idx="1079">
                  <c:v>5.840237407039605E-27</c:v>
                </c:pt>
                <c:pt idx="1080">
                  <c:v>5.4472707789585843E-27</c:v>
                </c:pt>
                <c:pt idx="1081">
                  <c:v>5.0807453312650654E-27</c:v>
                </c:pt>
                <c:pt idx="1082">
                  <c:v>4.7388819408215472E-27</c:v>
                </c:pt>
                <c:pt idx="1083">
                  <c:v>4.4200211946960505E-27</c:v>
                </c:pt>
                <c:pt idx="1084">
                  <c:v>4.122615335332743E-27</c:v>
                </c:pt>
                <c:pt idx="1085">
                  <c:v>3.8452207477003865E-27</c:v>
                </c:pt>
                <c:pt idx="1086">
                  <c:v>3.5864909519510479E-27</c:v>
                </c:pt>
                <c:pt idx="1087">
                  <c:v>3.345170067575271E-27</c:v>
                </c:pt>
                <c:pt idx="1088">
                  <c:v>3.1200867173285639E-27</c:v>
                </c:pt>
                <c:pt idx="1089">
                  <c:v>2.9101483413387277E-27</c:v>
                </c:pt>
                <c:pt idx="1090">
                  <c:v>2.7143358937945556E-27</c:v>
                </c:pt>
                <c:pt idx="1091">
                  <c:v>2.5316988964735157E-27</c:v>
                </c:pt>
                <c:pt idx="1092">
                  <c:v>2.36135082509812E-27</c:v>
                </c:pt>
                <c:pt idx="1093">
                  <c:v>2.2024648061262456E-27</c:v>
                </c:pt>
                <c:pt idx="1094">
                  <c:v>2.0542696030875277E-27</c:v>
                </c:pt>
                <c:pt idx="1095">
                  <c:v>1.9160458729834051E-27</c:v>
                </c:pt>
                <c:pt idx="1096">
                  <c:v>1.7871226745792999E-27</c:v>
                </c:pt>
                <c:pt idx="1097">
                  <c:v>1.6668742116400947E-27</c:v>
                </c:pt>
                <c:pt idx="1098">
                  <c:v>1.5547167953004997E-27</c:v>
                </c:pt>
                <c:pt idx="1099">
                  <c:v>1.4501060108255826E-27</c:v>
                </c:pt>
                <c:pt idx="1100">
                  <c:v>1.3525340750088501E-27</c:v>
                </c:pt>
                <c:pt idx="1101">
                  <c:v>1.2615273713806281E-27</c:v>
                </c:pt>
                <c:pt idx="1102">
                  <c:v>1.1766441512625873E-27</c:v>
                </c:pt>
                <c:pt idx="1103">
                  <c:v>1.0974723895092765E-27</c:v>
                </c:pt>
                <c:pt idx="1104">
                  <c:v>1.0236277845283824E-27</c:v>
                </c:pt>
                <c:pt idx="1105">
                  <c:v>9.5475189287176853E-28</c:v>
                </c:pt>
                <c:pt idx="1106">
                  <c:v>8.9051038934255306E-28</c:v>
                </c:pt>
                <c:pt idx="1107">
                  <c:v>8.3059144417274647E-28</c:v>
                </c:pt>
                <c:pt idx="1108">
                  <c:v>7.7470420939422789E-28</c:v>
                </c:pt>
                <c:pt idx="1109">
                  <c:v>7.2257740705587249E-28</c:v>
                </c:pt>
                <c:pt idx="1110">
                  <c:v>6.739580124340011E-28</c:v>
                </c:pt>
                <c:pt idx="1111">
                  <c:v>6.2861002584442447E-28</c:v>
                </c:pt>
                <c:pt idx="1112">
                  <c:v>5.8631332709442944E-28</c:v>
                </c:pt>
                <c:pt idx="1113">
                  <c:v>5.4686260701419015E-28</c:v>
                </c:pt>
                <c:pt idx="1114">
                  <c:v>5.1006637088123233E-28</c:v>
                </c:pt>
                <c:pt idx="1115">
                  <c:v>4.7574600890054993E-28</c:v>
                </c:pt>
                <c:pt idx="1116">
                  <c:v>4.437349292284621E-28</c:v>
                </c:pt>
                <c:pt idx="1117">
                  <c:v>4.1387774933188871E-28</c:v>
                </c:pt>
                <c:pt idx="1118">
                  <c:v>3.8602954175788255E-28</c:v>
                </c:pt>
                <c:pt idx="1119">
                  <c:v>3.6005513065236702E-28</c:v>
                </c:pt>
                <c:pt idx="1120">
                  <c:v>3.3582843561336307E-28</c:v>
                </c:pt>
                <c:pt idx="1121">
                  <c:v>3.1323185969375461E-28</c:v>
                </c:pt>
                <c:pt idx="1122">
                  <c:v>2.9215571858294389E-28</c:v>
                </c:pt>
                <c:pt idx="1123">
                  <c:v>2.724977081966294E-28</c:v>
                </c:pt>
                <c:pt idx="1124">
                  <c:v>2.5416240809037648E-28</c:v>
                </c:pt>
                <c:pt idx="1125">
                  <c:v>2.3706081828653751E-28</c:v>
                </c:pt>
                <c:pt idx="1126">
                  <c:v>2.2110992726626839E-28</c:v>
                </c:pt>
                <c:pt idx="1127">
                  <c:v>2.0623230902966507E-28</c:v>
                </c:pt>
                <c:pt idx="1128">
                  <c:v>1.923557472681406E-28</c:v>
                </c:pt>
                <c:pt idx="1129">
                  <c:v>1.7941288482476571E-28</c:v>
                </c:pt>
                <c:pt idx="1130">
                  <c:v>1.6734089674104594E-28</c:v>
                </c:pt>
                <c:pt idx="1131">
                  <c:v>1.5608118530309665E-28</c:v>
                </c:pt>
                <c:pt idx="1132">
                  <c:v>1.4557909560696266E-28</c:v>
                </c:pt>
                <c:pt idx="1133">
                  <c:v>1.3578365026242983E-28</c:v>
                </c:pt>
                <c:pt idx="1134">
                  <c:v>1.2664730194757479E-28</c:v>
                </c:pt>
                <c:pt idx="1135">
                  <c:v>1.1812570261294693E-28</c:v>
                </c:pt>
                <c:pt idx="1136">
                  <c:v>1.1017748821509405E-28</c:v>
                </c:pt>
                <c:pt idx="1137">
                  <c:v>1.0276407793452322E-28</c:v>
                </c:pt>
                <c:pt idx="1138">
                  <c:v>9.5849486903496167E-29</c:v>
                </c:pt>
                <c:pt idx="1139">
                  <c:v>8.9400151534635646E-29</c:v>
                </c:pt>
                <c:pt idx="1140">
                  <c:v>8.3384766602483385E-29</c:v>
                </c:pt>
                <c:pt idx="1141">
                  <c:v>7.7774133287199984E-29</c:v>
                </c:pt>
                <c:pt idx="1142">
                  <c:v>7.254101744280714E-29</c:v>
                </c:pt>
                <c:pt idx="1143">
                  <c:v>6.7660017402002964E-29</c:v>
                </c:pt>
                <c:pt idx="1144">
                  <c:v>6.3107440675871937E-29</c:v>
                </c:pt>
                <c:pt idx="1145">
                  <c:v>5.8861188949986872E-29</c:v>
                </c:pt>
                <c:pt idx="1146">
                  <c:v>5.4900650818671263E-29</c:v>
                </c:pt>
                <c:pt idx="1147">
                  <c:v>5.1206601736751718E-29</c:v>
                </c:pt>
                <c:pt idx="1148">
                  <c:v>4.7761110703163916E-29</c:v>
                </c:pt>
                <c:pt idx="1149">
                  <c:v>4.4547453223451912E-29</c:v>
                </c:pt>
                <c:pt idx="1150">
                  <c:v>4.1550030128679053E-29</c:v>
                </c:pt>
                <c:pt idx="1151">
                  <c:v>3.8754291856695299E-29</c:v>
                </c:pt>
                <c:pt idx="1152">
                  <c:v>3.6146667828220594E-29</c:v>
                </c:pt>
                <c:pt idx="1153">
                  <c:v>3.3714500574934097E-29</c:v>
                </c:pt>
                <c:pt idx="1154">
                  <c:v>3.1445984299825483E-29</c:v>
                </c:pt>
                <c:pt idx="1155">
                  <c:v>2.9330107571578756E-29</c:v>
                </c:pt>
                <c:pt idx="1156">
                  <c:v>2.7356599874825843E-29</c:v>
                </c:pt>
                <c:pt idx="1157">
                  <c:v>2.5515881756823644E-29</c:v>
                </c:pt>
                <c:pt idx="1158">
                  <c:v>2.3799018328565237E-29</c:v>
                </c:pt>
                <c:pt idx="1159">
                  <c:v>2.2197675894618653E-29</c:v>
                </c:pt>
                <c:pt idx="1160">
                  <c:v>2.0704081501173393E-29</c:v>
                </c:pt>
                <c:pt idx="1161">
                  <c:v>1.9310985205939937E-29</c:v>
                </c:pt>
                <c:pt idx="1162">
                  <c:v>1.8011624886759468E-29</c:v>
                </c:pt>
                <c:pt idx="1163">
                  <c:v>1.6799693418104007E-29</c:v>
                </c:pt>
                <c:pt idx="1164">
                  <c:v>1.5669308056140849E-29</c:v>
                </c:pt>
                <c:pt idx="1165">
                  <c:v>1.4614981883755732E-29</c:v>
                </c:pt>
                <c:pt idx="1166">
                  <c:v>1.3631597176928224E-29</c:v>
                </c:pt>
                <c:pt idx="1167">
                  <c:v>1.2714380563179029E-29</c:v>
                </c:pt>
                <c:pt idx="1168">
                  <c:v>1.1858879851507799E-29</c:v>
                </c:pt>
                <c:pt idx="1169">
                  <c:v>1.1060942421353367E-29</c:v>
                </c:pt>
                <c:pt idx="1170">
                  <c:v>1.0316695065675952E-29</c:v>
                </c:pt>
                <c:pt idx="1171">
                  <c:v>9.6225251903191568E-30</c:v>
                </c:pt>
                <c:pt idx="1172">
                  <c:v>8.9750632783930215E-30</c:v>
                </c:pt>
                <c:pt idx="1173">
                  <c:v>8.3711665345598515E-30</c:v>
                </c:pt>
                <c:pt idx="1174">
                  <c:v>7.8079036298317807E-30</c:v>
                </c:pt>
                <c:pt idx="1175">
                  <c:v>7.2825404728309714E-30</c:v>
                </c:pt>
                <c:pt idx="1176">
                  <c:v>6.7925269384458031E-30</c:v>
                </c:pt>
                <c:pt idx="1177">
                  <c:v>6.3354844894636537E-30</c:v>
                </c:pt>
                <c:pt idx="1178">
                  <c:v>5.9091946310953577E-30</c:v>
                </c:pt>
                <c:pt idx="1179">
                  <c:v>5.5115881423493659E-30</c:v>
                </c:pt>
                <c:pt idx="1180">
                  <c:v>5.1407350319844163E-30</c:v>
                </c:pt>
                <c:pt idx="1181">
                  <c:v>4.7948351702866889E-30</c:v>
                </c:pt>
                <c:pt idx="1182">
                  <c:v>4.4722095511978677E-30</c:v>
                </c:pt>
                <c:pt idx="1183">
                  <c:v>4.1712921423802702E-30</c:v>
                </c:pt>
                <c:pt idx="1184">
                  <c:v>3.8906222836590783E-30</c:v>
                </c:pt>
                <c:pt idx="1185">
                  <c:v>3.6288375969435137E-30</c:v>
                </c:pt>
                <c:pt idx="1186">
                  <c:v>3.3846673732115698E-30</c:v>
                </c:pt>
                <c:pt idx="1187">
                  <c:v>3.1569264044585546E-30</c:v>
                </c:pt>
                <c:pt idx="1188">
                  <c:v>2.9445092306695772E-30</c:v>
                </c:pt>
                <c:pt idx="1189">
                  <c:v>2.7463847738906549E-30</c:v>
                </c:pt>
                <c:pt idx="1190">
                  <c:v>2.5615913333520915E-30</c:v>
                </c:pt>
                <c:pt idx="1191">
                  <c:v>2.3892319173503394E-30</c:v>
                </c:pt>
                <c:pt idx="1192">
                  <c:v>2.2284698892291862E-30</c:v>
                </c:pt>
                <c:pt idx="1193">
                  <c:v>2.0785249063257643E-30</c:v>
                </c:pt>
                <c:pt idx="1194">
                  <c:v>1.9386691321689251E-30</c:v>
                </c:pt>
                <c:pt idx="1195">
                  <c:v>1.8082237035439011E-30</c:v>
                </c:pt>
                <c:pt idx="1196">
                  <c:v>1.6865554352743059E-30</c:v>
                </c:pt>
                <c:pt idx="1197">
                  <c:v>1.573073746726406E-30</c:v>
                </c:pt>
                <c:pt idx="1198">
                  <c:v>1.4672277951168467E-30</c:v>
                </c:pt>
                <c:pt idx="1199">
                  <c:v>1.3685038017088322E-30</c:v>
                </c:pt>
                <c:pt idx="1200">
                  <c:v>1.2764225579180641E-30</c:v>
                </c:pt>
                <c:pt idx="1201">
                  <c:v>1.1905370992230095E-30</c:v>
                </c:pt>
                <c:pt idx="1202">
                  <c:v>1.1104305355886088E-30</c:v>
                </c:pt>
                <c:pt idx="1203">
                  <c:v>1.0357140278722475E-30</c:v>
                </c:pt>
                <c:pt idx="1204">
                  <c:v>9.6602490038941865E-31</c:v>
                </c:pt>
                <c:pt idx="1205">
                  <c:v>9.0102488047742685E-31</c:v>
                </c:pt>
                <c:pt idx="1206">
                  <c:v>8.4039845651193294E-31</c:v>
                </c:pt>
                <c:pt idx="1207">
                  <c:v>7.8385134640611449E-31</c:v>
                </c:pt>
                <c:pt idx="1208">
                  <c:v>7.3110906915849882E-31</c:v>
                </c:pt>
                <c:pt idx="1209">
                  <c:v>6.8191561251573182E-31</c:v>
                </c:pt>
                <c:pt idx="1210">
                  <c:v>6.3603219028308248E-31</c:v>
                </c:pt>
                <c:pt idx="1211">
                  <c:v>5.9323608325064207E-31</c:v>
                </c:pt>
                <c:pt idx="1212">
                  <c:v>5.5331955810904429E-31</c:v>
                </c:pt>
                <c:pt idx="1213">
                  <c:v>5.1608885910709926E-31</c:v>
                </c:pt>
                <c:pt idx="1214">
                  <c:v>4.8136326755682369E-31</c:v>
                </c:pt>
                <c:pt idx="1215">
                  <c:v>4.48974224620682E-31</c:v>
                </c:pt>
                <c:pt idx="1216">
                  <c:v>4.1876451312302686E-31</c:v>
                </c:pt>
                <c:pt idx="1217">
                  <c:v>3.9058749441423411E-31</c:v>
                </c:pt>
                <c:pt idx="1218">
                  <c:v>3.6430639658325087E-31</c:v>
                </c:pt>
                <c:pt idx="1219">
                  <c:v>3.3979365056352448E-31</c:v>
                </c:pt>
                <c:pt idx="1220">
                  <c:v>3.169302709097557E-31</c:v>
                </c:pt>
                <c:pt idx="1221">
                  <c:v>2.9560527823975028E-31</c:v>
                </c:pt>
                <c:pt idx="1222">
                  <c:v>2.7571516053788973E-31</c:v>
                </c:pt>
                <c:pt idx="1223">
                  <c:v>2.5716337070537459E-31</c:v>
                </c:pt>
                <c:pt idx="1224">
                  <c:v>2.3985985791833777E-31</c:v>
                </c:pt>
                <c:pt idx="1225">
                  <c:v>2.23720630519029E-31</c:v>
                </c:pt>
                <c:pt idx="1226">
                  <c:v>2.0866734831833396E-31</c:v>
                </c:pt>
                <c:pt idx="1227">
                  <c:v>1.9462694233065536E-31</c:v>
                </c:pt>
                <c:pt idx="1228">
                  <c:v>1.815312600953393E-31</c:v>
                </c:pt>
                <c:pt idx="1229">
                  <c:v>1.6931673486302962E-31</c:v>
                </c:pt>
                <c:pt idx="1230">
                  <c:v>1.5792407704117238E-31</c:v>
                </c:pt>
                <c:pt idx="1231">
                  <c:v>1.4729798640094031E-31</c:v>
                </c:pt>
                <c:pt idx="1232">
                  <c:v>1.3738688364862217E-31</c:v>
                </c:pt>
                <c:pt idx="1233">
                  <c:v>1.2814266005851898E-31</c:v>
                </c:pt>
                <c:pt idx="1234">
                  <c:v>1.1952044395205873E-31</c:v>
                </c:pt>
                <c:pt idx="1235">
                  <c:v>1.1147838288961386E-31</c:v>
                </c:pt>
                <c:pt idx="1236">
                  <c:v>1.0397744051777588E-31</c:v>
                </c:pt>
                <c:pt idx="1237">
                  <c:v>9.6981207085978315E-32</c:v>
                </c:pt>
                <c:pt idx="1238">
                  <c:v>9.0455722712711697E-32</c:v>
                </c:pt>
                <c:pt idx="1239">
                  <c:v>8.4369312543460687E-32</c:v>
                </c:pt>
                <c:pt idx="1240">
                  <c:v>7.8692433000215663E-32</c:v>
                </c:pt>
                <c:pt idx="1241">
                  <c:v>7.3397528376250822E-32</c:v>
                </c:pt>
                <c:pt idx="1242">
                  <c:v>6.8458897080076069E-32</c:v>
                </c:pt>
                <c:pt idx="1243">
                  <c:v>6.3852566879307797E-32</c:v>
                </c:pt>
                <c:pt idx="1244">
                  <c:v>5.9556178538889559E-32</c:v>
                </c:pt>
                <c:pt idx="1245">
                  <c:v>5.5548877288839554E-32</c:v>
                </c:pt>
                <c:pt idx="1246">
                  <c:v>5.181121159470699E-32</c:v>
                </c:pt>
                <c:pt idx="1247">
                  <c:v>4.8325038739366721E-32</c:v>
                </c:pt>
                <c:pt idx="1248">
                  <c:v>4.5073436757843908E-32</c:v>
                </c:pt>
                <c:pt idx="1249">
                  <c:v>4.2040622297698298E-32</c:v>
                </c:pt>
                <c:pt idx="1250">
                  <c:v>3.9211874006260527E-32</c:v>
                </c:pt>
                <c:pt idx="1251">
                  <c:v>3.6573461072840276E-32</c:v>
                </c:pt>
                <c:pt idx="1252">
                  <c:v>3.4112576579048493E-32</c:v>
                </c:pt>
                <c:pt idx="1253">
                  <c:v>3.1817275333714481E-32</c:v>
                </c:pt>
                <c:pt idx="1254">
                  <c:v>2.9676415890647257E-32</c:v>
                </c:pt>
                <c:pt idx="1255">
                  <c:v>2.7679606467793843E-32</c:v>
                </c:pt>
                <c:pt idx="1256">
                  <c:v>2.5817154505284981E-32</c:v>
                </c:pt>
                <c:pt idx="1257">
                  <c:v>2.4080019617521714E-32</c:v>
                </c:pt>
                <c:pt idx="1258">
                  <c:v>2.2459769710931202E-32</c:v>
                </c:pt>
                <c:pt idx="1259">
                  <c:v>2.0948540054386352E-32</c:v>
                </c:pt>
                <c:pt idx="1260">
                  <c:v>1.9538995103616072E-32</c:v>
                </c:pt>
                <c:pt idx="1261">
                  <c:v>1.822429289430099E-32</c:v>
                </c:pt>
                <c:pt idx="1262">
                  <c:v>1.6998051831017825E-32</c:v>
                </c:pt>
                <c:pt idx="1263">
                  <c:v>1.5854319710825235E-32</c:v>
                </c:pt>
                <c:pt idx="1264">
                  <c:v>1.4787544831130828E-32</c:v>
                </c:pt>
                <c:pt idx="1265">
                  <c:v>1.3792549041596308E-32</c:v>
                </c:pt>
                <c:pt idx="1266">
                  <c:v>1.2864502609274033E-32</c:v>
                </c:pt>
                <c:pt idx="1267">
                  <c:v>1.1998900774969761E-32</c:v>
                </c:pt>
                <c:pt idx="1268">
                  <c:v>1.1191541887035664E-32</c:v>
                </c:pt>
                <c:pt idx="1269">
                  <c:v>1.0438507006454469E-32</c:v>
                </c:pt>
                <c:pt idx="1270">
                  <c:v>9.7361408842173583E-33</c:v>
                </c:pt>
                <c:pt idx="1271">
                  <c:v>9.0810342186593851E-33</c:v>
                </c:pt>
                <c:pt idx="1272">
                  <c:v>8.4700071066290499E-33</c:v>
                </c:pt>
                <c:pt idx="1273">
                  <c:v>7.9000936081636739E-33</c:v>
                </c:pt>
                <c:pt idx="1274">
                  <c:v>7.36852734974711E-33</c:v>
                </c:pt>
                <c:pt idx="1275">
                  <c:v>6.8727280962676761E-33</c:v>
                </c:pt>
                <c:pt idx="1276">
                  <c:v>6.4102892264962838E-33</c:v>
                </c:pt>
                <c:pt idx="1277">
                  <c:v>5.9789660512904275E-33</c:v>
                </c:pt>
                <c:pt idx="1278">
                  <c:v>5.5766649178203317E-33</c:v>
                </c:pt>
                <c:pt idx="1279">
                  <c:v>5.2014330469289037E-33</c:v>
                </c:pt>
                <c:pt idx="1280">
                  <c:v>4.8514490542958142E-33</c:v>
                </c:pt>
                <c:pt idx="1281">
                  <c:v>4.5250141093951998E-33</c:v>
                </c:pt>
                <c:pt idx="1282">
                  <c:v>4.2205436893323581E-33</c:v>
                </c:pt>
                <c:pt idx="1283">
                  <c:v>3.9365598875323777E-33</c:v>
                </c:pt>
                <c:pt idx="1284">
                  <c:v>3.671684239946891E-33</c:v>
                </c:pt>
                <c:pt idx="1285">
                  <c:v>3.4246310339571824E-33</c:v>
                </c:pt>
                <c:pt idx="1286">
                  <c:v>3.1942010674949231E-33</c:v>
                </c:pt>
                <c:pt idx="1287">
                  <c:v>2.9792758280871402E-33</c:v>
                </c:pt>
                <c:pt idx="1288">
                  <c:v>2.7788120635703913E-33</c:v>
                </c:pt>
                <c:pt idx="1289">
                  <c:v>2.5918367181202413E-33</c:v>
                </c:pt>
                <c:pt idx="1290">
                  <c:v>2.4174422090154192E-33</c:v>
                </c:pt>
                <c:pt idx="1291">
                  <c:v>2.2547820212099616E-33</c:v>
                </c:pt>
                <c:pt idx="1292">
                  <c:v>2.1030665983292803E-33</c:v>
                </c:pt>
                <c:pt idx="1293">
                  <c:v>1.9615595101449669E-33</c:v>
                </c:pt>
                <c:pt idx="1294">
                  <c:v>1.829573877925154E-33</c:v>
                </c:pt>
                <c:pt idx="1295">
                  <c:v>1.7064690403090058E-33</c:v>
                </c:pt>
                <c:pt idx="1296">
                  <c:v>1.5916474435214185E-33</c:v>
                </c:pt>
                <c:pt idx="1297">
                  <c:v>1.4845517408329497E-33</c:v>
                </c:pt>
                <c:pt idx="1298">
                  <c:v>1.3846620871856942E-33</c:v>
                </c:pt>
                <c:pt idx="1299">
                  <c:v>1.2914936158531554E-33</c:v>
                </c:pt>
                <c:pt idx="1300">
                  <c:v>1.2045940848857599E-33</c:v>
                </c:pt>
                <c:pt idx="1301">
                  <c:v>1.1235416819178048E-33</c:v>
                </c:pt>
                <c:pt idx="1302">
                  <c:v>1.0479429766803201E-33</c:v>
                </c:pt>
                <c:pt idx="1303">
                  <c:v>9.7743101128129782E-34</c:v>
                </c:pt>
                <c:pt idx="1304">
                  <c:v>9.1166351898345779E-34</c:v>
                </c:pt>
                <c:pt idx="1305">
                  <c:v>8.5032126283346268E-34</c:v>
                </c:pt>
                <c:pt idx="1306">
                  <c:v>7.9310648607824207E-34</c:v>
                </c:pt>
                <c:pt idx="1307">
                  <c:v>7.397414668467147E-34</c:v>
                </c:pt>
                <c:pt idx="1308">
                  <c:v>6.8996717008130058E-34</c:v>
                </c:pt>
                <c:pt idx="1309">
                  <c:v>6.4354199017566236E-34</c:v>
                </c:pt>
                <c:pt idx="1310">
                  <c:v>6.0024057821541326E-34</c:v>
                </c:pt>
                <c:pt idx="1311">
                  <c:v>5.5985274812919135E-34</c:v>
                </c:pt>
                <c:pt idx="1312">
                  <c:v>5.2218245644052864E-34</c:v>
                </c:pt>
                <c:pt idx="1313">
                  <c:v>4.8704685066820885E-34</c:v>
                </c:pt>
                <c:pt idx="1314">
                  <c:v>4.5427538175602593E-34</c:v>
                </c:pt>
                <c:pt idx="1315">
                  <c:v>4.2370897622365687E-34</c:v>
                </c:pt>
                <c:pt idx="1316">
                  <c:v>3.951992640202498E-34</c:v>
                </c:pt>
                <c:pt idx="1317">
                  <c:v>3.686078583327095E-34</c:v>
                </c:pt>
                <c:pt idx="1318">
                  <c:v>3.4380568385285463E-34</c:v>
                </c:pt>
                <c:pt idx="1319">
                  <c:v>3.20672350242838E-34</c:v>
                </c:pt>
                <c:pt idx="1320">
                  <c:v>2.9909556775761712E-34</c:v>
                </c:pt>
                <c:pt idx="1321">
                  <c:v>2.789706021878926E-34</c:v>
                </c:pt>
                <c:pt idx="1322">
                  <c:v>2.601997664777948E-34</c:v>
                </c:pt>
                <c:pt idx="1323">
                  <c:v>2.426919465496186E-34</c:v>
                </c:pt>
                <c:pt idx="1324">
                  <c:v>2.2636215903394882E-34</c:v>
                </c:pt>
                <c:pt idx="1325">
                  <c:v>2.1113113875838775E-34</c:v>
                </c:pt>
                <c:pt idx="1326">
                  <c:v>1.9692495399254526E-34</c:v>
                </c:pt>
                <c:pt idx="1327">
                  <c:v>1.8367464758168194E-34</c:v>
                </c:pt>
                <c:pt idx="1328">
                  <c:v>1.7131590222705944E-34</c:v>
                </c:pt>
                <c:pt idx="1329">
                  <c:v>1.5978872828826057E-34</c:v>
                </c:pt>
                <c:pt idx="1330">
                  <c:v>1.4903717259206484E-34</c:v>
                </c:pt>
                <c:pt idx="1331">
                  <c:v>1.3900904683443061E-34</c:v>
                </c:pt>
                <c:pt idx="1332">
                  <c:v>1.2965567425724073E-34</c:v>
                </c:pt>
                <c:pt idx="1333">
                  <c:v>1.2093165337017449E-34</c:v>
                </c:pt>
                <c:pt idx="1334">
                  <c:v>1.1279463757080669E-34</c:v>
                </c:pt>
                <c:pt idx="1335">
                  <c:v>1.05205129593204E-34</c:v>
                </c:pt>
                <c:pt idx="1336">
                  <c:v>9.8126289787268024E-35</c:v>
                </c:pt>
                <c:pt idx="1337">
                  <c:v>9.1523757298207811E-35</c:v>
                </c:pt>
                <c:pt idx="1338">
                  <c:v>8.5365483278143046E-35</c:v>
                </c:pt>
                <c:pt idx="1339">
                  <c:v>7.9621575320243309E-35</c:v>
                </c:pt>
                <c:pt idx="1340">
                  <c:v>7.4264152360282663E-35</c:v>
                </c:pt>
                <c:pt idx="1341">
                  <c:v>6.9267209341298714E-35</c:v>
                </c:pt>
                <c:pt idx="1342">
                  <c:v>6.4606490984434892E-35</c:v>
                </c:pt>
                <c:pt idx="1343">
                  <c:v>6.0259374053246739E-35</c:v>
                </c:pt>
                <c:pt idx="1344">
                  <c:v>5.6204757539980614E-35</c:v>
                </c:pt>
                <c:pt idx="1345">
                  <c:v>5.2422960240786042E-35</c:v>
                </c:pt>
                <c:pt idx="1346">
                  <c:v>4.8895625222689676E-35</c:v>
                </c:pt>
                <c:pt idx="1347">
                  <c:v>4.560563071861123E-35</c:v>
                </c:pt>
                <c:pt idx="1348">
                  <c:v>4.2537007017903626E-35</c:v>
                </c:pt>
                <c:pt idx="1349">
                  <c:v>3.9674858949002202E-35</c:v>
                </c:pt>
                <c:pt idx="1350">
                  <c:v>3.7005293577911844E-35</c:v>
                </c:pt>
                <c:pt idx="1351">
                  <c:v>3.4515352771578858E-35</c:v>
                </c:pt>
                <c:pt idx="1352">
                  <c:v>3.2192950298808583E-35</c:v>
                </c:pt>
                <c:pt idx="1353">
                  <c:v>3.0026813163415092E-35</c:v>
                </c:pt>
                <c:pt idx="1354">
                  <c:v>2.8006426884832765E-35</c:v>
                </c:pt>
                <c:pt idx="1355">
                  <c:v>2.6121984460580522E-35</c:v>
                </c:pt>
                <c:pt idx="1356">
                  <c:v>2.4364338762841245E-35</c:v>
                </c:pt>
                <c:pt idx="1357">
                  <c:v>2.2724958138088415E-35</c:v>
                </c:pt>
                <c:pt idx="1358">
                  <c:v>2.1195884994239352E-35</c:v>
                </c:pt>
                <c:pt idx="1359">
                  <c:v>1.9769697174316223E-35</c:v>
                </c:pt>
                <c:pt idx="1360">
                  <c:v>1.8439471929121624E-35</c:v>
                </c:pt>
                <c:pt idx="1361">
                  <c:v>1.7198752314051288E-35</c:v>
                </c:pt>
                <c:pt idx="1362">
                  <c:v>1.6041515846933204E-35</c:v>
                </c:pt>
                <c:pt idx="1363">
                  <c:v>1.496214527475762E-35</c:v>
                </c:pt>
                <c:pt idx="1364">
                  <c:v>1.3955401307398898E-35</c:v>
                </c:pt>
                <c:pt idx="1365">
                  <c:v>1.3016397185978114E-35</c:v>
                </c:pt>
                <c:pt idx="1366">
                  <c:v>1.2140574962420617E-35</c:v>
                </c:pt>
                <c:pt idx="1367">
                  <c:v>1.1323683375068929E-35</c:v>
                </c:pt>
                <c:pt idx="1368">
                  <c:v>1.056175721295876E-35</c:v>
                </c:pt>
                <c:pt idx="1369">
                  <c:v>9.8510980685917772E-36</c:v>
                </c:pt>
                <c:pt idx="1370">
                  <c:v>9.1882563857787086E-36</c:v>
                </c:pt>
                <c:pt idx="1371">
                  <c:v>8.5700147154125027E-36</c:v>
                </c:pt>
                <c:pt idx="1372">
                  <c:v>7.9933720978947557E-36</c:v>
                </c:pt>
                <c:pt idx="1373">
                  <c:v>7.4555294964072855E-36</c:v>
                </c:pt>
                <c:pt idx="1374">
                  <c:v>6.9538762103216341E-36</c:v>
                </c:pt>
                <c:pt idx="1375">
                  <c:v>6.4859772027968552E-36</c:v>
                </c:pt>
                <c:pt idx="1376">
                  <c:v>6.0495612810534595E-36</c:v>
                </c:pt>
                <c:pt idx="1377">
                  <c:v>5.6425100719502829E-36</c:v>
                </c:pt>
                <c:pt idx="1378">
                  <c:v>5.2628477393514698E-36</c:v>
                </c:pt>
                <c:pt idx="1379">
                  <c:v>4.9087313933714365E-36</c:v>
                </c:pt>
                <c:pt idx="1380">
                  <c:v>4.5784421449440499E-36</c:v>
                </c:pt>
                <c:pt idx="1381">
                  <c:v>4.2703767622947006E-36</c:v>
                </c:pt>
                <c:pt idx="1382">
                  <c:v>3.9830398888155926E-36</c:v>
                </c:pt>
                <c:pt idx="1383">
                  <c:v>3.7150367845696198E-36</c:v>
                </c:pt>
                <c:pt idx="1384">
                  <c:v>3.4650665561899326E-36</c:v>
                </c:pt>
                <c:pt idx="1385">
                  <c:v>3.2319158423129626E-36</c:v>
                </c:pt>
                <c:pt idx="1386">
                  <c:v>3.014452923893841E-36</c:v>
                </c:pt>
                <c:pt idx="1387">
                  <c:v>2.8116222308155616E-36</c:v>
                </c:pt>
                <c:pt idx="1388">
                  <c:v>2.6224392181268215E-36</c:v>
                </c:pt>
                <c:pt idx="1389">
                  <c:v>2.4459855870376882E-36</c:v>
                </c:pt>
                <c:pt idx="1390">
                  <c:v>2.2814048274756898E-36</c:v>
                </c:pt>
                <c:pt idx="1391">
                  <c:v>2.1278980605657936E-36</c:v>
                </c:pt>
                <c:pt idx="1392">
                  <c:v>1.984720160853572E-36</c:v>
                </c:pt>
                <c:pt idx="1393">
                  <c:v>1.8511761394487313E-36</c:v>
                </c:pt>
                <c:pt idx="1394">
                  <c:v>1.726617770532706E-36</c:v>
                </c:pt>
                <c:pt idx="1395">
                  <c:v>1.6104404448553004E-36</c:v>
                </c:pt>
                <c:pt idx="1396">
                  <c:v>1.502080234947177E-36</c:v>
                </c:pt>
                <c:pt idx="1397">
                  <c:v>1.4010111578026669E-36</c:v>
                </c:pt>
                <c:pt idx="1398">
                  <c:v>1.3067426217458986E-36</c:v>
                </c:pt>
                <c:pt idx="1399">
                  <c:v>1.2188170450872723E-36</c:v>
                </c:pt>
                <c:pt idx="1400">
                  <c:v>1.1368076350111845E-36</c:v>
                </c:pt>
                <c:pt idx="1401">
                  <c:v>1.0603163159136706E-36</c:v>
                </c:pt>
                <c:pt idx="1402">
                  <c:v>9.8897179713406628E-37</c:v>
                </c:pt>
                <c:pt idx="1403">
                  <c:v>9.2242777070141523E-37</c:v>
                </c:pt>
                <c:pt idx="1404">
                  <c:v>8.6036123034743852E-37</c:v>
                </c:pt>
                <c:pt idx="1405">
                  <c:v>8.0247090362651695E-37</c:v>
                </c:pt>
                <c:pt idx="1406">
                  <c:v>7.4847578953215882E-37</c:v>
                </c:pt>
                <c:pt idx="1407">
                  <c:v>6.9811379451151055E-37</c:v>
                </c:pt>
                <c:pt idx="1408">
                  <c:v>6.5114046025709118E-37</c:v>
                </c:pt>
                <c:pt idx="1409">
                  <c:v>6.0732777710042211E-37</c:v>
                </c:pt>
                <c:pt idx="1410">
                  <c:v>5.6646307724773748E-37</c:v>
                </c:pt>
                <c:pt idx="1411">
                  <c:v>5.2834800248551518E-37</c:v>
                </c:pt>
                <c:pt idx="1412">
                  <c:v>4.9279754134504603E-37</c:v>
                </c:pt>
                <c:pt idx="1413">
                  <c:v>4.5963913105241694E-37</c:v>
                </c:pt>
                <c:pt idx="1414">
                  <c:v>4.2871181990474976E-37</c:v>
                </c:pt>
                <c:pt idx="1415">
                  <c:v>3.9986548600685369E-37</c:v>
                </c:pt>
                <c:pt idx="1416">
                  <c:v>3.7296010857601694E-37</c:v>
                </c:pt>
                <c:pt idx="1417">
                  <c:v>3.4786508827783697E-37</c:v>
                </c:pt>
                <c:pt idx="1418">
                  <c:v>3.2445861329398172E-37</c:v>
                </c:pt>
                <c:pt idx="1419">
                  <c:v>3.0262706804476047E-37</c:v>
                </c:pt>
                <c:pt idx="1420">
                  <c:v>2.8226448169642978E-37</c:v>
                </c:pt>
                <c:pt idx="1421">
                  <c:v>2.6327201377627579E-37</c:v>
                </c:pt>
                <c:pt idx="1422">
                  <c:v>2.4555747439863685E-37</c:v>
                </c:pt>
                <c:pt idx="1423">
                  <c:v>2.2903487677303158E-37</c:v>
                </c:pt>
                <c:pt idx="1424">
                  <c:v>2.1362401982225696E-37</c:v>
                </c:pt>
                <c:pt idx="1425">
                  <c:v>1.9925009888447479E-37</c:v>
                </c:pt>
                <c:pt idx="1426">
                  <c:v>1.8584334260962481E-37</c:v>
                </c:pt>
                <c:pt idx="1427">
                  <c:v>1.7333867428765179E-37</c:v>
                </c:pt>
                <c:pt idx="1428">
                  <c:v>1.6167539596462541E-37</c:v>
                </c:pt>
                <c:pt idx="1429">
                  <c:v>1.5079689381344533E-37</c:v>
                </c:pt>
                <c:pt idx="1430">
                  <c:v>1.4065036332899381E-37</c:v>
                </c:pt>
                <c:pt idx="1431">
                  <c:v>1.3118655301382688E-37</c:v>
                </c:pt>
                <c:pt idx="1432">
                  <c:v>1.223595253102481E-37</c:v>
                </c:pt>
                <c:pt idx="1433">
                  <c:v>1.1412643361832395E-37</c:v>
                </c:pt>
                <c:pt idx="1434">
                  <c:v>1.064473143174806E-37</c:v>
                </c:pt>
                <c:pt idx="1435">
                  <c:v>9.9284892782150513E-38</c:v>
                </c:pt>
                <c:pt idx="1436">
                  <c:v>9.2604402449863787E-38</c:v>
                </c:pt>
                <c:pt idx="1437">
                  <c:v>8.6373416063536909E-38</c:v>
                </c:pt>
                <c:pt idx="1438">
                  <c:v>8.0561688268804637E-38</c:v>
                </c:pt>
                <c:pt idx="1439">
                  <c:v>7.5141008802359141E-38</c:v>
                </c:pt>
                <c:pt idx="1440">
                  <c:v>7.0085065558668833E-38</c:v>
                </c:pt>
                <c:pt idx="1441">
                  <c:v>6.5369316870399691E-38</c:v>
                </c:pt>
                <c:pt idx="1442">
                  <c:v>6.0970872382585294E-38</c:v>
                </c:pt>
                <c:pt idx="1443">
                  <c:v>5.6868381942305799E-38</c:v>
                </c:pt>
                <c:pt idx="1444">
                  <c:v>5.3041931964543802E-38</c:v>
                </c:pt>
                <c:pt idx="1445">
                  <c:v>4.9472948771174737E-38</c:v>
                </c:pt>
                <c:pt idx="1446">
                  <c:v>4.6144108433896682E-38</c:v>
                </c:pt>
                <c:pt idx="1447">
                  <c:v>4.3039252683475236E-38</c:v>
                </c:pt>
                <c:pt idx="1448">
                  <c:v>4.0143310477124862E-38</c:v>
                </c:pt>
                <c:pt idx="1449">
                  <c:v>3.744222484331301E-38</c:v>
                </c:pt>
                <c:pt idx="1450">
                  <c:v>3.4922884648889922E-38</c:v>
                </c:pt>
                <c:pt idx="1451">
                  <c:v>3.2573060957340181E-38</c:v>
                </c:pt>
                <c:pt idx="1452">
                  <c:v>3.0381347669237423E-38</c:v>
                </c:pt>
                <c:pt idx="1453">
                  <c:v>2.8337106156769667E-38</c:v>
                </c:pt>
                <c:pt idx="1454">
                  <c:v>2.6430413623589878E-38</c:v>
                </c:pt>
                <c:pt idx="1455">
                  <c:v>2.4652014939329277E-38</c:v>
                </c:pt>
                <c:pt idx="1456">
                  <c:v>2.2993277714977006E-38</c:v>
                </c:pt>
                <c:pt idx="1457">
                  <c:v>2.1446150401060997E-38</c:v>
                </c:pt>
                <c:pt idx="1458">
                  <c:v>2.0003123205237587E-38</c:v>
                </c:pt>
                <c:pt idx="1459">
                  <c:v>1.8657191639582978E-38</c:v>
                </c:pt>
                <c:pt idx="1460">
                  <c:v>1.7401822520644248E-38</c:v>
                </c:pt>
                <c:pt idx="1461">
                  <c:v>1.6230922257213301E-38</c:v>
                </c:pt>
                <c:pt idx="1462">
                  <c:v>1.5138807271891947E-38</c:v>
                </c:pt>
                <c:pt idx="1463">
                  <c:v>1.4120176412873604E-38</c:v>
                </c:pt>
                <c:pt idx="1464">
                  <c:v>1.3170085222027863E-38</c:v>
                </c:pt>
                <c:pt idx="1465">
                  <c:v>1.2283921934384499E-38</c:v>
                </c:pt>
                <c:pt idx="1466">
                  <c:v>1.1457385092517921E-38</c:v>
                </c:pt>
                <c:pt idx="1467">
                  <c:v>1.0686462667171733E-38</c:v>
                </c:pt>
                <c:pt idx="1468">
                  <c:v>9.9674125827744181E-39</c:v>
                </c:pt>
                <c:pt idx="1469">
                  <c:v>9.2967445533165809E-39</c:v>
                </c:pt>
                <c:pt idx="1470">
                  <c:v>8.6712031404206173E-39</c:v>
                </c:pt>
                <c:pt idx="1471">
                  <c:v>8.0877519513663196E-39</c:v>
                </c:pt>
                <c:pt idx="1472">
                  <c:v>7.5435589003692464E-39</c:v>
                </c:pt>
                <c:pt idx="1473">
                  <c:v>7.0359824615697669E-39</c:v>
                </c:pt>
                <c:pt idx="1474">
                  <c:v>6.5625588470044496E-39</c:v>
                </c:pt>
                <c:pt idx="1475">
                  <c:v>6.1209900473213846E-39</c:v>
                </c:pt>
                <c:pt idx="1476">
                  <c:v>5.7091326771887836E-39</c:v>
                </c:pt>
                <c:pt idx="1477">
                  <c:v>5.3249875712521973E-39</c:v>
                </c:pt>
                <c:pt idx="1478">
                  <c:v>4.9666900801389004E-39</c:v>
                </c:pt>
                <c:pt idx="1479">
                  <c:v>4.6325010194060134E-39</c:v>
                </c:pt>
                <c:pt idx="1480">
                  <c:v>4.320798227498341E-39</c:v>
                </c:pt>
                <c:pt idx="1481">
                  <c:v>4.0300686917380565E-39</c:v>
                </c:pt>
                <c:pt idx="1482">
                  <c:v>3.7589012041256037E-39</c:v>
                </c:pt>
                <c:pt idx="1483">
                  <c:v>3.5059795113029017E-39</c:v>
                </c:pt>
                <c:pt idx="1484">
                  <c:v>3.270075925428605E-39</c:v>
                </c:pt>
                <c:pt idx="1485">
                  <c:v>3.0500453649524727E-39</c:v>
                </c:pt>
                <c:pt idx="1486">
                  <c:v>2.8448197963626042E-39</c:v>
                </c:pt>
                <c:pt idx="1487">
                  <c:v>2.6534030499256783E-39</c:v>
                </c:pt>
                <c:pt idx="1488">
                  <c:v>2.4748659842556499E-39</c:v>
                </c:pt>
                <c:pt idx="1489">
                  <c:v>2.3083419762396238E-39</c:v>
                </c:pt>
                <c:pt idx="1490">
                  <c:v>2.1530227144289001E-39</c:v>
                </c:pt>
                <c:pt idx="1491">
                  <c:v>2.0081542754762041E-39</c:v>
                </c:pt>
                <c:pt idx="1492">
                  <c:v>1.8730334645740357E-39</c:v>
                </c:pt>
                <c:pt idx="1493">
                  <c:v>1.7470044021305506E-39</c:v>
                </c:pt>
                <c:pt idx="1494">
                  <c:v>1.6294553401146053E-39</c:v>
                </c:pt>
                <c:pt idx="1495">
                  <c:v>1.5198156926164353E-39</c:v>
                </c:pt>
                <c:pt idx="1496">
                  <c:v>1.417553266210239E-39</c:v>
                </c:pt>
                <c:pt idx="1497">
                  <c:v>1.3221716766747817E-39</c:v>
                </c:pt>
                <c:pt idx="1498">
                  <c:v>1.2332079395327183E-39</c:v>
                </c:pt>
                <c:pt idx="1499">
                  <c:v>1.1502302227130587E-39</c:v>
                </c:pt>
                <c:pt idx="1500">
                  <c:v>1.0728357504281471E-39</c:v>
                </c:pt>
                <c:pt idx="1501">
                  <c:v>1.0006488480905207E-39</c:v>
                </c:pt>
                <c:pt idx="1502">
                  <c:v>9.3331911877963451E-40</c:v>
                </c:pt>
                <c:pt idx="1503">
                  <c:v>8.7051974240697197E-40</c:v>
                </c:pt>
                <c:pt idx="1504">
                  <c:v>8.1194588932365578E-40</c:v>
                </c:pt>
                <c:pt idx="1505">
                  <c:v>7.5731324067016593E-40</c:v>
                </c:pt>
                <c:pt idx="1506">
                  <c:v>7.0635660828591542E-40</c:v>
                </c:pt>
                <c:pt idx="1507">
                  <c:v>6.5882864747968442E-40</c:v>
                </c:pt>
                <c:pt idx="1508">
                  <c:v>6.1449865641267655E-40</c:v>
                </c:pt>
                <c:pt idx="1509">
                  <c:v>5.7315145626637104E-40</c:v>
                </c:pt>
                <c:pt idx="1510">
                  <c:v>5.3458634675948038E-40</c:v>
                </c:pt>
                <c:pt idx="1511">
                  <c:v>4.9861613194406758E-40</c:v>
                </c:pt>
                <c:pt idx="1512">
                  <c:v>4.650662115520159E-40</c:v>
                </c:pt>
                <c:pt idx="1513">
                  <c:v>4.3377373348122307E-40</c:v>
                </c:pt>
                <c:pt idx="1514">
                  <c:v>4.0458680330767099E-40</c:v>
                </c:pt>
                <c:pt idx="1515">
                  <c:v>3.7736374698632104E-40</c:v>
                </c:pt>
                <c:pt idx="1516">
                  <c:v>3.5197242316196949E-40</c:v>
                </c:pt>
                <c:pt idx="1517">
                  <c:v>3.2828958175200425E-40</c:v>
                </c:pt>
                <c:pt idx="1518">
                  <c:v>3.0620026568760698E-40</c:v>
                </c:pt>
                <c:pt idx="1519">
                  <c:v>2.8559725290943903E-40</c:v>
                </c:pt>
                <c:pt idx="1520">
                  <c:v>2.6638053590924541E-40</c:v>
                </c:pt>
                <c:pt idx="1521">
                  <c:v>2.4845683629105945E-40</c:v>
                </c:pt>
                <c:pt idx="1522">
                  <c:v>2.3173915199567622E-40</c:v>
                </c:pt>
                <c:pt idx="1523">
                  <c:v>2.1614633499061255E-40</c:v>
                </c:pt>
                <c:pt idx="1524">
                  <c:v>2.0160269737565013E-40</c:v>
                </c:pt>
                <c:pt idx="1525">
                  <c:v>1.8803764399198887E-40</c:v>
                </c:pt>
                <c:pt idx="1526">
                  <c:v>1.7538532975168692E-40</c:v>
                </c:pt>
                <c:pt idx="1527">
                  <c:v>1.6358434002405636E-40</c:v>
                </c:pt>
                <c:pt idx="1528">
                  <c:v>1.5257739252760219E-40</c:v>
                </c:pt>
                <c:pt idx="1529">
                  <c:v>1.4231105928048194E-40</c:v>
                </c:pt>
                <c:pt idx="1530">
                  <c:v>1.3273550725982587E-40</c:v>
                </c:pt>
                <c:pt idx="1531">
                  <c:v>1.238042565110729E-40</c:v>
                </c:pt>
                <c:pt idx="1532">
                  <c:v>1.1547395453317866E-40</c:v>
                </c:pt>
                <c:pt idx="1533">
                  <c:v>1.077041658445565E-40</c:v>
                </c:pt>
                <c:pt idx="1534">
                  <c:v>1.0045717570829964E-40</c:v>
                </c:pt>
                <c:pt idx="1535">
                  <c:v>9.369780706396168E-41</c:v>
                </c:pt>
                <c:pt idx="1536">
                  <c:v>8.7393249777278523E-41</c:v>
                </c:pt>
                <c:pt idx="1537">
                  <c:v>8.151290137900552E-41</c:v>
                </c:pt>
                <c:pt idx="1538">
                  <c:v>7.602821851981242E-41</c:v>
                </c:pt>
                <c:pt idx="1539">
                  <c:v>7.0912578420194962E-41</c:v>
                </c:pt>
                <c:pt idx="1540">
                  <c:v>6.6141149642877452E-41</c:v>
                </c:pt>
                <c:pt idx="1541">
                  <c:v>6.1690771560432583E-41</c:v>
                </c:pt>
                <c:pt idx="1542">
                  <c:v>5.7539841933051544E-41</c:v>
                </c:pt>
                <c:pt idx="1543">
                  <c:v>5.366821205076433E-41</c:v>
                </c:pt>
                <c:pt idx="1544">
                  <c:v>5.0057088931127931E-41</c:v>
                </c:pt>
                <c:pt idx="1545">
                  <c:v>4.6688944097647923E-41</c:v>
                </c:pt>
                <c:pt idx="1546">
                  <c:v>4.3547428496141563E-41</c:v>
                </c:pt>
                <c:pt idx="1547">
                  <c:v>4.0617293136044543E-41</c:v>
                </c:pt>
                <c:pt idx="1548">
                  <c:v>3.7884315071452388E-41</c:v>
                </c:pt>
                <c:pt idx="1549">
                  <c:v>3.533522836260677E-41</c:v>
                </c:pt>
                <c:pt idx="1550">
                  <c:v>3.2957659682712137E-41</c:v>
                </c:pt>
                <c:pt idx="1551">
                  <c:v>3.0740068257516609E-41</c:v>
                </c:pt>
                <c:pt idx="1552">
                  <c:v>2.8671689846122557E-41</c:v>
                </c:pt>
                <c:pt idx="1553">
                  <c:v>2.6742484491108258E-41</c:v>
                </c:pt>
                <c:pt idx="1554">
                  <c:v>2.4943087784338641E-41</c:v>
                </c:pt>
                <c:pt idx="1555">
                  <c:v>2.3264765411908078E-41</c:v>
                </c:pt>
                <c:pt idx="1556">
                  <c:v>2.1699370757575407E-41</c:v>
                </c:pt>
                <c:pt idx="1557">
                  <c:v>2.0239305358897261E-41</c:v>
                </c:pt>
                <c:pt idx="1558">
                  <c:v>1.8877482024112736E-41</c:v>
                </c:pt>
                <c:pt idx="1559">
                  <c:v>1.7607290430748051E-41</c:v>
                </c:pt>
                <c:pt idx="1560">
                  <c:v>1.6422565038955883E-41</c:v>
                </c:pt>
                <c:pt idx="1561">
                  <c:v>1.5317555163840034E-41</c:v>
                </c:pt>
                <c:pt idx="1562">
                  <c:v>1.4286897061495801E-41</c:v>
                </c:pt>
                <c:pt idx="1563">
                  <c:v>1.3325587893270995E-41</c:v>
                </c:pt>
                <c:pt idx="1564">
                  <c:v>1.2428961441869536E-41</c:v>
                </c:pt>
                <c:pt idx="1565">
                  <c:v>1.1592665461423041E-41</c:v>
                </c:pt>
                <c:pt idx="1566">
                  <c:v>1.0812640551587072E-41</c:v>
                </c:pt>
                <c:pt idx="1567">
                  <c:v>1.0085100453116473E-41</c:v>
                </c:pt>
                <c:pt idx="1568">
                  <c:v>9.4065136692739937E-42</c:v>
                </c:pt>
                <c:pt idx="1569">
                  <c:v>8.7735863238621324E-42</c:v>
                </c:pt>
                <c:pt idx="1570">
                  <c:v>8.1832461726706591E-42</c:v>
                </c:pt>
                <c:pt idx="1571">
                  <c:v>7.6326276907310099E-42</c:v>
                </c:pt>
                <c:pt idx="1572">
                  <c:v>7.1190581629907397E-42</c:v>
                </c:pt>
                <c:pt idx="1573">
                  <c:v>6.6400447108918451E-42</c:v>
                </c:pt>
                <c:pt idx="1574">
                  <c:v>6.1932621918796543E-42</c:v>
                </c:pt>
                <c:pt idx="1575">
                  <c:v>5.7765419131062139E-42</c:v>
                </c:pt>
                <c:pt idx="1576">
                  <c:v>5.3878611045442401E-42</c:v>
                </c:pt>
                <c:pt idx="1577">
                  <c:v>5.0253331004138642E-42</c:v>
                </c:pt>
                <c:pt idx="1578">
                  <c:v>4.687198181262591E-42</c:v>
                </c:pt>
                <c:pt idx="1579">
                  <c:v>4.371815032245724E-42</c:v>
                </c:pt>
                <c:pt idx="1580">
                  <c:v>4.0776527761455302E-42</c:v>
                </c:pt>
                <c:pt idx="1581">
                  <c:v>3.8032835424572438E-42</c:v>
                </c:pt>
                <c:pt idx="1582">
                  <c:v>3.5473755364720808E-42</c:v>
                </c:pt>
                <c:pt idx="1583">
                  <c:v>3.3086865747144203E-42</c:v>
                </c:pt>
                <c:pt idx="1584">
                  <c:v>3.0860580553540174E-42</c:v>
                </c:pt>
                <c:pt idx="1585">
                  <c:v>2.8784093343254897E-42</c:v>
                </c:pt>
                <c:pt idx="1586">
                  <c:v>2.6847324798566263E-42</c:v>
                </c:pt>
                <c:pt idx="1587">
                  <c:v>2.5040873799438753E-42</c:v>
                </c:pt>
                <c:pt idx="1588">
                  <c:v>2.3355971790265842E-42</c:v>
                </c:pt>
                <c:pt idx="1589">
                  <c:v>2.178444021709499E-42</c:v>
                </c:pt>
                <c:pt idx="1590">
                  <c:v>2.0318650828734543E-42</c:v>
                </c:pt>
                <c:pt idx="1591">
                  <c:v>1.8951488649043153E-42</c:v>
                </c:pt>
                <c:pt idx="1592">
                  <c:v>1.7676317440668386E-42</c:v>
                </c:pt>
                <c:pt idx="1593">
                  <c:v>1.6486947492594615E-42</c:v>
                </c:pt>
                <c:pt idx="1594">
                  <c:v>1.5377605575140301E-42</c:v>
                </c:pt>
                <c:pt idx="1595">
                  <c:v>1.4342906916565408E-42</c:v>
                </c:pt>
                <c:pt idx="1596">
                  <c:v>1.3377829065262843E-42</c:v>
                </c:pt>
                <c:pt idx="1597">
                  <c:v>1.247768751066029E-42</c:v>
                </c:pt>
                <c:pt idx="1598">
                  <c:v>1.1638112944495813E-42</c:v>
                </c:pt>
                <c:pt idx="1599">
                  <c:v>1.0855030052092842E-42</c:v>
                </c:pt>
                <c:pt idx="1600">
                  <c:v>1.0124637730686969E-42</c:v>
                </c:pt>
                <c:pt idx="1601">
                  <c:v>9.4433906387837814E-43</c:v>
                </c:pt>
                <c:pt idx="1602">
                  <c:v>8.80798198698793E-43</c:v>
                </c:pt>
                <c:pt idx="1603">
                  <c:v>8.2153274867696741E-43</c:v>
                </c:pt>
                <c:pt idx="1604">
                  <c:v>7.6625503792558827E-43</c:v>
                </c:pt>
                <c:pt idx="1605">
                  <c:v>7.1469674713748391E-43</c:v>
                </c:pt>
                <c:pt idx="1606">
                  <c:v>6.6660761115740171E-43</c:v>
                </c:pt>
                <c:pt idx="1607">
                  <c:v>6.2175420418906204E-43</c:v>
                </c:pt>
                <c:pt idx="1608">
                  <c:v>5.799188067408573E-43</c:v>
                </c:pt>
                <c:pt idx="1609">
                  <c:v>5.4089834881032257E-43</c:v>
                </c:pt>
                <c:pt idx="1610">
                  <c:v>5.0450342417757082E-43</c:v>
                </c:pt>
                <c:pt idx="1611">
                  <c:v>4.7055737102304978E-43</c:v>
                </c:pt>
                <c:pt idx="1612">
                  <c:v>4.3889541440691802E-43</c:v>
                </c:pt>
                <c:pt idx="1613">
                  <c:v>4.0936386644761452E-43</c:v>
                </c:pt>
                <c:pt idx="1614">
                  <c:v>3.8181938031726887E-43</c:v>
                </c:pt>
                <c:pt idx="1615">
                  <c:v>3.5612825443283023E-43</c:v>
                </c:pt>
                <c:pt idx="1616">
                  <c:v>3.3216578346544066E-43</c:v>
                </c:pt>
                <c:pt idx="1617">
                  <c:v>3.0981565301783786E-43</c:v>
                </c:pt>
                <c:pt idx="1618">
                  <c:v>2.8896937503153724E-43</c:v>
                </c:pt>
                <c:pt idx="1619">
                  <c:v>2.6952576118324611E-43</c:v>
                </c:pt>
                <c:pt idx="1620">
                  <c:v>2.5139043171436442E-43</c:v>
                </c:pt>
                <c:pt idx="1621">
                  <c:v>2.3447535730941808E-43</c:v>
                </c:pt>
                <c:pt idx="1622">
                  <c:v>2.1869843179969291E-43</c:v>
                </c:pt>
                <c:pt idx="1623">
                  <c:v>2.0398307361796183E-43</c:v>
                </c:pt>
                <c:pt idx="1624">
                  <c:v>1.9025785406975767E-43</c:v>
                </c:pt>
                <c:pt idx="1625">
                  <c:v>1.7745615061681161E-43</c:v>
                </c:pt>
                <c:pt idx="1626">
                  <c:v>1.6551582348968643E-43</c:v>
                </c:pt>
                <c:pt idx="1627">
                  <c:v>1.5437891405987524E-43</c:v>
                </c:pt>
                <c:pt idx="1628">
                  <c:v>1.4399136350725652E-43</c:v>
                </c:pt>
                <c:pt idx="1629">
                  <c:v>1.343027504173107E-43</c:v>
                </c:pt>
                <c:pt idx="1630">
                  <c:v>1.2526604603438911E-43</c:v>
                </c:pt>
                <c:pt idx="1631">
                  <c:v>1.1683738598302866E-43</c:v>
                </c:pt>
                <c:pt idx="1632">
                  <c:v>1.0897585734924241E-43</c:v>
                </c:pt>
                <c:pt idx="1633">
                  <c:v>1.0164330008827358E-43</c:v>
                </c:pt>
                <c:pt idx="1634">
                  <c:v>9.4804121794841369E-44</c:v>
                </c:pt>
                <c:pt idx="1635">
                  <c:v>8.8425124936769199E-44</c:v>
                </c:pt>
                <c:pt idx="1636">
                  <c:v>8.2475345713383339E-44</c:v>
                </c:pt>
                <c:pt idx="1637">
                  <c:v>7.6925903756496655E-44</c:v>
                </c:pt>
                <c:pt idx="1638">
                  <c:v>7.1749861944422671E-44</c:v>
                </c:pt>
                <c:pt idx="1639">
                  <c:v>6.6922095648553791E-44</c:v>
                </c:pt>
                <c:pt idx="1640">
                  <c:v>6.2419170777823542E-44</c:v>
                </c:pt>
                <c:pt idx="1641">
                  <c:v>5.8219230029077821E-44</c:v>
                </c:pt>
                <c:pt idx="1642">
                  <c:v>5.4301886791211594E-44</c:v>
                </c:pt>
                <c:pt idx="1643">
                  <c:v>5.0648126188079483E-44</c:v>
                </c:pt>
                <c:pt idx="1644">
                  <c:v>4.7240212779840085E-44</c:v>
                </c:pt>
                <c:pt idx="1645">
                  <c:v>4.4061604474714074E-44</c:v>
                </c:pt>
                <c:pt idx="1646">
                  <c:v>4.1096872233281993E-44</c:v>
                </c:pt>
                <c:pt idx="1647">
                  <c:v>3.8331625175564258E-44</c:v>
                </c:pt>
                <c:pt idx="1648">
                  <c:v>3.5752440727351483E-44</c:v>
                </c:pt>
                <c:pt idx="1649">
                  <c:v>3.3346799466713846E-44</c:v>
                </c:pt>
                <c:pt idx="1650">
                  <c:v>3.1103024354432758E-44</c:v>
                </c:pt>
                <c:pt idx="1651">
                  <c:v>2.9010224053378074E-44</c:v>
                </c:pt>
                <c:pt idx="1652">
                  <c:v>2.7058240061701691E-44</c:v>
                </c:pt>
                <c:pt idx="1653">
                  <c:v>2.5237597403230809E-44</c:v>
                </c:pt>
                <c:pt idx="1654">
                  <c:v>2.3539458635710899E-44</c:v>
                </c:pt>
                <c:pt idx="1655">
                  <c:v>2.1955580953653298E-44</c:v>
                </c:pt>
                <c:pt idx="1656">
                  <c:v>2.0478276177563653E-44</c:v>
                </c:pt>
                <c:pt idx="1657">
                  <c:v>1.9100373435337935E-44</c:v>
                </c:pt>
                <c:pt idx="1658">
                  <c:v>1.7815184354680731E-44</c:v>
                </c:pt>
                <c:pt idx="1659">
                  <c:v>1.6616470597588908E-44</c:v>
                </c:pt>
                <c:pt idx="1660">
                  <c:v>1.5498413579312347E-44</c:v>
                </c:pt>
                <c:pt idx="1661">
                  <c:v>1.4455586224806795E-44</c:v>
                </c:pt>
                <c:pt idx="1662">
                  <c:v>1.348292662558406E-44</c:v>
                </c:pt>
                <c:pt idx="1663">
                  <c:v>1.2575713469089229E-44</c:v>
                </c:pt>
                <c:pt idx="1664">
                  <c:v>1.1729543121338579E-44</c:v>
                </c:pt>
                <c:pt idx="1665">
                  <c:v>1.09403082515767E-44</c:v>
                </c:pt>
                <c:pt idx="1666">
                  <c:v>1.0204177895196495E-44</c:v>
                </c:pt>
                <c:pt idx="1667">
                  <c:v>9.5175788581469278E-45</c:v>
                </c:pt>
                <c:pt idx="1668">
                  <c:v>8.8771783725651187E-45</c:v>
                </c:pt>
                <c:pt idx="1669">
                  <c:v>8.2798679194428113E-45</c:v>
                </c:pt>
                <c:pt idx="1670">
                  <c:v>7.7227481398020479E-45</c:v>
                </c:pt>
                <c:pt idx="1671">
                  <c:v>7.2031147611385416E-45</c:v>
                </c:pt>
                <c:pt idx="1672">
                  <c:v>6.7184454708193927E-45</c:v>
                </c:pt>
                <c:pt idx="1673">
                  <c:v>6.266387672718276E-45</c:v>
                </c:pt>
                <c:pt idx="1674">
                  <c:v>5.8447470676585583E-45</c:v>
                </c:pt>
                <c:pt idx="1675">
                  <c:v>5.451477002233522E-45</c:v>
                </c:pt>
                <c:pt idx="1676">
                  <c:v>5.0846685343026208E-45</c:v>
                </c:pt>
                <c:pt idx="1677">
                  <c:v>4.7425411669414711E-45</c:v>
                </c:pt>
                <c:pt idx="1678">
                  <c:v>4.4234342058679311E-45</c:v>
                </c:pt>
                <c:pt idx="1679">
                  <c:v>4.1257986983930248E-45</c:v>
                </c:pt>
                <c:pt idx="1680">
                  <c:v>3.8481899147681821E-45</c:v>
                </c:pt>
                <c:pt idx="1681">
                  <c:v>3.5892603354330881E-45</c:v>
                </c:pt>
                <c:pt idx="1682">
                  <c:v>3.3477531101240662E-45</c:v>
                </c:pt>
                <c:pt idx="1683">
                  <c:v>3.1224959570933551E-45</c:v>
                </c:pt>
                <c:pt idx="1684">
                  <c:v>2.9123954728259572E-45</c:v>
                </c:pt>
                <c:pt idx="1685">
                  <c:v>2.716431824633276E-45</c:v>
                </c:pt>
                <c:pt idx="1686">
                  <c:v>2.5336538003612782E-45</c:v>
                </c:pt>
                <c:pt idx="1687">
                  <c:v>2.3631741911843422E-45</c:v>
                </c:pt>
                <c:pt idx="1688">
                  <c:v>2.2041654850727643E-45</c:v>
                </c:pt>
                <c:pt idx="1689">
                  <c:v>2.0558558500299202E-45</c:v>
                </c:pt>
                <c:pt idx="1690">
                  <c:v>1.917525387601611E-45</c:v>
                </c:pt>
                <c:pt idx="1691">
                  <c:v>1.7885026384720485E-45</c:v>
                </c:pt>
                <c:pt idx="1692">
                  <c:v>1.6681613231845545E-45</c:v>
                </c:pt>
                <c:pt idx="1693">
                  <c:v>1.5559173021663585E-45</c:v>
                </c:pt>
                <c:pt idx="1694">
                  <c:v>1.4512257403013826E-45</c:v>
                </c:pt>
                <c:pt idx="1695">
                  <c:v>1.3535784622877835E-45</c:v>
                </c:pt>
                <c:pt idx="1696">
                  <c:v>1.2625014859430929E-45</c:v>
                </c:pt>
                <c:pt idx="1697">
                  <c:v>1.1775527214835643E-45</c:v>
                </c:pt>
                <c:pt idx="1698">
                  <c:v>1.0983198256099725E-45</c:v>
                </c:pt>
                <c:pt idx="1699">
                  <c:v>1.0244181999835473E-45</c:v>
                </c:pt>
                <c:pt idx="1700">
                  <c:v>9.5548912437659878E-46</c:v>
                </c:pt>
                <c:pt idx="1701">
                  <c:v>8.9119801543610018E-46</c:v>
                </c:pt>
                <c:pt idx="1702">
                  <c:v>8.3123280260822958E-46</c:v>
                </c:pt>
                <c:pt idx="1703">
                  <c:v>7.7530241334056636E-46</c:v>
                </c:pt>
                <c:pt idx="1704">
                  <c:v>7.2313536020908157E-46</c:v>
                </c:pt>
                <c:pt idx="1705">
                  <c:v>6.7447842311179999E-46</c:v>
                </c:pt>
                <c:pt idx="1706">
                  <c:v>6.2909542013247434E-46</c:v>
                </c:pt>
                <c:pt idx="1707">
                  <c:v>5.8676606110801256E-46</c:v>
                </c:pt>
                <c:pt idx="1708">
                  <c:v>5.4728487833484896E-46</c:v>
                </c:pt>
                <c:pt idx="1709">
                  <c:v>5.1046022922388196E-46</c:v>
                </c:pt>
                <c:pt idx="1710">
                  <c:v>4.7611336606284244E-46</c:v>
                </c:pt>
                <c:pt idx="1711">
                  <c:v>4.4407756837069723E-46</c:v>
                </c:pt>
                <c:pt idx="1712">
                  <c:v>4.1419733363251576E-46</c:v>
                </c:pt>
                <c:pt idx="1713">
                  <c:v>3.86327622486608E-46</c:v>
                </c:pt>
                <c:pt idx="1714">
                  <c:v>3.6033315470005379E-46</c:v>
                </c:pt>
                <c:pt idx="1715">
                  <c:v>3.3608775251527299E-46</c:v>
                </c:pt>
                <c:pt idx="1716">
                  <c:v>3.1347372818022428E-46</c:v>
                </c:pt>
                <c:pt idx="1717">
                  <c:v>2.9238131268929122E-46</c:v>
                </c:pt>
                <c:pt idx="1718">
                  <c:v>2.7270812296194865E-46</c:v>
                </c:pt>
                <c:pt idx="1719">
                  <c:v>2.5435866487288391E-46</c:v>
                </c:pt>
                <c:pt idx="1720">
                  <c:v>2.3724386972126795E-46</c:v>
                </c:pt>
                <c:pt idx="1721">
                  <c:v>2.2128066188918822E-46</c:v>
                </c:pt>
                <c:pt idx="1722">
                  <c:v>2.0639155559064679E-46</c:v>
                </c:pt>
                <c:pt idx="1723">
                  <c:v>1.9250427875373393E-46</c:v>
                </c:pt>
                <c:pt idx="1724">
                  <c:v>1.795514222102926E-46</c:v>
                </c:pt>
                <c:pt idx="1725">
                  <c:v>1.6747011249023178E-46</c:v>
                </c:pt>
                <c:pt idx="1726">
                  <c:v>1.5620170663222496E-46</c:v>
                </c:pt>
                <c:pt idx="1727">
                  <c:v>1.4569150752939765E-46</c:v>
                </c:pt>
                <c:pt idx="1728">
                  <c:v>1.3588849842828497E-46</c:v>
                </c:pt>
                <c:pt idx="1729">
                  <c:v>1.2674509529231139E-46</c:v>
                </c:pt>
                <c:pt idx="1730">
                  <c:v>1.1821691582775877E-46</c:v>
                </c:pt>
                <c:pt idx="1731">
                  <c:v>1.1026256405106957E-46</c:v>
                </c:pt>
                <c:pt idx="1732">
                  <c:v>1.0284342935176976E-46</c:v>
                </c:pt>
                <c:pt idx="1733">
                  <c:v>9.5923499075658025E-47</c:v>
                </c:pt>
                <c:pt idx="1734">
                  <c:v>8.9469183718536017E-47</c:v>
                </c:pt>
                <c:pt idx="1735">
                  <c:v>8.3449153881965367E-47</c:v>
                </c:pt>
                <c:pt idx="1736">
                  <c:v>7.7834188199631467E-47</c:v>
                </c:pt>
                <c:pt idx="1737">
                  <c:v>7.2597031496144512E-47</c:v>
                </c:pt>
                <c:pt idx="1738">
                  <c:v>6.7712262489777623E-47</c:v>
                </c:pt>
                <c:pt idx="1739">
                  <c:v>6.3156170396967874E-47</c:v>
                </c:pt>
                <c:pt idx="1740">
                  <c:v>5.8906639839615569E-47</c:v>
                </c:pt>
                <c:pt idx="1741">
                  <c:v>5.4943043496519193E-47</c:v>
                </c:pt>
                <c:pt idx="1742">
                  <c:v>5.1246141977873524E-47</c:v>
                </c:pt>
                <c:pt idx="1743">
                  <c:v>4.7797990436819291E-47</c:v>
                </c:pt>
                <c:pt idx="1744">
                  <c:v>4.4581851464734806E-47</c:v>
                </c:pt>
                <c:pt idx="1745">
                  <c:v>4.1582113847461102E-47</c:v>
                </c:pt>
                <c:pt idx="1746">
                  <c:v>3.8784216788101525E-47</c:v>
                </c:pt>
                <c:pt idx="1747">
                  <c:v>3.6174579228571373E-47</c:v>
                </c:pt>
                <c:pt idx="1748">
                  <c:v>3.3740533926822729E-47</c:v>
                </c:pt>
                <c:pt idx="1749">
                  <c:v>3.1470265969753894E-47</c:v>
                </c:pt>
                <c:pt idx="1750">
                  <c:v>2.9352755423343464E-47</c:v>
                </c:pt>
                <c:pt idx="1751">
                  <c:v>2.7377723841631613E-47</c:v>
                </c:pt>
                <c:pt idx="1752">
                  <c:v>2.5535584374901817E-47</c:v>
                </c:pt>
                <c:pt idx="1753">
                  <c:v>2.3817395234887035E-47</c:v>
                </c:pt>
                <c:pt idx="1754">
                  <c:v>2.2214816291119268E-47</c:v>
                </c:pt>
                <c:pt idx="1755">
                  <c:v>2.072006858774029E-47</c:v>
                </c:pt>
                <c:pt idx="1756">
                  <c:v>1.9325896584267048E-47</c:v>
                </c:pt>
                <c:pt idx="1757">
                  <c:v>1.8025532937027661E-47</c:v>
                </c:pt>
                <c:pt idx="1758">
                  <c:v>1.681266565031616E-47</c:v>
                </c:pt>
                <c:pt idx="1759">
                  <c:v>1.5681407437817003E-47</c:v>
                </c:pt>
                <c:pt idx="1760">
                  <c:v>1.4626267145578915E-47</c:v>
                </c:pt>
                <c:pt idx="1761">
                  <c:v>1.3642123097824561E-47</c:v>
                </c:pt>
                <c:pt idx="1762">
                  <c:v>1.2724198236215939E-47</c:v>
                </c:pt>
                <c:pt idx="1763">
                  <c:v>1.1868036931900947E-47</c:v>
                </c:pt>
                <c:pt idx="1764">
                  <c:v>1.1069483357786196E-47</c:v>
                </c:pt>
                <c:pt idx="1765">
                  <c:v>1.0324661316054647E-47</c:v>
                </c:pt>
                <c:pt idx="1766">
                  <c:v>9.6299554230102847E-48</c:v>
                </c:pt>
                <c:pt idx="1767">
                  <c:v>8.981993559920697E-48</c:v>
                </c:pt>
                <c:pt idx="1768">
                  <c:v>8.3776305046734905E-48</c:v>
                </c:pt>
                <c:pt idx="1769">
                  <c:v>7.8139326647942353E-48</c:v>
                </c:pt>
                <c:pt idx="1770">
                  <c:v>7.2881638377196483E-48</c:v>
                </c:pt>
                <c:pt idx="1771">
                  <c:v>6.7977719292060402E-48</c:v>
                </c:pt>
                <c:pt idx="1772">
                  <c:v>6.3403765654038713E-48</c:v>
                </c:pt>
                <c:pt idx="1773">
                  <c:v>5.9137575384671483E-48</c:v>
                </c:pt>
                <c:pt idx="1774">
                  <c:v>5.5158440296123541E-48</c:v>
                </c:pt>
                <c:pt idx="1775">
                  <c:v>5.1447045573154021E-48</c:v>
                </c:pt>
                <c:pt idx="1776">
                  <c:v>4.7985376018549244E-48</c:v>
                </c:pt>
                <c:pt idx="1777">
                  <c:v>4.4756628606932032E-48</c:v>
                </c:pt>
                <c:pt idx="1778">
                  <c:v>4.1745130922481597E-48</c:v>
                </c:pt>
                <c:pt idx="1779">
                  <c:v>3.8936265084658794E-48</c:v>
                </c:pt>
                <c:pt idx="1780">
                  <c:v>3.6316396792670477E-48</c:v>
                </c:pt>
                <c:pt idx="1781">
                  <c:v>3.3872809144252931E-48</c:v>
                </c:pt>
                <c:pt idx="1782">
                  <c:v>3.1593640907529442E-48</c:v>
                </c:pt>
                <c:pt idx="1783">
                  <c:v>2.9467828946311982E-48</c:v>
                </c:pt>
                <c:pt idx="1784">
                  <c:v>2.7485054519378146E-48</c:v>
                </c:pt>
                <c:pt idx="1785">
                  <c:v>2.5635693193058727E-48</c:v>
                </c:pt>
                <c:pt idx="1786">
                  <c:v>2.3910768124010496E-48</c:v>
                </c:pt>
                <c:pt idx="1787">
                  <c:v>2.230190648540762E-48</c:v>
                </c:pt>
                <c:pt idx="1788">
                  <c:v>2.0801298825043474E-48</c:v>
                </c:pt>
                <c:pt idx="1789">
                  <c:v>1.9401661158066075E-48</c:v>
                </c:pt>
                <c:pt idx="1790">
                  <c:v>1.8096199610344438E-48</c:v>
                </c:pt>
                <c:pt idx="1791">
                  <c:v>1.6878577440843838E-48</c:v>
                </c:pt>
                <c:pt idx="1792">
                  <c:v>1.5742884282935918E-48</c:v>
                </c:pt>
                <c:pt idx="1793">
                  <c:v>1.4683607455340153E-48</c:v>
                </c:pt>
                <c:pt idx="1794">
                  <c:v>1.3695605203439366E-48</c:v>
                </c:pt>
                <c:pt idx="1795">
                  <c:v>1.2774081741081947E-48</c:v>
                </c:pt>
                <c:pt idx="1796">
                  <c:v>1.1914563971723182E-48</c:v>
                </c:pt>
                <c:pt idx="1797">
                  <c:v>1.1112879775909476E-48</c:v>
                </c:pt>
                <c:pt idx="1798">
                  <c:v>1.036513775971248E-48</c:v>
                </c:pt>
                <c:pt idx="1799">
                  <c:v>9.6677083658114984E-49</c:v>
                </c:pt>
                <c:pt idx="1800">
                  <c:v>9.0172062555369492E-49</c:v>
                </c:pt>
                <c:pt idx="1801">
                  <c:v>8.4104738763569039E-49</c:v>
                </c:pt>
                <c:pt idx="1802">
                  <c:v>7.8445661350428749E-49</c:v>
                </c:pt>
                <c:pt idx="1803">
                  <c:v>7.3167361021180752E-49</c:v>
                </c:pt>
                <c:pt idx="1804">
                  <c:v>6.824421678197173E-49</c:v>
                </c:pt>
                <c:pt idx="1805">
                  <c:v>6.3652331574956593E-49</c:v>
                </c:pt>
                <c:pt idx="1806">
                  <c:v>5.9369416281418059E-49</c:v>
                </c:pt>
                <c:pt idx="1807">
                  <c:v>5.5374681529860543E-49</c:v>
                </c:pt>
                <c:pt idx="1808">
                  <c:v>5.1648736783912285E-49</c:v>
                </c:pt>
                <c:pt idx="1809">
                  <c:v>4.8173496220206111E-49</c:v>
                </c:pt>
                <c:pt idx="1810">
                  <c:v>4.4932090939367703E-49</c:v>
                </c:pt>
                <c:pt idx="1811">
                  <c:v>4.190878708398158E-49</c:v>
                </c:pt>
                <c:pt idx="1812">
                  <c:v>3.9088909466077405E-49</c:v>
                </c:pt>
                <c:pt idx="1813">
                  <c:v>3.6458770333422706E-49</c:v>
                </c:pt>
                <c:pt idx="1814">
                  <c:v>3.4005602928851765E-49</c:v>
                </c:pt>
                <c:pt idx="1815">
                  <c:v>3.1717499520126358E-49</c:v>
                </c:pt>
                <c:pt idx="1816">
                  <c:v>2.9583353599523557E-49</c:v>
                </c:pt>
                <c:pt idx="1817">
                  <c:v>2.7592805972586232E-49</c:v>
                </c:pt>
                <c:pt idx="1818">
                  <c:v>2.5736194474349664E-49</c:v>
                </c:pt>
                <c:pt idx="1819">
                  <c:v>2.4004507068965732E-49</c:v>
                </c:pt>
                <c:pt idx="1820">
                  <c:v>2.2389338105069106E-49</c:v>
                </c:pt>
                <c:pt idx="1821">
                  <c:v>2.0882847514547944E-49</c:v>
                </c:pt>
                <c:pt idx="1822">
                  <c:v>1.9477722756669009E-49</c:v>
                </c:pt>
                <c:pt idx="1823">
                  <c:v>1.8167143322833113E-49</c:v>
                </c:pt>
                <c:pt idx="1824">
                  <c:v>1.6944747629666057E-49</c:v>
                </c:pt>
                <c:pt idx="1825">
                  <c:v>1.580460213974341E-49</c:v>
                </c:pt>
                <c:pt idx="1826">
                  <c:v>1.4741172560060411E-49</c:v>
                </c:pt>
                <c:pt idx="1827">
                  <c:v>1.3749296978443643E-49</c:v>
                </c:pt>
                <c:pt idx="1828">
                  <c:v>1.2824160807508031E-49</c:v>
                </c:pt>
                <c:pt idx="1829">
                  <c:v>1.1961273414536504E-49</c:v>
                </c:pt>
                <c:pt idx="1830">
                  <c:v>1.1156446323843256E-49</c:v>
                </c:pt>
                <c:pt idx="1831">
                  <c:v>1.0405772885814329E-49</c:v>
                </c:pt>
                <c:pt idx="1832">
                  <c:v>9.705609313938552E-50</c:v>
                </c:pt>
                <c:pt idx="1833">
                  <c:v>9.0525569977821996E-50</c:v>
                </c:pt>
                <c:pt idx="1834">
                  <c:v>8.4434460060540511E-50</c:v>
                </c:pt>
                <c:pt idx="1835">
                  <c:v>7.8753196996844112E-50</c:v>
                </c:pt>
                <c:pt idx="1836">
                  <c:v>7.3454203802295652E-50</c:v>
                </c:pt>
                <c:pt idx="1837">
                  <c:v>6.8511759039387332E-50</c:v>
                </c:pt>
                <c:pt idx="1838">
                  <c:v>6.390187196507839E-50</c:v>
                </c:pt>
                <c:pt idx="1839">
                  <c:v>5.960216607916463E-50</c:v>
                </c:pt>
                <c:pt idx="1840">
                  <c:v>5.5591770508220425E-50</c:v>
                </c:pt>
                <c:pt idx="1841">
                  <c:v>5.1851218697888655E-50</c:v>
                </c:pt>
                <c:pt idx="1842">
                  <c:v>4.8362353921768322E-50</c:v>
                </c:pt>
                <c:pt idx="1843">
                  <c:v>4.5108241148237818E-50</c:v>
                </c:pt>
                <c:pt idx="1844">
                  <c:v>4.2073084837413491E-50</c:v>
                </c:pt>
                <c:pt idx="1845">
                  <c:v>3.9242152269227745E-50</c:v>
                </c:pt>
                <c:pt idx="1846">
                  <c:v>3.6601702030459593E-50</c:v>
                </c:pt>
                <c:pt idx="1847">
                  <c:v>3.4138917313591934E-50</c:v>
                </c:pt>
                <c:pt idx="1848">
                  <c:v>3.1841843703726605E-50</c:v>
                </c:pt>
                <c:pt idx="1849">
                  <c:v>2.9699331151573525E-50</c:v>
                </c:pt>
                <c:pt idx="1850">
                  <c:v>2.7700979850849369E-50</c:v>
                </c:pt>
                <c:pt idx="1851">
                  <c:v>2.5837089757373458E-50</c:v>
                </c:pt>
                <c:pt idx="1852">
                  <c:v>2.4098613504825313E-50</c:v>
                </c:pt>
                <c:pt idx="1853">
                  <c:v>2.2477112488615901E-50</c:v>
                </c:pt>
                <c:pt idx="1854">
                  <c:v>2.0964715904702631E-50</c:v>
                </c:pt>
                <c:pt idx="1855">
                  <c:v>1.9554082544521549E-50</c:v>
                </c:pt>
                <c:pt idx="1856">
                  <c:v>1.8238365160588417E-50</c:v>
                </c:pt>
                <c:pt idx="1857">
                  <c:v>1.7011177229798502E-50</c:v>
                </c:pt>
                <c:pt idx="1858">
                  <c:v>1.5866561953093326E-50</c:v>
                </c:pt>
                <c:pt idx="1859">
                  <c:v>1.4798963341018032E-50</c:v>
                </c:pt>
                <c:pt idx="1860">
                  <c:v>1.3803199244817988E-50</c:v>
                </c:pt>
                <c:pt idx="1861">
                  <c:v>1.2874436202166933E-50</c:v>
                </c:pt>
                <c:pt idx="1862">
                  <c:v>1.2008165975427254E-50</c:v>
                </c:pt>
                <c:pt idx="1863">
                  <c:v>1.1200183668558525E-50</c:v>
                </c:pt>
                <c:pt idx="1864">
                  <c:v>1.044656731645332E-50</c:v>
                </c:pt>
                <c:pt idx="1865">
                  <c:v>9.7436588476263739E-51</c:v>
                </c:pt>
                <c:pt idx="1866">
                  <c:v>9.0880463278496459E-51</c:v>
                </c:pt>
                <c:pt idx="1867">
                  <c:v>8.4765473985433708E-51</c:v>
                </c:pt>
                <c:pt idx="1868">
                  <c:v>7.9061938295327233E-51</c:v>
                </c:pt>
                <c:pt idx="1869">
                  <c:v>7.3742171111887847E-51</c:v>
                </c:pt>
                <c:pt idx="1870">
                  <c:v>6.8780350160177411E-51</c:v>
                </c:pt>
                <c:pt idx="1871">
                  <c:v>6.4152390644679328E-51</c:v>
                </c:pt>
                <c:pt idx="1872">
                  <c:v>5.98358283411351E-51</c:v>
                </c:pt>
                <c:pt idx="1873">
                  <c:v>5.5809710554671778E-51</c:v>
                </c:pt>
                <c:pt idx="1874">
                  <c:v>5.2054494414928571E-51</c:v>
                </c:pt>
                <c:pt idx="1875">
                  <c:v>4.8551952014504874E-51</c:v>
                </c:pt>
                <c:pt idx="1876">
                  <c:v>4.5285081930269254E-51</c:v>
                </c:pt>
                <c:pt idx="1877">
                  <c:v>4.2238026698052052E-51</c:v>
                </c:pt>
                <c:pt idx="1878">
                  <c:v>3.9395995840141573E-51</c:v>
                </c:pt>
                <c:pt idx="1879">
                  <c:v>3.6745194071957673E-51</c:v>
                </c:pt>
                <c:pt idx="1880">
                  <c:v>3.4272754339416161E-51</c:v>
                </c:pt>
                <c:pt idx="1881">
                  <c:v>3.1966675361945894E-51</c:v>
                </c:pt>
                <c:pt idx="1882">
                  <c:v>2.9815763377990766E-51</c:v>
                </c:pt>
                <c:pt idx="1883">
                  <c:v>2.7809577810228082E-51</c:v>
                </c:pt>
                <c:pt idx="1884">
                  <c:v>2.5938380586760831E-51</c:v>
                </c:pt>
                <c:pt idx="1885">
                  <c:v>2.4193088872287809E-51</c:v>
                </c:pt>
                <c:pt idx="1886">
                  <c:v>2.2565230979807631E-51</c:v>
                </c:pt>
                <c:pt idx="1887">
                  <c:v>2.1046905248850876E-51</c:v>
                </c:pt>
                <c:pt idx="1888">
                  <c:v>1.9630741690634489E-51</c:v>
                </c:pt>
                <c:pt idx="1889">
                  <c:v>1.8309866213962989E-51</c:v>
                </c:pt>
                <c:pt idx="1890">
                  <c:v>1.7077867258228271E-51</c:v>
                </c:pt>
                <c:pt idx="1891">
                  <c:v>1.5928764671543697E-51</c:v>
                </c:pt>
                <c:pt idx="1892">
                  <c:v>1.4856980682946305E-51</c:v>
                </c:pt>
                <c:pt idx="1893">
                  <c:v>1.3857312827765453E-51</c:v>
                </c:pt>
                <c:pt idx="1894">
                  <c:v>1.2924908694737042E-51</c:v>
                </c:pt>
                <c:pt idx="1895">
                  <c:v>1.2055242372285188E-51</c:v>
                </c:pt>
                <c:pt idx="1896">
                  <c:v>1.1244092479641069E-51</c:v>
                </c:pt>
                <c:pt idx="1897">
                  <c:v>1.0487521676161445E-51</c:v>
                </c:pt>
                <c:pt idx="1898">
                  <c:v>9.7818575493846508E-52</c:v>
                </c:pt>
                <c:pt idx="1899">
                  <c:v>9.1236747890541861E-52</c:v>
                </c:pt>
                <c:pt idx="1900">
                  <c:v>8.5097785605822307E-52</c:v>
                </c:pt>
                <c:pt idx="1901">
                  <c:v>7.9371889972474664E-52</c:v>
                </c:pt>
                <c:pt idx="1902">
                  <c:v>7.4031267358519747E-52</c:v>
                </c:pt>
                <c:pt idx="1903">
                  <c:v>6.904999425626951E-52</c:v>
                </c:pt>
                <c:pt idx="1904">
                  <c:v>6.4403891449011486E-52</c:v>
                </c:pt>
                <c:pt idx="1905">
                  <c:v>6.0070406644522529E-52</c:v>
                </c:pt>
                <c:pt idx="1906">
                  <c:v>5.6028505005712379E-52</c:v>
                </c:pt>
                <c:pt idx="1907">
                  <c:v>5.2258567047030011E-52</c:v>
                </c:pt>
                <c:pt idx="1908">
                  <c:v>4.8742293401019645E-52</c:v>
                </c:pt>
                <c:pt idx="1909">
                  <c:v>4.5462615992761063E-52</c:v>
                </c:pt>
                <c:pt idx="1910">
                  <c:v>4.2403615191032793E-52</c:v>
                </c:pt>
                <c:pt idx="1911">
                  <c:v>3.9550442534047975E-52</c:v>
                </c:pt>
                <c:pt idx="1912">
                  <c:v>3.6889248654671896E-52</c:v>
                </c:pt>
                <c:pt idx="1913">
                  <c:v>3.4407116055268401E-52</c:v>
                </c:pt>
                <c:pt idx="1914">
                  <c:v>3.209199640586277E-52</c:v>
                </c:pt>
                <c:pt idx="1915">
                  <c:v>2.9932652061264868E-52</c:v>
                </c:pt>
                <c:pt idx="1916">
                  <c:v>2.7918601513275236E-52</c:v>
                </c:pt>
                <c:pt idx="1917">
                  <c:v>2.6040068513197995E-52</c:v>
                </c:pt>
                <c:pt idx="1918">
                  <c:v>2.4287934617699872E-52</c:v>
                </c:pt>
                <c:pt idx="1919">
                  <c:v>2.2653694927671963E-52</c:v>
                </c:pt>
                <c:pt idx="1920">
                  <c:v>2.1129416805249568E-52</c:v>
                </c:pt>
                <c:pt idx="1921">
                  <c:v>1.9707701368601555E-52</c:v>
                </c:pt>
                <c:pt idx="1922">
                  <c:v>1.838164757758406E-52</c:v>
                </c:pt>
                <c:pt idx="1923">
                  <c:v>1.7144818735929427E-52</c:v>
                </c:pt>
                <c:pt idx="1924">
                  <c:v>1.5991211247371248E-52</c:v>
                </c:pt>
                <c:pt idx="1925">
                  <c:v>1.4915225474046989E-52</c:v>
                </c:pt>
                <c:pt idx="1926">
                  <c:v>1.3911638555724191E-52</c:v>
                </c:pt>
                <c:pt idx="1927">
                  <c:v>1.297557905791416E-52</c:v>
                </c:pt>
                <c:pt idx="1928">
                  <c:v>1.2102503325814446E-52</c:v>
                </c:pt>
                <c:pt idx="1929">
                  <c:v>1.1288173429301664E-52</c:v>
                </c:pt>
                <c:pt idx="1930">
                  <c:v>1.0528636591919059E-52</c:v>
                </c:pt>
                <c:pt idx="1931">
                  <c:v>9.8202060040066895E-53</c:v>
                </c:pt>
                <c:pt idx="1932">
                  <c:v>9.159442926840684E-53</c:v>
                </c:pt>
                <c:pt idx="1933">
                  <c:v>8.5431400009146581E-53</c:v>
                </c:pt>
                <c:pt idx="1934">
                  <c:v>7.9683056773412851E-53</c:v>
                </c:pt>
                <c:pt idx="1935">
                  <c:v>7.4321496968036907E-53</c:v>
                </c:pt>
                <c:pt idx="1936">
                  <c:v>6.9320695455711481E-53</c:v>
                </c:pt>
                <c:pt idx="1937">
                  <c:v>6.4656378228362592E-53</c:v>
                </c:pt>
                <c:pt idx="1938">
                  <c:v>6.0305904580543909E-53</c:v>
                </c:pt>
                <c:pt idx="1939">
                  <c:v>5.6248157210920338E-53</c:v>
                </c:pt>
                <c:pt idx="1940">
                  <c:v>5.2463439718391086E-53</c:v>
                </c:pt>
                <c:pt idx="1941">
                  <c:v>4.8933380995295718E-53</c:v>
                </c:pt>
                <c:pt idx="1942">
                  <c:v>4.5640846053625872E-53</c:v>
                </c:pt>
                <c:pt idx="1943">
                  <c:v>4.2569852851390687E-53</c:v>
                </c:pt>
                <c:pt idx="1944">
                  <c:v>3.9705494715409386E-53</c:v>
                </c:pt>
                <c:pt idx="1945">
                  <c:v>3.7033867983969322E-53</c:v>
                </c:pt>
                <c:pt idx="1946">
                  <c:v>3.4542004518125216E-53</c:v>
                </c:pt>
                <c:pt idx="1947">
                  <c:v>3.2217808754047946E-53</c:v>
                </c:pt>
                <c:pt idx="1948">
                  <c:v>3.0049998990873445E-53</c:v>
                </c:pt>
                <c:pt idx="1949">
                  <c:v>2.802805262906153E-53</c:v>
                </c:pt>
                <c:pt idx="1950">
                  <c:v>2.6142155093450442E-53</c:v>
                </c:pt>
                <c:pt idx="1951">
                  <c:v>2.4383152193078346E-53</c:v>
                </c:pt>
                <c:pt idx="1952">
                  <c:v>2.2742505686525231E-53</c:v>
                </c:pt>
                <c:pt idx="1953">
                  <c:v>2.1212251837088411E-53</c:v>
                </c:pt>
                <c:pt idx="1954">
                  <c:v>1.9784962756617382E-53</c:v>
                </c:pt>
                <c:pt idx="1955">
                  <c:v>1.8453710350370162E-53</c:v>
                </c:pt>
                <c:pt idx="1956">
                  <c:v>1.7212032687878587E-53</c:v>
                </c:pt>
                <c:pt idx="1957">
                  <c:v>1.605390263658595E-53</c:v>
                </c:pt>
                <c:pt idx="1958">
                  <c:v>1.4973698606003911E-53</c:v>
                </c:pt>
                <c:pt idx="1959">
                  <c:v>1.3966177260380138E-53</c:v>
                </c:pt>
                <c:pt idx="1960">
                  <c:v>1.3026448067423346E-53</c:v>
                </c:pt>
                <c:pt idx="1961">
                  <c:v>1.2149949559544595E-53</c:v>
                </c:pt>
                <c:pt idx="1962">
                  <c:v>1.1332427192386423E-53</c:v>
                </c:pt>
                <c:pt idx="1963">
                  <c:v>1.0569912693164532E-53</c:v>
                </c:pt>
                <c:pt idx="1964">
                  <c:v>9.8587047985784288E-54</c:v>
                </c:pt>
                <c:pt idx="1965">
                  <c:v>9.195351288792372E-54</c:v>
                </c:pt>
                <c:pt idx="1966">
                  <c:v>8.5766322302791591E-54</c:v>
                </c:pt>
                <c:pt idx="1967">
                  <c:v>7.9995443461870967E-54</c:v>
                </c:pt>
                <c:pt idx="1968">
                  <c:v>7.461286438363587E-54</c:v>
                </c:pt>
                <c:pt idx="1969">
                  <c:v>6.9592457902734579E-54</c:v>
                </c:pt>
                <c:pt idx="1970">
                  <c:v>6.4909854848114869E-54</c:v>
                </c:pt>
                <c:pt idx="1971">
                  <c:v>6.0542325754495074E-54</c:v>
                </c:pt>
                <c:pt idx="1972">
                  <c:v>5.6468670533005322E-54</c:v>
                </c:pt>
                <c:pt idx="1973">
                  <c:v>5.2669115565457964E-54</c:v>
                </c:pt>
                <c:pt idx="1974">
                  <c:v>4.9125217722740131E-54</c:v>
                </c:pt>
                <c:pt idx="1975">
                  <c:v>4.5819774841431546E-54</c:v>
                </c:pt>
                <c:pt idx="1976">
                  <c:v>4.2736742224098973E-54</c:v>
                </c:pt>
                <c:pt idx="1977">
                  <c:v>3.9861154757957802E-54</c:v>
                </c:pt>
                <c:pt idx="1978">
                  <c:v>3.7179054273862841E-54</c:v>
                </c:pt>
                <c:pt idx="1979">
                  <c:v>3.4677421793027281E-54</c:v>
                </c:pt>
                <c:pt idx="1980">
                  <c:v>3.2344114332593624E-54</c:v>
                </c:pt>
                <c:pt idx="1981">
                  <c:v>3.0167805963309528E-54</c:v>
                </c:pt>
                <c:pt idx="1982">
                  <c:v>2.813793283320102E-54</c:v>
                </c:pt>
                <c:pt idx="1983">
                  <c:v>2.624464189038674E-54</c:v>
                </c:pt>
                <c:pt idx="1984">
                  <c:v>2.4478743056132508E-54</c:v>
                </c:pt>
                <c:pt idx="1985">
                  <c:v>2.2831664615993193E-54</c:v>
                </c:pt>
                <c:pt idx="1986">
                  <c:v>2.1295411612509298E-54</c:v>
                </c:pt>
                <c:pt idx="1987">
                  <c:v>1.9862527037495577E-54</c:v>
                </c:pt>
                <c:pt idx="1988">
                  <c:v>1.8526055635548028E-54</c:v>
                </c:pt>
                <c:pt idx="1989">
                  <c:v>1.7279510143070701E-54</c:v>
                </c:pt>
                <c:pt idx="1990">
                  <c:v>1.6116839798945728E-54</c:v>
                </c:pt>
                <c:pt idx="1991">
                  <c:v>1.5032400973996648E-54</c:v>
                </c:pt>
                <c:pt idx="1992">
                  <c:v>1.4020929776679744E-54</c:v>
                </c:pt>
                <c:pt idx="1993">
                  <c:v>1.3077516502030779E-54</c:v>
                </c:pt>
                <c:pt idx="1994">
                  <c:v>1.2197581799841695E-54</c:v>
                </c:pt>
                <c:pt idx="1995">
                  <c:v>1.137685444638709E-54</c:v>
                </c:pt>
                <c:pt idx="1996">
                  <c:v>1.0611350611803851E-54</c:v>
                </c:pt>
                <c:pt idx="1997">
                  <c:v>9.8973545224873815E-55</c:v>
                </c:pt>
                <c:pt idx="1998">
                  <c:v>9.2314004246391931E-55</c:v>
                </c:pt>
                <c:pt idx="1999">
                  <c:v>8.6102557614165054E-55</c:v>
                </c:pt>
                <c:pt idx="2000">
                  <c:v>8.0309054820253585E-55</c:v>
                </c:pt>
                <c:pt idx="2001">
                  <c:v>7.4905374065931997E-55</c:v>
                </c:pt>
                <c:pt idx="2002">
                  <c:v>6.9865285757816872E-55</c:v>
                </c:pt>
                <c:pt idx="2003">
                  <c:v>6.5164325188804156E-55</c:v>
                </c:pt>
                <c:pt idx="2004">
                  <c:v>6.0779673785805832E-55</c:v>
                </c:pt>
                <c:pt idx="2005">
                  <c:v>5.6690048347859914E-55</c:v>
                </c:pt>
                <c:pt idx="2006">
                  <c:v>5.2875597736972702E-55</c:v>
                </c:pt>
                <c:pt idx="2007">
                  <c:v>4.9317806520228471E-55</c:v>
                </c:pt>
                <c:pt idx="2008">
                  <c:v>4.5999405095442881E-55</c:v>
                </c:pt>
                <c:pt idx="2009">
                  <c:v>4.2904285864108099E-55</c:v>
                </c:pt>
                <c:pt idx="2010">
                  <c:v>4.0017425044731066E-55</c:v>
                </c:pt>
                <c:pt idx="2011">
                  <c:v>3.732480974704505E-55</c:v>
                </c:pt>
                <c:pt idx="2012">
                  <c:v>3.4813369953110931E-55</c:v>
                </c:pt>
                <c:pt idx="2013">
                  <c:v>3.2470915075142932E-55</c:v>
                </c:pt>
                <c:pt idx="2014">
                  <c:v>3.0286074782109009E-55</c:v>
                </c:pt>
                <c:pt idx="2015">
                  <c:v>2.8248243807876779E-55</c:v>
                </c:pt>
                <c:pt idx="2016">
                  <c:v>2.6347530473002477E-55</c:v>
                </c:pt>
                <c:pt idx="2017">
                  <c:v>2.4574708670286421E-55</c:v>
                </c:pt>
                <c:pt idx="2018">
                  <c:v>2.2921173081031842E-55</c:v>
                </c:pt>
                <c:pt idx="2019">
                  <c:v>2.1378897404625687E-55</c:v>
                </c:pt>
                <c:pt idx="2020">
                  <c:v>1.9940395398686794E-55</c:v>
                </c:pt>
                <c:pt idx="2021">
                  <c:v>1.8598684540669427E-55</c:v>
                </c:pt>
                <c:pt idx="2022">
                  <c:v>1.7347252134534725E-55</c:v>
                </c:pt>
                <c:pt idx="2023">
                  <c:v>1.6180023697971073E-55</c:v>
                </c:pt>
                <c:pt idx="2024">
                  <c:v>1.5091333476714185E-55</c:v>
                </c:pt>
                <c:pt idx="2025">
                  <c:v>1.4075896942842751E-55</c:v>
                </c:pt>
                <c:pt idx="2026">
                  <c:v>1.3128785143555694E-55</c:v>
                </c:pt>
                <c:pt idx="2027">
                  <c:v>1.2245400775919439E-55</c:v>
                </c:pt>
                <c:pt idx="2028">
                  <c:v>1.1421455871451424E-55</c:v>
                </c:pt>
                <c:pt idx="2029">
                  <c:v>1.0652950982220299E-55</c:v>
                </c:pt>
                <c:pt idx="2030">
                  <c:v>9.9361557674316781E-56</c:v>
                </c:pt>
                <c:pt idx="2031">
                  <c:v>9.2675908862662353E-56</c:v>
                </c:pt>
                <c:pt idx="2032">
                  <c:v>8.644011109077609E-56</c:v>
                </c:pt>
                <c:pt idx="2033">
                  <c:v>8.0623895649714184E-56</c:v>
                </c:pt>
                <c:pt idx="2034">
                  <c:v>7.5199030493028033E-56</c:v>
                </c:pt>
                <c:pt idx="2035">
                  <c:v>7.0139183197747233E-56</c:v>
                </c:pt>
                <c:pt idx="2036">
                  <c:v>6.541979314617963E-56</c:v>
                </c:pt>
                <c:pt idx="2037">
                  <c:v>6.1017952308095749E-56</c:v>
                </c:pt>
                <c:pt idx="2038">
                  <c:v>5.6912294044611677E-56</c:v>
                </c:pt>
                <c:pt idx="2039">
                  <c:v>5.308288939402177E-56</c:v>
                </c:pt>
                <c:pt idx="2040">
                  <c:v>4.9511150336150104E-56</c:v>
                </c:pt>
                <c:pt idx="2041">
                  <c:v>4.6179739565663686E-56</c:v>
                </c:pt>
                <c:pt idx="2042">
                  <c:v>4.3072486336384906E-56</c:v>
                </c:pt>
                <c:pt idx="2043">
                  <c:v>4.0174307968109505E-56</c:v>
                </c:pt>
                <c:pt idx="2044">
                  <c:v>3.7471136634922402E-56</c:v>
                </c:pt>
                <c:pt idx="2045">
                  <c:v>3.4949851079640047E-56</c:v>
                </c:pt>
                <c:pt idx="2046">
                  <c:v>3.2598212922919675E-56</c:v>
                </c:pt>
                <c:pt idx="2047">
                  <c:v>3.040480725787836E-56</c:v>
                </c:pt>
                <c:pt idx="2048">
                  <c:v>2.8358987241866675E-56</c:v>
                </c:pt>
                <c:pt idx="2049">
                  <c:v>2.6450822416444283E-56</c:v>
                </c:pt>
                <c:pt idx="2050">
                  <c:v>2.4671050504701263E-56</c:v>
                </c:pt>
                <c:pt idx="2051">
                  <c:v>2.3011032451948281E-56</c:v>
                </c:pt>
                <c:pt idx="2052">
                  <c:v>2.1462710491542104E-56</c:v>
                </c:pt>
                <c:pt idx="2053">
                  <c:v>2.0018569032296928E-56</c:v>
                </c:pt>
                <c:pt idx="2054">
                  <c:v>1.8671598177628126E-56</c:v>
                </c:pt>
                <c:pt idx="2055">
                  <c:v>1.7415259699349466E-56</c:v>
                </c:pt>
                <c:pt idx="2056">
                  <c:v>1.6243455300959837E-56</c:v>
                </c:pt>
                <c:pt idx="2057">
                  <c:v>1.5150497016368705E-56</c:v>
                </c:pt>
                <c:pt idx="2058">
                  <c:v>1.413107960037502E-56</c:v>
                </c:pt>
                <c:pt idx="2059">
                  <c:v>1.3180254776882323E-56</c:v>
                </c:pt>
                <c:pt idx="2060">
                  <c:v>1.2293407219850282E-56</c:v>
                </c:pt>
                <c:pt idx="2061">
                  <c:v>1.146623215039361E-56</c:v>
                </c:pt>
                <c:pt idx="2062">
                  <c:v>1.0694714441284185E-56</c:v>
                </c:pt>
                <c:pt idx="2063">
                  <c:v>9.9751091274291182E-57</c:v>
                </c:pt>
                <c:pt idx="2064">
                  <c:v>9.3039232277221725E-57</c:v>
                </c:pt>
                <c:pt idx="2065">
                  <c:v>8.6778987900313853E-57</c:v>
                </c:pt>
                <c:pt idx="2066">
                  <c:v>8.0939970770228427E-57</c:v>
                </c:pt>
                <c:pt idx="2067">
                  <c:v>7.5493838160582392E-57</c:v>
                </c:pt>
                <c:pt idx="2068">
                  <c:v>7.0414154415688842E-57</c:v>
                </c:pt>
                <c:pt idx="2069">
                  <c:v>6.5676262631262977E-57</c:v>
                </c:pt>
                <c:pt idx="2070">
                  <c:v>6.1257164969229189E-57</c:v>
                </c:pt>
                <c:pt idx="2071">
                  <c:v>5.7135411025674552E-57</c:v>
                </c:pt>
                <c:pt idx="2072">
                  <c:v>5.3290993710084047E-57</c:v>
                </c:pt>
                <c:pt idx="2073">
                  <c:v>4.970525213045299E-57</c:v>
                </c:pt>
                <c:pt idx="2074">
                  <c:v>4.6360781012878676E-57</c:v>
                </c:pt>
                <c:pt idx="2075">
                  <c:v>4.3241346215951764E-57</c:v>
                </c:pt>
                <c:pt idx="2076">
                  <c:v>4.033180592985235E-57</c:v>
                </c:pt>
                <c:pt idx="2077">
                  <c:v>3.7618037177649174E-57</c:v>
                </c:pt>
                <c:pt idx="2078">
                  <c:v>3.5086867262037725E-57</c:v>
                </c:pt>
                <c:pt idx="2079">
                  <c:v>3.2726009824757898E-57</c:v>
                </c:pt>
                <c:pt idx="2080">
                  <c:v>3.0524005208322237E-57</c:v>
                </c:pt>
                <c:pt idx="2081">
                  <c:v>2.8470164830569161E-57</c:v>
                </c:pt>
                <c:pt idx="2082">
                  <c:v>2.655451930203393E-57</c:v>
                </c:pt>
                <c:pt idx="2083">
                  <c:v>2.4767770034297893E-57</c:v>
                </c:pt>
                <c:pt idx="2084">
                  <c:v>2.3101244104421739E-57</c:v>
                </c:pt>
                <c:pt idx="2085">
                  <c:v>2.1546852156373724E-57</c:v>
                </c:pt>
                <c:pt idx="2086">
                  <c:v>2.0097049135105378E-57</c:v>
                </c:pt>
                <c:pt idx="2087">
                  <c:v>1.874479766267694E-57</c:v>
                </c:pt>
                <c:pt idx="2088">
                  <c:v>1.748353387865947E-57</c:v>
                </c:pt>
                <c:pt idx="2089">
                  <c:v>1.6307135579002041E-57</c:v>
                </c:pt>
                <c:pt idx="2090">
                  <c:v>1.5209892498709395E-57</c:v>
                </c:pt>
                <c:pt idx="2091">
                  <c:v>1.4186478594081441E-57</c:v>
                </c:pt>
                <c:pt idx="2092">
                  <c:v>1.3231926189971964E-57</c:v>
                </c:pt>
                <c:pt idx="2093">
                  <c:v>1.2341601866576703E-57</c:v>
                </c:pt>
                <c:pt idx="2094">
                  <c:v>1.1511183968704733E-57</c:v>
                </c:pt>
                <c:pt idx="2095">
                  <c:v>1.0736641628362587E-57</c:v>
                </c:pt>
                <c:pt idx="2096">
                  <c:v>1.0014215198826287E-57</c:v>
                </c:pt>
                <c:pt idx="2097">
                  <c:v>9.3403980052277762E-58</c:v>
                </c:pt>
                <c:pt idx="2098">
                  <c:v>8.7119193230726964E-58</c:v>
                </c:pt>
                <c:pt idx="2099">
                  <c:v>8.1257285020668236E-58</c:v>
                </c:pt>
                <c:pt idx="2100">
                  <c:v>7.5789801581878315E-58</c:v>
                </c:pt>
                <c:pt idx="2101">
                  <c:v>7.0690203621243844E-58</c:v>
                </c:pt>
                <c:pt idx="2102">
                  <c:v>6.5933737570408775E-58</c:v>
                </c:pt>
                <c:pt idx="2103">
                  <c:v>6.1497315431371797E-58</c:v>
                </c:pt>
                <c:pt idx="2104">
                  <c:v>5.7359402706801426E-58</c:v>
                </c:pt>
                <c:pt idx="2105">
                  <c:v>5.3499913871079813E-58</c:v>
                </c:pt>
                <c:pt idx="2106">
                  <c:v>4.9900114874689344E-58</c:v>
                </c:pt>
                <c:pt idx="2107">
                  <c:v>4.6542532208695977E-58</c:v>
                </c:pt>
                <c:pt idx="2108">
                  <c:v>4.3410868087926177E-58</c:v>
                </c:pt>
                <c:pt idx="2109">
                  <c:v>4.0489921341134682E-58</c:v>
                </c:pt>
                <c:pt idx="2110">
                  <c:v>3.7765513624161957E-58</c:v>
                </c:pt>
                <c:pt idx="2111">
                  <c:v>3.5224420597918457E-58</c:v>
                </c:pt>
                <c:pt idx="2112">
                  <c:v>3.2854307737131838E-58</c:v>
                </c:pt>
                <c:pt idx="2113">
                  <c:v>3.0643670458271415E-58</c:v>
                </c:pt>
                <c:pt idx="2114">
                  <c:v>2.8581778276029306E-58</c:v>
                </c:pt>
                <c:pt idx="2115">
                  <c:v>2.665862271729254E-58</c:v>
                </c:pt>
                <c:pt idx="2116">
                  <c:v>2.4864868739779361E-58</c:v>
                </c:pt>
                <c:pt idx="2117">
                  <c:v>2.3191809419524575E-58</c:v>
                </c:pt>
                <c:pt idx="2118">
                  <c:v>2.1631323687265982E-58</c:v>
                </c:pt>
                <c:pt idx="2119">
                  <c:v>2.0175836908583327E-58</c:v>
                </c:pt>
                <c:pt idx="2120">
                  <c:v>1.8818284116444779E-58</c:v>
                </c:pt>
                <c:pt idx="2121">
                  <c:v>1.7552075717690931E-58</c:v>
                </c:pt>
                <c:pt idx="2122">
                  <c:v>1.6371065506994717E-58</c:v>
                </c:pt>
                <c:pt idx="2123">
                  <c:v>1.5269520833036297E-58</c:v>
                </c:pt>
                <c:pt idx="2124">
                  <c:v>1.4242094772078828E-58</c:v>
                </c:pt>
                <c:pt idx="2125">
                  <c:v>1.3283800173874971E-58</c:v>
                </c:pt>
                <c:pt idx="2126">
                  <c:v>1.2389985453922387E-58</c:v>
                </c:pt>
                <c:pt idx="2127">
                  <c:v>1.155631201456322E-58</c:v>
                </c:pt>
                <c:pt idx="2128">
                  <c:v>1.0778733185329115E-58</c:v>
                </c:pt>
                <c:pt idx="2129">
                  <c:v>1.0053474580307642E-58</c:v>
                </c:pt>
                <c:pt idx="2130">
                  <c:v>9.3770157771843746E-59</c:v>
                </c:pt>
                <c:pt idx="2131">
                  <c:v>8.7460732290302394E-59</c:v>
                </c:pt>
                <c:pt idx="2132">
                  <c:v>8.1575843258875407E-59</c:v>
                </c:pt>
                <c:pt idx="2133">
                  <c:v>7.6086925287892547E-59</c:v>
                </c:pt>
                <c:pt idx="2134">
                  <c:v>7.0967335040517378E-59</c:v>
                </c:pt>
                <c:pt idx="2135">
                  <c:v>6.6192221905364125E-59</c:v>
                </c:pt>
                <c:pt idx="2136">
                  <c:v>6.1738407371045967E-59</c:v>
                </c:pt>
                <c:pt idx="2137">
                  <c:v>5.7584272517135939E-59</c:v>
                </c:pt>
                <c:pt idx="2138">
                  <c:v>5.3709653075419119E-59</c:v>
                </c:pt>
                <c:pt idx="2139">
                  <c:v>5.0095741552060776E-59</c:v>
                </c:pt>
                <c:pt idx="2140">
                  <c:v>4.6724995935589281E-59</c:v>
                </c:pt>
                <c:pt idx="2141">
                  <c:v>4.3581054547560125E-59</c:v>
                </c:pt>
                <c:pt idx="2142">
                  <c:v>4.0648656622584201E-59</c:v>
                </c:pt>
                <c:pt idx="2143">
                  <c:v>3.7913568232213939E-59</c:v>
                </c:pt>
                <c:pt idx="2144">
                  <c:v>3.5362513193120083E-59</c:v>
                </c:pt>
                <c:pt idx="2145">
                  <c:v>3.2983108624185797E-59</c:v>
                </c:pt>
                <c:pt idx="2146">
                  <c:v>3.0763804839710648E-59</c:v>
                </c:pt>
                <c:pt idx="2147">
                  <c:v>2.8693829286964822E-59</c:v>
                </c:pt>
                <c:pt idx="2148">
                  <c:v>2.6763134255964945E-59</c:v>
                </c:pt>
                <c:pt idx="2149">
                  <c:v>2.4962348107653682E-59</c:v>
                </c:pt>
                <c:pt idx="2150">
                  <c:v>2.3282729783743517E-59</c:v>
                </c:pt>
                <c:pt idx="2151">
                  <c:v>2.1716126377414354E-59</c:v>
                </c:pt>
                <c:pt idx="2152">
                  <c:v>2.0254933558912216E-59</c:v>
                </c:pt>
                <c:pt idx="2153">
                  <c:v>1.8892058663953882E-59</c:v>
                </c:pt>
                <c:pt idx="2154">
                  <c:v>1.7620886265767766E-59</c:v>
                </c:pt>
                <c:pt idx="2155">
                  <c:v>1.6435246063656893E-59</c:v>
                </c:pt>
                <c:pt idx="2156">
                  <c:v>1.5329382932214276E-59</c:v>
                </c:pt>
                <c:pt idx="2157">
                  <c:v>1.4297928985808954E-59</c:v>
                </c:pt>
                <c:pt idx="2158">
                  <c:v>1.3335877522742955E-59</c:v>
                </c:pt>
                <c:pt idx="2159">
                  <c:v>1.2438558722603599E-59</c:v>
                </c:pt>
                <c:pt idx="2160">
                  <c:v>1.1601616978845447E-59</c:v>
                </c:pt>
                <c:pt idx="2161">
                  <c:v>1.0820989756573778E-59</c:v>
                </c:pt>
                <c:pt idx="2162">
                  <c:v>1.0092887872904717E-59</c:v>
                </c:pt>
                <c:pt idx="2163">
                  <c:v>9.4137771041824534E-60</c:v>
                </c:pt>
                <c:pt idx="2164">
                  <c:v>8.7803610307745648E-60</c:v>
                </c:pt>
                <c:pt idx="2165">
                  <c:v>8.189565036173643E-60</c:v>
                </c:pt>
                <c:pt idx="2166">
                  <c:v>7.6385213827364997E-60</c:v>
                </c:pt>
                <c:pt idx="2167">
                  <c:v>7.1245552916182482E-60</c:v>
                </c:pt>
                <c:pt idx="2168">
                  <c:v>6.6451719593329285E-60</c:v>
                </c:pt>
                <c:pt idx="2169">
                  <c:v>6.1980444479187511E-60</c:v>
                </c:pt>
                <c:pt idx="2170">
                  <c:v>5.781002389926534E-60</c:v>
                </c:pt>
                <c:pt idx="2171">
                  <c:v>5.3920214534051045E-60</c:v>
                </c:pt>
                <c:pt idx="2172">
                  <c:v>5.0292135157464227E-60</c:v>
                </c:pt>
                <c:pt idx="2173">
                  <c:v>4.6908174986940694E-60</c:v>
                </c:pt>
                <c:pt idx="2174">
                  <c:v>4.3751908200279981E-60</c:v>
                </c:pt>
                <c:pt idx="2175">
                  <c:v>4.0808014204318361E-60</c:v>
                </c:pt>
                <c:pt idx="2176">
                  <c:v>3.8062203268409498E-60</c:v>
                </c:pt>
                <c:pt idx="2177">
                  <c:v>3.5501147161736088E-60</c:v>
                </c:pt>
                <c:pt idx="2178">
                  <c:v>3.3112414457764201E-60</c:v>
                </c:pt>
                <c:pt idx="2179">
                  <c:v>3.0884410191806699E-60</c:v>
                </c:pt>
                <c:pt idx="2180">
                  <c:v>2.8806319578792159E-60</c:v>
                </c:pt>
                <c:pt idx="2181">
                  <c:v>2.6868055518043938E-60</c:v>
                </c:pt>
                <c:pt idx="2182">
                  <c:v>2.5060209630256423E-60</c:v>
                </c:pt>
                <c:pt idx="2183">
                  <c:v>2.3374006589000737E-60</c:v>
                </c:pt>
                <c:pt idx="2184">
                  <c:v>2.1801261525084043E-60</c:v>
                </c:pt>
                <c:pt idx="2185">
                  <c:v>2.033434029700208E-60</c:v>
                </c:pt>
                <c:pt idx="2186">
                  <c:v>1.8966122434636896E-60</c:v>
                </c:pt>
                <c:pt idx="2187">
                  <c:v>1.7689966576327539E-60</c:v>
                </c:pt>
                <c:pt idx="2188">
                  <c:v>1.6499678231544461E-60</c:v>
                </c:pt>
                <c:pt idx="2189">
                  <c:v>1.5389479712686909E-60</c:v>
                </c:pt>
                <c:pt idx="2190">
                  <c:v>1.435398209005151E-60</c:v>
                </c:pt>
                <c:pt idx="2191">
                  <c:v>1.3388159033840836E-60</c:v>
                </c:pt>
                <c:pt idx="2192">
                  <c:v>1.2487322416240437E-60</c:v>
                </c:pt>
                <c:pt idx="2193">
                  <c:v>1.1647099555136246E-60</c:v>
                </c:pt>
                <c:pt idx="2194">
                  <c:v>1.0863411989012821E-60</c:v>
                </c:pt>
                <c:pt idx="2195">
                  <c:v>1.0132455680005305E-60</c:v>
                </c:pt>
                <c:pt idx="2196">
                  <c:v>9.45068254901021E-61</c:v>
                </c:pt>
                <c:pt idx="2197">
                  <c:v>8.8147832532260684E-61</c:v>
                </c:pt>
                <c:pt idx="2198">
                  <c:v>8.2216711225256928E-61</c:v>
                </c:pt>
                <c:pt idx="2199">
                  <c:v>7.6684671766868335E-61</c:v>
                </c:pt>
                <c:pt idx="2200">
                  <c:v>7.1524861507545138E-61</c:v>
                </c:pt>
                <c:pt idx="2201">
                  <c:v>6.6712234607018287E-61</c:v>
                </c:pt>
                <c:pt idx="2202">
                  <c:v>6.2223430461202145E-61</c:v>
                </c:pt>
                <c:pt idx="2203">
                  <c:v>5.8036660309273182E-61</c:v>
                </c:pt>
                <c:pt idx="2204">
                  <c:v>5.4131601470512852E-61</c:v>
                </c:pt>
                <c:pt idx="2205">
                  <c:v>5.0489298697537789E-61</c:v>
                </c:pt>
                <c:pt idx="2206">
                  <c:v>4.709207216708344E-61</c:v>
                </c:pt>
                <c:pt idx="2207">
                  <c:v>4.3923431661726437E-61</c:v>
                </c:pt>
                <c:pt idx="2208">
                  <c:v>4.0967996525981672E-61</c:v>
                </c:pt>
                <c:pt idx="2209">
                  <c:v>3.8211421008239053E-61</c:v>
                </c:pt>
                <c:pt idx="2210">
                  <c:v>3.5640324626148069E-61</c:v>
                </c:pt>
                <c:pt idx="2211">
                  <c:v>3.3242227217441927E-61</c:v>
                </c:pt>
                <c:pt idx="2212">
                  <c:v>3.1005488360936622E-61</c:v>
                </c:pt>
                <c:pt idx="2213">
                  <c:v>2.8919250873652919E-61</c:v>
                </c:pt>
                <c:pt idx="2214">
                  <c:v>2.6973388109795005E-61</c:v>
                </c:pt>
                <c:pt idx="2215">
                  <c:v>2.5158454805773759E-61</c:v>
                </c:pt>
                <c:pt idx="2216">
                  <c:v>2.3465641232675356E-61</c:v>
                </c:pt>
                <c:pt idx="2217">
                  <c:v>2.1886730433630018E-61</c:v>
                </c:pt>
                <c:pt idx="2218">
                  <c:v>2.0414058338510253E-61</c:v>
                </c:pt>
                <c:pt idx="2219">
                  <c:v>1.904047656235435E-61</c:v>
                </c:pt>
                <c:pt idx="2220">
                  <c:v>1.7759317706937747E-61</c:v>
                </c:pt>
                <c:pt idx="2221">
                  <c:v>1.6564362997065356E-61</c:v>
                </c:pt>
                <c:pt idx="2222">
                  <c:v>1.5449812094490609E-61</c:v>
                </c:pt>
                <c:pt idx="2223">
                  <c:v>1.4410254942937272E-61</c:v>
                </c:pt>
                <c:pt idx="2224">
                  <c:v>1.344064550755914E-61</c:v>
                </c:pt>
                <c:pt idx="2225">
                  <c:v>1.2536277281368294E-61</c:v>
                </c:pt>
                <c:pt idx="2226">
                  <c:v>1.1692760439739566E-61</c:v>
                </c:pt>
                <c:pt idx="2227">
                  <c:v>1.0906000532098633E-61</c:v>
                </c:pt>
                <c:pt idx="2228">
                  <c:v>1.0172178607362697E-61</c:v>
                </c:pt>
                <c:pt idx="2229">
                  <c:v>9.4877326766621783E-62</c:v>
                </c:pt>
                <c:pt idx="2230">
                  <c:v>8.8493404233630192E-62</c:v>
                </c:pt>
                <c:pt idx="2231">
                  <c:v>8.2539030764636635E-62</c:v>
                </c:pt>
                <c:pt idx="2232">
                  <c:v>7.6985303690877817E-62</c:v>
                </c:pt>
                <c:pt idx="2233">
                  <c:v>7.1805265090609253E-62</c:v>
                </c:pt>
                <c:pt idx="2234">
                  <c:v>6.6973770934719517E-62</c:v>
                </c:pt>
                <c:pt idx="2235">
                  <c:v>6.2467369037021991E-62</c:v>
                </c:pt>
                <c:pt idx="2236">
                  <c:v>5.8264185216791928E-62</c:v>
                </c:pt>
                <c:pt idx="2237">
                  <c:v>5.4343817120979086E-62</c:v>
                </c:pt>
                <c:pt idx="2238">
                  <c:v>5.0687235190706545E-62</c:v>
                </c:pt>
                <c:pt idx="2239">
                  <c:v>4.7276690291344633E-62</c:v>
                </c:pt>
                <c:pt idx="2240">
                  <c:v>4.4095627557794276E-62</c:v>
                </c:pt>
                <c:pt idx="2241">
                  <c:v>4.1128606036782761E-62</c:v>
                </c:pt>
                <c:pt idx="2242">
                  <c:v>3.8361223736113629E-62</c:v>
                </c:pt>
                <c:pt idx="2243">
                  <c:v>3.5780047717058013E-62</c:v>
                </c:pt>
                <c:pt idx="2244">
                  <c:v>3.3372548890554407E-62</c:v>
                </c:pt>
                <c:pt idx="2245">
                  <c:v>3.1127041200715858E-62</c:v>
                </c:pt>
                <c:pt idx="2246">
                  <c:v>2.9032624900440046E-62</c:v>
                </c:pt>
                <c:pt idx="2247">
                  <c:v>2.7079133643780647E-62</c:v>
                </c:pt>
                <c:pt idx="2248">
                  <c:v>2.525708513826522E-62</c:v>
                </c:pt>
                <c:pt idx="2249">
                  <c:v>2.3557635117624639E-62</c:v>
                </c:pt>
                <c:pt idx="2250">
                  <c:v>2.1972534411516781E-62</c:v>
                </c:pt>
                <c:pt idx="2251">
                  <c:v>2.0494088903859803E-62</c:v>
                </c:pt>
                <c:pt idx="2252">
                  <c:v>1.9115122185411841E-62</c:v>
                </c:pt>
                <c:pt idx="2253">
                  <c:v>1.7828940719311888E-62</c:v>
                </c:pt>
                <c:pt idx="2254">
                  <c:v>1.6629301350494551E-62</c:v>
                </c:pt>
                <c:pt idx="2255">
                  <c:v>1.5510381001268635E-62</c:v>
                </c:pt>
                <c:pt idx="2256">
                  <c:v>1.4466748405961173E-62</c:v>
                </c:pt>
                <c:pt idx="2257">
                  <c:v>1.3493337747426194E-62</c:v>
                </c:pt>
                <c:pt idx="2258">
                  <c:v>1.2585424067449235E-62</c:v>
                </c:pt>
                <c:pt idx="2259">
                  <c:v>1.1738600331689119E-62</c:v>
                </c:pt>
                <c:pt idx="2260">
                  <c:v>1.094875603782969E-62</c:v>
                </c:pt>
                <c:pt idx="2261">
                  <c:v>1.0212057263104955E-62</c:v>
                </c:pt>
                <c:pt idx="2262">
                  <c:v>9.5249280543478714E-63</c:v>
                </c:pt>
                <c:pt idx="2263">
                  <c:v>8.8840330702296333E-63</c:v>
                </c:pt>
                <c:pt idx="2264">
                  <c:v>8.2862613914344634E-63</c:v>
                </c:pt>
                <c:pt idx="2265">
                  <c:v>7.7287114201841478E-63</c:v>
                </c:pt>
                <c:pt idx="2266">
                  <c:v>7.2086767958142212E-63</c:v>
                </c:pt>
                <c:pt idx="2267">
                  <c:v>6.7236332580356898E-63</c:v>
                </c:pt>
                <c:pt idx="2268">
                  <c:v>6.2712263941162674E-63</c:v>
                </c:pt>
                <c:pt idx="2269">
                  <c:v>5.8492602105056337E-63</c:v>
                </c:pt>
                <c:pt idx="2270">
                  <c:v>5.4556864734311317E-63</c:v>
                </c:pt>
                <c:pt idx="2271">
                  <c:v>5.0885947667228927E-63</c:v>
                </c:pt>
                <c:pt idx="2272">
                  <c:v>4.7462032186088511E-63</c:v>
                </c:pt>
                <c:pt idx="2273">
                  <c:v>4.4268498524672826E-63</c:v>
                </c:pt>
                <c:pt idx="2274">
                  <c:v>4.1289845195532171E-63</c:v>
                </c:pt>
                <c:pt idx="2275">
                  <c:v>3.8511613745400029E-63</c:v>
                </c:pt>
                <c:pt idx="2276">
                  <c:v>3.5920318573521086E-63</c:v>
                </c:pt>
                <c:pt idx="2277">
                  <c:v>3.3503381472228189E-63</c:v>
                </c:pt>
                <c:pt idx="2278">
                  <c:v>3.1249070572026741E-63</c:v>
                </c:pt>
                <c:pt idx="2279">
                  <c:v>2.9146443394824403E-63</c:v>
                </c:pt>
                <c:pt idx="2280">
                  <c:v>2.7185293738885285E-63</c:v>
                </c:pt>
                <c:pt idx="2281">
                  <c:v>2.5356102137686837E-63</c:v>
                </c:pt>
                <c:pt idx="2282">
                  <c:v>2.3649989652205615E-63</c:v>
                </c:pt>
                <c:pt idx="2283">
                  <c:v>2.2058674772338569E-63</c:v>
                </c:pt>
                <c:pt idx="2284">
                  <c:v>2.0574433218258374E-63</c:v>
                </c:pt>
                <c:pt idx="2285">
                  <c:v>1.9190060446577602E-63</c:v>
                </c:pt>
                <c:pt idx="2286">
                  <c:v>1.7898836679325808E-63</c:v>
                </c:pt>
                <c:pt idx="2287">
                  <c:v>1.6694494285989287E-63</c:v>
                </c:pt>
                <c:pt idx="2288">
                  <c:v>1.5571187360285301E-63</c:v>
                </c:pt>
                <c:pt idx="2289">
                  <c:v>1.4523463343995558E-63</c:v>
                </c:pt>
                <c:pt idx="2290">
                  <c:v>1.3546236560120481E-63</c:v>
                </c:pt>
                <c:pt idx="2291">
                  <c:v>1.2634763526883514E-63</c:v>
                </c:pt>
                <c:pt idx="2292">
                  <c:v>1.1784619932759104E-63</c:v>
                </c:pt>
                <c:pt idx="2293">
                  <c:v>1.0991679160760567E-63</c:v>
                </c:pt>
                <c:pt idx="2294">
                  <c:v>1.0252092257744246E-63</c:v>
                </c:pt>
                <c:pt idx="2295">
                  <c:v>9.5622692515004904E-64</c:v>
                </c:pt>
                <c:pt idx="2296">
                  <c:v>8.9188617249441838E-64</c:v>
                </c:pt>
                <c:pt idx="2297">
                  <c:v>8.3187465628195058E-64</c:v>
                </c:pt>
                <c:pt idx="2298">
                  <c:v>7.7590107920250789E-64</c:v>
                </c:pt>
                <c:pt idx="2299">
                  <c:v>7.2369374419740776E-64</c:v>
                </c:pt>
                <c:pt idx="2300">
                  <c:v>6.749992356355137E-64</c:v>
                </c:pt>
                <c:pt idx="2301">
                  <c:v>6.2958118922780613E-64</c:v>
                </c:pt>
                <c:pt idx="2302">
                  <c:v>5.8721914470956833E-64</c:v>
                </c:pt>
                <c:pt idx="2303">
                  <c:v>5.4770747572107942E-64</c:v>
                </c:pt>
                <c:pt idx="2304">
                  <c:v>5.1085439169243208E-64</c:v>
                </c:pt>
                <c:pt idx="2305">
                  <c:v>4.764810068875985E-64</c:v>
                </c:pt>
                <c:pt idx="2306">
                  <c:v>4.4442047208886317E-64</c:v>
                </c:pt>
                <c:pt idx="2307">
                  <c:v>4.1451716470679883E-64</c:v>
                </c:pt>
                <c:pt idx="2308">
                  <c:v>3.8662593338455968E-64</c:v>
                </c:pt>
                <c:pt idx="2309">
                  <c:v>3.606113934297839E-64</c:v>
                </c:pt>
                <c:pt idx="2310">
                  <c:v>3.36347269654115E-64</c:v>
                </c:pt>
                <c:pt idx="2311">
                  <c:v>3.1371578343046955E-64</c:v>
                </c:pt>
                <c:pt idx="2312">
                  <c:v>2.926070809928135E-64</c:v>
                </c:pt>
                <c:pt idx="2313">
                  <c:v>2.7291870020339945E-64</c:v>
                </c:pt>
                <c:pt idx="2314">
                  <c:v>2.5455507319914236E-64</c:v>
                </c:pt>
                <c:pt idx="2315">
                  <c:v>2.3742706250296587E-64</c:v>
                </c:pt>
                <c:pt idx="2316">
                  <c:v>2.2145152834839358E-64</c:v>
                </c:pt>
                <c:pt idx="2317">
                  <c:v>2.0655092511716834E-64</c:v>
                </c:pt>
                <c:pt idx="2318">
                  <c:v>1.9265292493099911E-64</c:v>
                </c:pt>
                <c:pt idx="2319">
                  <c:v>1.7969006657033947E-64</c:v>
                </c:pt>
                <c:pt idx="2320">
                  <c:v>1.6759942801604254E-64</c:v>
                </c:pt>
                <c:pt idx="2321">
                  <c:v>1.5632232102440115E-64</c:v>
                </c:pt>
                <c:pt idx="2322">
                  <c:v>1.4580400625303366E-64</c:v>
                </c:pt>
                <c:pt idx="2323">
                  <c:v>1.3599342755482936E-64</c:v>
                </c:pt>
                <c:pt idx="2324">
                  <c:v>1.2684296415021055E-64</c:v>
                </c:pt>
                <c:pt idx="2325">
                  <c:v>1.1830819947474914E-64</c:v>
                </c:pt>
                <c:pt idx="2326">
                  <c:v>1.1034770558011907E-64</c:v>
                </c:pt>
                <c:pt idx="2327">
                  <c:v>1.0292284204186147E-64</c:v>
                </c:pt>
                <c:pt idx="2328">
                  <c:v>9.5997568397856077E-65</c:v>
                </c:pt>
                <c:pt idx="2329">
                  <c:v>8.9538269207071184E-65</c:v>
                </c:pt>
                <c:pt idx="2330">
                  <c:v>8.3513590879422691E-65</c:v>
                </c:pt>
                <c:pt idx="2331">
                  <c:v>7.7894289484711062E-65</c:v>
                </c:pt>
                <c:pt idx="2332">
                  <c:v>7.2653088801896718E-65</c:v>
                </c:pt>
                <c:pt idx="2333">
                  <c:v>6.7764547919682079E-65</c:v>
                </c:pt>
                <c:pt idx="2334">
                  <c:v>6.3204937745730195E-65</c:v>
                </c:pt>
                <c:pt idx="2335">
                  <c:v>5.8952125825092805E-65</c:v>
                </c:pt>
                <c:pt idx="2336">
                  <c:v>5.4985468908753914E-65</c:v>
                </c:pt>
                <c:pt idx="2337">
                  <c:v>5.1285712750813826E-65</c:v>
                </c:pt>
                <c:pt idx="2338">
                  <c:v>4.7834898647927061E-65</c:v>
                </c:pt>
                <c:pt idx="2339">
                  <c:v>4.4616276267334205E-65</c:v>
                </c:pt>
                <c:pt idx="2340">
                  <c:v>4.1614222340353034E-65</c:v>
                </c:pt>
                <c:pt idx="2341">
                  <c:v>3.8814164826665131E-65</c:v>
                </c:pt>
                <c:pt idx="2342">
                  <c:v>3.6202512181289698E-65</c:v>
                </c:pt>
                <c:pt idx="2343">
                  <c:v>3.3766587380904781E-65</c:v>
                </c:pt>
                <c:pt idx="2344">
                  <c:v>3.1494566389278113E-65</c:v>
                </c:pt>
                <c:pt idx="2345">
                  <c:v>2.9375420763117346E-65</c:v>
                </c:pt>
                <c:pt idx="2346">
                  <c:v>2.7398864119747124E-65</c:v>
                </c:pt>
                <c:pt idx="2347">
                  <c:v>2.5555302206765785E-65</c:v>
                </c:pt>
                <c:pt idx="2348">
                  <c:v>2.3835786331318752E-65</c:v>
                </c:pt>
                <c:pt idx="2349">
                  <c:v>2.2231969922933062E-65</c:v>
                </c:pt>
                <c:pt idx="2350">
                  <c:v>2.073606801906814E-65</c:v>
                </c:pt>
                <c:pt idx="2351">
                  <c:v>1.9340819476724657E-65</c:v>
                </c:pt>
                <c:pt idx="2352">
                  <c:v>1.8039451726685745E-65</c:v>
                </c:pt>
                <c:pt idx="2353">
                  <c:v>1.6825647899306857E-65</c:v>
                </c:pt>
                <c:pt idx="2354">
                  <c:v>1.569351616228203E-65</c:v>
                </c:pt>
                <c:pt idx="2355">
                  <c:v>1.4637561121551417E-65</c:v>
                </c:pt>
                <c:pt idx="2356">
                  <c:v>1.3652657146529348E-65</c:v>
                </c:pt>
                <c:pt idx="2357">
                  <c:v>1.2734023490173006E-65</c:v>
                </c:pt>
                <c:pt idx="2358">
                  <c:v>1.187720108312392E-65</c:v>
                </c:pt>
                <c:pt idx="2359">
                  <c:v>1.1078030889280498E-65</c:v>
                </c:pt>
                <c:pt idx="2360">
                  <c:v>1.0332633717739038E-65</c:v>
                </c:pt>
                <c:pt idx="2361">
                  <c:v>9.6373913931099145E-66</c:v>
                </c:pt>
                <c:pt idx="2362">
                  <c:v>8.9889291928091983E-66</c:v>
                </c:pt>
                <c:pt idx="2363">
                  <c:v>8.3840994660759112E-66</c:v>
                </c:pt>
                <c:pt idx="2364">
                  <c:v>7.8199663552012639E-66</c:v>
                </c:pt>
                <c:pt idx="2365">
                  <c:v>7.2937915448063301E-66</c:v>
                </c:pt>
                <c:pt idx="2366">
                  <c:v>6.8030209699948394E-66</c:v>
                </c:pt>
                <c:pt idx="2367">
                  <c:v>6.3452724188621439E-66</c:v>
                </c:pt>
                <c:pt idx="2368">
                  <c:v>5.9183239691826492E-66</c:v>
                </c:pt>
                <c:pt idx="2369">
                  <c:v>5.5201032031470994E-66</c:v>
                </c:pt>
                <c:pt idx="2370">
                  <c:v>5.1486771477978315E-66</c:v>
                </c:pt>
                <c:pt idx="2371">
                  <c:v>4.8022428923326057E-66</c:v>
                </c:pt>
                <c:pt idx="2372">
                  <c:v>4.4791188367331997E-66</c:v>
                </c:pt>
                <c:pt idx="2373">
                  <c:v>4.1777365292393954E-66</c:v>
                </c:pt>
                <c:pt idx="2374">
                  <c:v>3.896633053047271E-66</c:v>
                </c:pt>
                <c:pt idx="2375">
                  <c:v>3.634443925276655E-66</c:v>
                </c:pt>
                <c:pt idx="2376">
                  <c:v>3.3898964737391543E-66</c:v>
                </c:pt>
                <c:pt idx="2377">
                  <c:v>3.161803659357442E-66</c:v>
                </c:pt>
                <c:pt idx="2378">
                  <c:v>2.9490583142496761E-66</c:v>
                </c:pt>
                <c:pt idx="2379">
                  <c:v>2.7506277675105796E-66</c:v>
                </c:pt>
                <c:pt idx="2380">
                  <c:v>2.5655488326025953E-66</c:v>
                </c:pt>
                <c:pt idx="2381">
                  <c:v>2.3929231320257962E-66</c:v>
                </c:pt>
                <c:pt idx="2382">
                  <c:v>2.231912736572385E-66</c:v>
                </c:pt>
                <c:pt idx="2383">
                  <c:v>2.0817360979986264E-66</c:v>
                </c:pt>
                <c:pt idx="2384">
                  <c:v>1.9416642553713028E-66</c:v>
                </c:pt>
                <c:pt idx="2385">
                  <c:v>1.8110172966742125E-66</c:v>
                </c:pt>
                <c:pt idx="2386">
                  <c:v>1.6891610584992624E-66</c:v>
                </c:pt>
                <c:pt idx="2387">
                  <c:v>1.5755040478023819E-66</c:v>
                </c:pt>
                <c:pt idx="2388">
                  <c:v>1.4694945707823834E-66</c:v>
                </c:pt>
                <c:pt idx="2389">
                  <c:v>1.3706180549462862E-66</c:v>
                </c:pt>
                <c:pt idx="2390">
                  <c:v>1.2783945513623409E-66</c:v>
                </c:pt>
                <c:pt idx="2391">
                  <c:v>1.1923764049766351E-66</c:v>
                </c:pt>
                <c:pt idx="2392">
                  <c:v>1.1121460816849403E-66</c:v>
                </c:pt>
                <c:pt idx="2393">
                  <c:v>1.0373141416123565E-66</c:v>
                </c:pt>
                <c:pt idx="2394">
                  <c:v>9.6751734876300694E-67</c:v>
                </c:pt>
                <c:pt idx="2395">
                  <c:v>9.0241690786397663E-67</c:v>
                </c:pt>
                <c:pt idx="2396">
                  <c:v>8.4169681984509527E-67</c:v>
                </c:pt>
                <c:pt idx="2397">
                  <c:v>7.850623479720236E-67</c:v>
                </c:pt>
                <c:pt idx="2398">
                  <c:v>7.3223858718721789E-67</c:v>
                </c:pt>
                <c:pt idx="2399">
                  <c:v>6.8296912971431883E-67</c:v>
                </c:pt>
                <c:pt idx="2400">
                  <c:v>6.3701482044878039E-67</c:v>
                </c:pt>
                <c:pt idx="2401">
                  <c:v>5.9415259609336965E-67</c:v>
                </c:pt>
                <c:pt idx="2402">
                  <c:v>5.5417440240368068E-67</c:v>
                </c:pt>
                <c:pt idx="2403">
                  <c:v>5.1688618428794203E-67</c:v>
                </c:pt>
                <c:pt idx="2404">
                  <c:v>4.8210694385904003E-67</c:v>
                </c:pt>
                <c:pt idx="2405">
                  <c:v>4.4966786186652135E-67</c:v>
                </c:pt>
                <c:pt idx="2406">
                  <c:v>4.19411478243983E-67</c:v>
                </c:pt>
                <c:pt idx="2407">
                  <c:v>3.9119092779420971E-67</c:v>
                </c:pt>
                <c:pt idx="2408">
                  <c:v>3.6486922730205474E-67</c:v>
                </c:pt>
                <c:pt idx="2409">
                  <c:v>3.4031861061469384E-67</c:v>
                </c:pt>
                <c:pt idx="2410">
                  <c:v>3.1741990846171694E-67</c:v>
                </c:pt>
                <c:pt idx="2411">
                  <c:v>2.960619700046885E-67</c:v>
                </c:pt>
                <c:pt idx="2412">
                  <c:v>2.7614112330836559E-67</c:v>
                </c:pt>
                <c:pt idx="2413">
                  <c:v>2.5756067211468729E-67</c:v>
                </c:pt>
                <c:pt idx="2414">
                  <c:v>2.4023042647686581E-67</c:v>
                </c:pt>
                <c:pt idx="2415">
                  <c:v>2.2406626497526483E-67</c:v>
                </c:pt>
                <c:pt idx="2416">
                  <c:v>2.0898972639005159E-67</c:v>
                </c:pt>
                <c:pt idx="2417">
                  <c:v>1.9492762884859171E-67</c:v>
                </c:pt>
                <c:pt idx="2418">
                  <c:v>1.8181171459891943E-67</c:v>
                </c:pt>
                <c:pt idx="2419">
                  <c:v>1.6957831868500538E-67</c:v>
                </c:pt>
                <c:pt idx="2420">
                  <c:v>1.5816805991556366E-67</c:v>
                </c:pt>
                <c:pt idx="2421">
                  <c:v>1.4752555262635367E-67</c:v>
                </c:pt>
                <c:pt idx="2422">
                  <c:v>1.3759913783686427E-67</c:v>
                </c:pt>
                <c:pt idx="2423">
                  <c:v>1.2834063249640812E-67</c:v>
                </c:pt>
                <c:pt idx="2424">
                  <c:v>1.1970509560246126E-67</c:v>
                </c:pt>
                <c:pt idx="2425">
                  <c:v>1.1165061005598074E-67</c:v>
                </c:pt>
                <c:pt idx="2426">
                  <c:v>1.0413807919482047E-67</c:v>
                </c:pt>
                <c:pt idx="2427">
                  <c:v>9.7131037017614449E-68</c:v>
                </c:pt>
                <c:pt idx="2428">
                  <c:v>9.059547117694897E-68</c:v>
                </c:pt>
                <c:pt idx="2429">
                  <c:v>8.4499657882628997E-68</c:v>
                </c:pt>
                <c:pt idx="2430">
                  <c:v>7.8814007913654809E-68</c:v>
                </c:pt>
                <c:pt idx="2431">
                  <c:v>7.3510922991448027E-68</c:v>
                </c:pt>
                <c:pt idx="2432">
                  <c:v>6.8564661817158579E-68</c:v>
                </c:pt>
                <c:pt idx="2433">
                  <c:v>6.3951215122795182E-68</c:v>
                </c:pt>
                <c:pt idx="2434">
                  <c:v>5.964818912967422E-68</c:v>
                </c:pt>
                <c:pt idx="2435">
                  <c:v>5.5634696848491667E-68</c:v>
                </c:pt>
                <c:pt idx="2436">
                  <c:v>5.1891256693386135E-68</c:v>
                </c:pt>
                <c:pt idx="2437">
                  <c:v>4.8399697917863177E-68</c:v>
                </c:pt>
                <c:pt idx="2438">
                  <c:v>4.514307241356478E-68</c:v>
                </c:pt>
                <c:pt idx="2439">
                  <c:v>4.210557244375309E-68</c:v>
                </c:pt>
                <c:pt idx="2440">
                  <c:v>3.9272453912184703E-68</c:v>
                </c:pt>
                <c:pt idx="2441">
                  <c:v>3.6629964794921011E-68</c:v>
                </c:pt>
                <c:pt idx="2442">
                  <c:v>3.4165278387680755E-68</c:v>
                </c:pt>
                <c:pt idx="2443">
                  <c:v>3.1866431044716017E-68</c:v>
                </c:pt>
                <c:pt idx="2444">
                  <c:v>2.9722264106994561E-68</c:v>
                </c:pt>
                <c:pt idx="2445">
                  <c:v>2.7722369737806634E-68</c:v>
                </c:pt>
                <c:pt idx="2446">
                  <c:v>2.5857040402880967E-68</c:v>
                </c:pt>
                <c:pt idx="2447">
                  <c:v>2.4117221749785257E-68</c:v>
                </c:pt>
                <c:pt idx="2448">
                  <c:v>2.2494468657886658E-68</c:v>
                </c:pt>
                <c:pt idx="2449">
                  <c:v>2.0980904245537768E-68</c:v>
                </c:pt>
                <c:pt idx="2450">
                  <c:v>1.9569181635507947E-68</c:v>
                </c:pt>
                <c:pt idx="2451">
                  <c:v>1.8252448293068596E-68</c:v>
                </c:pt>
                <c:pt idx="2452">
                  <c:v>1.7024312763628519E-68</c:v>
                </c:pt>
                <c:pt idx="2453">
                  <c:v>1.5878813648463113E-68</c:v>
                </c:pt>
                <c:pt idx="2454">
                  <c:v>1.4810390667944862E-68</c:v>
                </c:pt>
                <c:pt idx="2455">
                  <c:v>1.3813857671815336E-68</c:v>
                </c:pt>
                <c:pt idx="2456">
                  <c:v>1.288437746548995E-68</c:v>
                </c:pt>
                <c:pt idx="2457">
                  <c:v>1.2017438330201758E-68</c:v>
                </c:pt>
                <c:pt idx="2458">
                  <c:v>1.1208832123012522E-68</c:v>
                </c:pt>
                <c:pt idx="2459">
                  <c:v>1.0454633850387989E-68</c:v>
                </c:pt>
                <c:pt idx="2460">
                  <c:v>9.7511826161870237E-69</c:v>
                </c:pt>
                <c:pt idx="2461">
                  <c:v>9.0950638515856966E-69</c:v>
                </c:pt>
                <c:pt idx="2462">
                  <c:v>8.4830927406799704E-69</c:v>
                </c:pt>
                <c:pt idx="2463">
                  <c:v>7.9122987613144362E-69</c:v>
                </c:pt>
                <c:pt idx="2464">
                  <c:v>7.3799112660979622E-69</c:v>
                </c:pt>
                <c:pt idx="2465">
                  <c:v>6.8833460336161396E-69</c:v>
                </c:pt>
                <c:pt idx="2466">
                  <c:v>6.4201927245598021E-69</c:v>
                </c:pt>
                <c:pt idx="2467">
                  <c:v>5.9882031818813612E-69</c:v>
                </c:pt>
                <c:pt idx="2468">
                  <c:v>5.5852805181876664E-69</c:v>
                </c:pt>
                <c:pt idx="2469">
                  <c:v>5.2094689373993133E-69</c:v>
                </c:pt>
                <c:pt idx="2470">
                  <c:v>4.8589442412705104E-69</c:v>
                </c:pt>
                <c:pt idx="2471">
                  <c:v>4.5320049746879144E-69</c:v>
                </c:pt>
                <c:pt idx="2472">
                  <c:v>4.2270641667675279E-69</c:v>
                </c:pt>
                <c:pt idx="2473">
                  <c:v>3.9426416276607234E-69</c:v>
                </c:pt>
                <c:pt idx="2474">
                  <c:v>3.6773567636779344E-69</c:v>
                </c:pt>
                <c:pt idx="2475">
                  <c:v>3.4299218758544346E-69</c:v>
                </c:pt>
                <c:pt idx="2476">
                  <c:v>3.1991359094293018E-69</c:v>
                </c:pt>
                <c:pt idx="2477">
                  <c:v>2.9838786238973789E-69</c:v>
                </c:pt>
                <c:pt idx="2478">
                  <c:v>2.7831051553355317E-69</c:v>
                </c:pt>
                <c:pt idx="2479">
                  <c:v>2.5958409446086108E-69</c:v>
                </c:pt>
                <c:pt idx="2480">
                  <c:v>2.4211770068365036E-69</c:v>
                </c:pt>
                <c:pt idx="2481">
                  <c:v>2.2582655191601623E-69</c:v>
                </c:pt>
                <c:pt idx="2482">
                  <c:v>2.1063157053895203E-69</c:v>
                </c:pt>
                <c:pt idx="2483">
                  <c:v>1.96458999755728E-69</c:v>
                </c:pt>
                <c:pt idx="2484">
                  <c:v>1.8324004557466643E-69</c:v>
                </c:pt>
                <c:pt idx="2485">
                  <c:v>1.7091054288148921E-69</c:v>
                </c:pt>
                <c:pt idx="2486">
                  <c:v>1.594106439803451E-69</c:v>
                </c:pt>
                <c:pt idx="2487">
                  <c:v>1.4868452809168745E-69</c:v>
                </c:pt>
                <c:pt idx="2488">
                  <c:v>1.3868013039689834E-69</c:v>
                </c:pt>
                <c:pt idx="2489">
                  <c:v>1.2934888931443532E-69</c:v>
                </c:pt>
                <c:pt idx="2490">
                  <c:v>1.2064551078077324E-69</c:v>
                </c:pt>
                <c:pt idx="2491">
                  <c:v>1.1252774839195546E-69</c:v>
                </c:pt>
                <c:pt idx="2492">
                  <c:v>1.04956198338556E-69</c:v>
                </c:pt>
                <c:pt idx="2493">
                  <c:v>9.7894108138662612E-70</c:v>
                </c:pt>
                <c:pt idx="2494">
                  <c:v>9.1307198240465692E-70</c:v>
                </c:pt>
                <c:pt idx="2495">
                  <c:v>8.5163495628508215E-70</c:v>
                </c:pt>
                <c:pt idx="2496">
                  <c:v>7.9433178625917122E-70</c:v>
                </c:pt>
                <c:pt idx="2497">
                  <c:v>7.4088432139283009E-70</c:v>
                </c:pt>
                <c:pt idx="2498">
                  <c:v>6.910331264354295E-70</c:v>
                </c:pt>
                <c:pt idx="2499">
                  <c:v>6.4453622251500048E-70</c:v>
                </c:pt>
                <c:pt idx="2500">
                  <c:v>6.0116791256710303E-70</c:v>
                </c:pt>
                <c:pt idx="2501">
                  <c:v>5.6071768579597105E-70</c:v>
                </c:pt>
                <c:pt idx="2502">
                  <c:v>5.2298919585016125E-70</c:v>
                </c:pt>
                <c:pt idx="2503">
                  <c:v>4.877993077527495E-70</c:v>
                </c:pt>
                <c:pt idx="2504">
                  <c:v>4.5497720895984782E-70</c:v>
                </c:pt>
                <c:pt idx="2505">
                  <c:v>4.2436358023250234E-70</c:v>
                </c:pt>
                <c:pt idx="2506">
                  <c:v>3.9580982229736269E-70</c:v>
                </c:pt>
                <c:pt idx="2507">
                  <c:v>3.6917733454231695E-70</c:v>
                </c:pt>
                <c:pt idx="2508">
                  <c:v>3.4433684224586233E-70</c:v>
                </c:pt>
                <c:pt idx="2509">
                  <c:v>3.211677690745694E-70</c:v>
                </c:pt>
                <c:pt idx="2510">
                  <c:v>2.9955765180272516E-70</c:v>
                </c:pt>
                <c:pt idx="2511">
                  <c:v>2.794015944131926E-70</c:v>
                </c:pt>
                <c:pt idx="2512">
                  <c:v>2.6060175892967787E-70</c:v>
                </c:pt>
                <c:pt idx="2513">
                  <c:v>2.4306689050889419E-70</c:v>
                </c:pt>
                <c:pt idx="2514">
                  <c:v>2.2671187448740749E-70</c:v>
                </c:pt>
                <c:pt idx="2515">
                  <c:v>2.1145732323305986E-70</c:v>
                </c:pt>
                <c:pt idx="2516">
                  <c:v>1.9722919079553712E-70</c:v>
                </c:pt>
                <c:pt idx="2517">
                  <c:v>1.8395841348558572E-70</c:v>
                </c:pt>
                <c:pt idx="2518">
                  <c:v>1.7158057463824204E-70</c:v>
                </c:pt>
                <c:pt idx="2519">
                  <c:v>1.6003559193282637E-70</c:v>
                </c:pt>
                <c:pt idx="2520">
                  <c:v>1.492674257519466E-70</c:v>
                </c:pt>
                <c:pt idx="2521">
                  <c:v>1.39223807163878E-70</c:v>
                </c:pt>
                <c:pt idx="2522">
                  <c:v>1.2985598420794035E-70</c:v>
                </c:pt>
                <c:pt idx="2523">
                  <c:v>1.2111848525133491E-70</c:v>
                </c:pt>
                <c:pt idx="2524">
                  <c:v>1.1296889826877013E-70</c:v>
                </c:pt>
                <c:pt idx="2525">
                  <c:v>1.0536766497349403E-70</c:v>
                </c:pt>
                <c:pt idx="2526">
                  <c:v>9.8277888800440625E-71</c:v>
                </c:pt>
                <c:pt idx="2527">
                  <c:v>9.1665155809435913E-71</c:v>
                </c:pt>
                <c:pt idx="2528">
                  <c:v>8.5497367639123415E-71</c:v>
                </c:pt>
                <c:pt idx="2529">
                  <c:v>7.9744585700763787E-71</c:v>
                </c:pt>
                <c:pt idx="2530">
                  <c:v>7.4378885855621413E-71</c:v>
                </c:pt>
                <c:pt idx="2531">
                  <c:v>6.9374222870538698E-71</c:v>
                </c:pt>
                <c:pt idx="2532">
                  <c:v>6.4706303993762135E-71</c:v>
                </c:pt>
                <c:pt idx="2533">
                  <c:v>6.0352471037354417E-71</c:v>
                </c:pt>
                <c:pt idx="2534">
                  <c:v>5.6291590393817622E-71</c:v>
                </c:pt>
                <c:pt idx="2535">
                  <c:v>5.2503950453065729E-71</c:v>
                </c:pt>
                <c:pt idx="2536">
                  <c:v>4.8971165921805959E-71</c:v>
                </c:pt>
                <c:pt idx="2537">
                  <c:v>4.5676088580893029E-71</c:v>
                </c:pt>
                <c:pt idx="2538">
                  <c:v>4.2602724047470416E-71</c:v>
                </c:pt>
                <c:pt idx="2539">
                  <c:v>3.9736154137860035E-71</c:v>
                </c:pt>
                <c:pt idx="2540">
                  <c:v>3.7062464454348055E-71</c:v>
                </c:pt>
                <c:pt idx="2541">
                  <c:v>3.4568676844371354E-71</c:v>
                </c:pt>
                <c:pt idx="2542">
                  <c:v>3.2242686404259969E-71</c:v>
                </c:pt>
                <c:pt idx="2543">
                  <c:v>3.0073202721750164E-71</c:v>
                </c:pt>
                <c:pt idx="2544">
                  <c:v>2.8049695072057976E-71</c:v>
                </c:pt>
                <c:pt idx="2545">
                  <c:v>2.6162341301493578E-71</c:v>
                </c:pt>
                <c:pt idx="2546">
                  <c:v>2.4401980150496448E-71</c:v>
                </c:pt>
                <c:pt idx="2547">
                  <c:v>2.2760066784666121E-71</c:v>
                </c:pt>
                <c:pt idx="2548">
                  <c:v>2.12286313179352E-71</c:v>
                </c:pt>
                <c:pt idx="2549">
                  <c:v>1.9800240126555064E-71</c:v>
                </c:pt>
                <c:pt idx="2550">
                  <c:v>1.8467959766111477E-71</c:v>
                </c:pt>
                <c:pt idx="2551">
                  <c:v>1.7225323316422442E-71</c:v>
                </c:pt>
                <c:pt idx="2552">
                  <c:v>1.6066298990955663E-71</c:v>
                </c:pt>
                <c:pt idx="2553">
                  <c:v>1.4985260858394946E-71</c:v>
                </c:pt>
                <c:pt idx="2554">
                  <c:v>1.3976961534237348E-71</c:v>
                </c:pt>
                <c:pt idx="2555">
                  <c:v>1.3036506709865492E-71</c:v>
                </c:pt>
                <c:pt idx="2556">
                  <c:v>1.2159331395458501E-71</c:v>
                </c:pt>
                <c:pt idx="2557">
                  <c:v>1.1341177761424115E-71</c:v>
                </c:pt>
                <c:pt idx="2558">
                  <c:v>1.0578074470793782E-71</c:v>
                </c:pt>
                <c:pt idx="2559">
                  <c:v>9.8663174022596723E-72</c:v>
                </c:pt>
                <c:pt idx="2560">
                  <c:v>9.2024516702827962E-72</c:v>
                </c:pt>
                <c:pt idx="2561">
                  <c:v>8.5832548549973951E-72</c:v>
                </c:pt>
                <c:pt idx="2562">
                  <c:v>8.0057213605091806E-72</c:v>
                </c:pt>
                <c:pt idx="2563">
                  <c:v>7.4670478256622169E-72</c:v>
                </c:pt>
                <c:pt idx="2564">
                  <c:v>6.9646195164579882E-72</c:v>
                </c:pt>
                <c:pt idx="2565">
                  <c:v>6.4959976340751168E-72</c:v>
                </c:pt>
                <c:pt idx="2566">
                  <c:v>6.0589074768825604E-72</c:v>
                </c:pt>
                <c:pt idx="2567">
                  <c:v>5.6512273989844394E-72</c:v>
                </c:pt>
                <c:pt idx="2568">
                  <c:v>5.2709785117009894E-72</c:v>
                </c:pt>
                <c:pt idx="2569">
                  <c:v>4.9163150779963994E-72</c:v>
                </c:pt>
                <c:pt idx="2570">
                  <c:v>4.5855155532278638E-72</c:v>
                </c:pt>
                <c:pt idx="2571">
                  <c:v>4.2769742287274218E-72</c:v>
                </c:pt>
                <c:pt idx="2572">
                  <c:v>3.9891934376543439E-72</c:v>
                </c:pt>
                <c:pt idx="2573">
                  <c:v>3.7207762852850909E-72</c:v>
                </c:pt>
                <c:pt idx="2574">
                  <c:v>3.4704198684534917E-72</c:v>
                </c:pt>
                <c:pt idx="2575">
                  <c:v>3.236908951228154E-72</c:v>
                </c:pt>
                <c:pt idx="2576">
                  <c:v>3.0191100661286919E-72</c:v>
                </c:pt>
                <c:pt idx="2577">
                  <c:v>2.8159660122479367E-72</c:v>
                </c:pt>
                <c:pt idx="2578">
                  <c:v>2.6264907235738844E-72</c:v>
                </c:pt>
                <c:pt idx="2579">
                  <c:v>2.4497644826021003E-72</c:v>
                </c:pt>
                <c:pt idx="2580">
                  <c:v>2.2849294560053362E-72</c:v>
                </c:pt>
                <c:pt idx="2581">
                  <c:v>2.1311855306903959E-72</c:v>
                </c:pt>
                <c:pt idx="2582">
                  <c:v>1.9877864300303798E-72</c:v>
                </c:pt>
                <c:pt idx="2583">
                  <c:v>1.8540360914203952E-72</c:v>
                </c:pt>
                <c:pt idx="2584">
                  <c:v>1.7292852875733135E-72</c:v>
                </c:pt>
                <c:pt idx="2585">
                  <c:v>1.6129284751552607E-72</c:v>
                </c:pt>
                <c:pt idx="2586">
                  <c:v>1.504400855464042E-72</c:v>
                </c:pt>
                <c:pt idx="2587">
                  <c:v>1.4031756328829664E-72</c:v>
                </c:pt>
                <c:pt idx="2588">
                  <c:v>1.3087614578025436E-72</c:v>
                </c:pt>
                <c:pt idx="2589">
                  <c:v>1.2207000415979303E-72</c:v>
                </c:pt>
                <c:pt idx="2590">
                  <c:v>1.138563932085174E-72</c:v>
                </c:pt>
                <c:pt idx="2591">
                  <c:v>1.0619544386582668E-72</c:v>
                </c:pt>
                <c:pt idx="2592">
                  <c:v>9.9049969703557199E-73</c:v>
                </c:pt>
                <c:pt idx="2593">
                  <c:v>9.2385286422186244E-73</c:v>
                </c:pt>
                <c:pt idx="2594">
                  <c:v>8.6169043492426929E-73</c:v>
                </c:pt>
                <c:pt idx="2595">
                  <c:v>8.0371067124998718E-73</c:v>
                </c:pt>
                <c:pt idx="2596">
                  <c:v>7.4963213806345108E-73</c:v>
                </c:pt>
                <c:pt idx="2597">
                  <c:v>6.9919233689357332E-73</c:v>
                </c:pt>
                <c:pt idx="2598">
                  <c:v>6.5214643175999581E-73</c:v>
                </c:pt>
                <c:pt idx="2599">
                  <c:v>6.0826606073348668E-73</c:v>
                </c:pt>
                <c:pt idx="2600">
                  <c:v>5.6733822746176932E-73</c:v>
                </c:pt>
                <c:pt idx="2601">
                  <c:v>5.2916426728022182E-73</c:v>
                </c:pt>
                <c:pt idx="2602">
                  <c:v>4.935588828889256E-73</c:v>
                </c:pt>
                <c:pt idx="2603">
                  <c:v>4.603492449152169E-73</c:v>
                </c:pt>
                <c:pt idx="2604">
                  <c:v>4.2937415299584998E-73</c:v>
                </c:pt>
                <c:pt idx="2605">
                  <c:v>4.0048325330664509E-73</c:v>
                </c:pt>
                <c:pt idx="2606">
                  <c:v>3.7353630874149203E-73</c:v>
                </c:pt>
                <c:pt idx="2607">
                  <c:v>3.484025181981413E-73</c:v>
                </c:pt>
                <c:pt idx="2608">
                  <c:v>3.249598816665796E-73</c:v>
                </c:pt>
                <c:pt idx="2609">
                  <c:v>3.0309460803811364E-73</c:v>
                </c:pt>
                <c:pt idx="2610">
                  <c:v>2.827005627606545E-73</c:v>
                </c:pt>
                <c:pt idx="2611">
                  <c:v>2.6367875265910704E-73</c:v>
                </c:pt>
                <c:pt idx="2612">
                  <c:v>2.4593684542017142E-73</c:v>
                </c:pt>
                <c:pt idx="2613">
                  <c:v>2.2938872140912427E-73</c:v>
                </c:pt>
                <c:pt idx="2614">
                  <c:v>2.1395405564308774E-73</c:v>
                </c:pt>
                <c:pt idx="2615">
                  <c:v>1.9955792789167475E-73</c:v>
                </c:pt>
                <c:pt idx="2616">
                  <c:v>1.8613045901242975E-73</c:v>
                </c:pt>
                <c:pt idx="2617">
                  <c:v>1.73606471755829E-73</c:v>
                </c:pt>
                <c:pt idx="2618">
                  <c:v>1.6192517439337942E-73</c:v>
                </c:pt>
                <c:pt idx="2619">
                  <c:v>1.5102986563313987E-73</c:v>
                </c:pt>
                <c:pt idx="2620">
                  <c:v>1.4086765939031714E-73</c:v>
                </c:pt>
                <c:pt idx="2621">
                  <c:v>1.3138922807696777E-73</c:v>
                </c:pt>
                <c:pt idx="2622">
                  <c:v>1.2254856316472648E-73</c:v>
                </c:pt>
                <c:pt idx="2623">
                  <c:v>1.1430275185832835E-73</c:v>
                </c:pt>
                <c:pt idx="2624">
                  <c:v>1.0661176879589197E-73</c:v>
                </c:pt>
                <c:pt idx="2625">
                  <c:v>9.9438281764872221E-74</c:v>
                </c:pt>
                <c:pt idx="2626">
                  <c:v>9.2747470490623063E-74</c:v>
                </c:pt>
                <c:pt idx="2627">
                  <c:v>8.6506857617966101E-74</c:v>
                </c:pt>
                <c:pt idx="2628">
                  <c:v>8.0686151065345201E-74</c:v>
                </c:pt>
                <c:pt idx="2629">
                  <c:v>7.5257096986350719E-74</c:v>
                </c:pt>
                <c:pt idx="2630">
                  <c:v>7.0193342624884905E-74</c:v>
                </c:pt>
                <c:pt idx="2631">
                  <c:v>6.5470308398264513E-74</c:v>
                </c:pt>
                <c:pt idx="2632">
                  <c:v>6.106506858734872E-74</c:v>
                </c:pt>
                <c:pt idx="2633">
                  <c:v>5.6956240054559611E-74</c:v>
                </c:pt>
                <c:pt idx="2634">
                  <c:v>5.3123878449629794E-74</c:v>
                </c:pt>
                <c:pt idx="2635">
                  <c:v>4.9549381399257489E-74</c:v>
                </c:pt>
                <c:pt idx="2636">
                  <c:v>4.6215398210749311E-74</c:v>
                </c:pt>
                <c:pt idx="2637">
                  <c:v>4.3105745651350095E-74</c:v>
                </c:pt>
                <c:pt idx="2638">
                  <c:v>4.0205329394450787E-74</c:v>
                </c:pt>
                <c:pt idx="2639">
                  <c:v>3.7500070751372318E-74</c:v>
                </c:pt>
                <c:pt idx="2640">
                  <c:v>3.4976838333079882E-74</c:v>
                </c:pt>
                <c:pt idx="2641">
                  <c:v>3.2623384310111905E-74</c:v>
                </c:pt>
                <c:pt idx="2642">
                  <c:v>3.042828496132802E-74</c:v>
                </c:pt>
                <c:pt idx="2643">
                  <c:v>2.8380885222898106E-74</c:v>
                </c:pt>
                <c:pt idx="2644">
                  <c:v>2.6471246968372078E-74</c:v>
                </c:pt>
                <c:pt idx="2645">
                  <c:v>2.4690100768780512E-74</c:v>
                </c:pt>
                <c:pt idx="2646">
                  <c:v>2.3028800898608555E-74</c:v>
                </c:pt>
                <c:pt idx="2647">
                  <c:v>2.1479283369241105E-74</c:v>
                </c:pt>
                <c:pt idx="2648">
                  <c:v>2.0034026786172515E-74</c:v>
                </c:pt>
                <c:pt idx="2649">
                  <c:v>1.8686015839980913E-74</c:v>
                </c:pt>
                <c:pt idx="2650">
                  <c:v>1.7428707253851367E-74</c:v>
                </c:pt>
                <c:pt idx="2651">
                  <c:v>1.6255998022356465E-74</c:v>
                </c:pt>
                <c:pt idx="2652">
                  <c:v>1.5162195787324508E-74</c:v>
                </c:pt>
                <c:pt idx="2653">
                  <c:v>1.4141991206999174E-74</c:v>
                </c:pt>
                <c:pt idx="2654">
                  <c:v>1.3190432184369838E-74</c:v>
                </c:pt>
                <c:pt idx="2655">
                  <c:v>1.2302899829576298E-74</c:v>
                </c:pt>
                <c:pt idx="2656">
                  <c:v>1.1475086039708838E-74</c:v>
                </c:pt>
                <c:pt idx="2657">
                  <c:v>1.0702972587175454E-74</c:v>
                </c:pt>
                <c:pt idx="2658">
                  <c:v>9.9828116151306738E-75</c:v>
                </c:pt>
                <c:pt idx="2659">
                  <c:v>9.3111074452903507E-75</c:v>
                </c:pt>
                <c:pt idx="2660">
                  <c:v>8.684599609827109E-75</c:v>
                </c:pt>
                <c:pt idx="2661">
                  <c:v>8.1002470249828882E-75</c:v>
                </c:pt>
                <c:pt idx="2662">
                  <c:v>7.5552132295768959E-75</c:v>
                </c:pt>
                <c:pt idx="2663">
                  <c:v>7.0468526167563807E-75</c:v>
                </c:pt>
                <c:pt idx="2664">
                  <c:v>6.5726975921587838E-75</c:v>
                </c:pt>
                <c:pt idx="2665">
                  <c:v>6.1304465961507098E-75</c:v>
                </c:pt>
                <c:pt idx="2666">
                  <c:v>5.7179529320033719E-75</c:v>
                </c:pt>
                <c:pt idx="2667">
                  <c:v>5.3332143457762181E-75</c:v>
                </c:pt>
                <c:pt idx="2668">
                  <c:v>4.974363307329247E-75</c:v>
                </c:pt>
                <c:pt idx="2669">
                  <c:v>4.6396579452878111E-75</c:v>
                </c:pt>
                <c:pt idx="2670">
                  <c:v>4.3274735919580285E-75</c:v>
                </c:pt>
                <c:pt idx="2671">
                  <c:v>4.0362948971516115E-75</c:v>
                </c:pt>
                <c:pt idx="2672">
                  <c:v>3.7647084726404373E-75</c:v>
                </c:pt>
                <c:pt idx="2673">
                  <c:v>3.5113960315368715E-75</c:v>
                </c:pt>
                <c:pt idx="2674">
                  <c:v>3.2751279892982309E-75</c:v>
                </c:pt>
                <c:pt idx="2675">
                  <c:v>3.0547574952945152E-75</c:v>
                </c:pt>
                <c:pt idx="2676">
                  <c:v>2.8492148659684925E-75</c:v>
                </c:pt>
                <c:pt idx="2677">
                  <c:v>2.6575023925665766E-75</c:v>
                </c:pt>
                <c:pt idx="2678">
                  <c:v>2.4786894982370821E-75</c:v>
                </c:pt>
                <c:pt idx="2679">
                  <c:v>2.3119082209883204E-75</c:v>
                </c:pt>
                <c:pt idx="2680">
                  <c:v>2.1563490005806884E-75</c:v>
                </c:pt>
                <c:pt idx="2681">
                  <c:v>2.0112567489022416E-75</c:v>
                </c:pt>
                <c:pt idx="2682">
                  <c:v>1.8759271847532495E-75</c:v>
                </c:pt>
                <c:pt idx="2683">
                  <c:v>1.7497034152487016E-75</c:v>
                </c:pt>
                <c:pt idx="2684">
                  <c:v>1.6319727472448031E-75</c:v>
                </c:pt>
                <c:pt idx="2685">
                  <c:v>1.5221637133120561E-75</c:v>
                </c:pt>
                <c:pt idx="2686">
                  <c:v>1.4197432978189248E-75</c:v>
                </c:pt>
                <c:pt idx="2687">
                  <c:v>1.3242143496614331E-75</c:v>
                </c:pt>
                <c:pt idx="2688">
                  <c:v>1.2351131690800209E-75</c:v>
                </c:pt>
                <c:pt idx="2689">
                  <c:v>1.1520072568500136E-75</c:v>
                </c:pt>
                <c:pt idx="2690">
                  <c:v>1.0744932149202203E-75</c:v>
                </c:pt>
                <c:pt idx="2691">
                  <c:v>1.002194788309312E-75</c:v>
                </c:pt>
                <c:pt idx="2692">
                  <c:v>9.3476103875529979E-76</c:v>
                </c:pt>
                <c:pt idx="2693">
                  <c:v>8.7186464125296254E-76</c:v>
                </c:pt>
                <c:pt idx="2694">
                  <c:v>8.1320029521057883E-76</c:v>
                </c:pt>
                <c:pt idx="2695">
                  <c:v>7.5848324251367906E-76</c:v>
                </c:pt>
                <c:pt idx="2696">
                  <c:v>7.0744788530246533E-76</c:v>
                </c:pt>
                <c:pt idx="2697">
                  <c:v>6.5984649675355747E-76</c:v>
                </c:pt>
                <c:pt idx="2698">
                  <c:v>6.1544801860817047E-76</c:v>
                </c:pt>
                <c:pt idx="2699">
                  <c:v>5.7403693960989542E-76</c:v>
                </c:pt>
                <c:pt idx="2700">
                  <c:v>5.3541224940799612E-76</c:v>
                </c:pt>
                <c:pt idx="2701">
                  <c:v>4.993864628484417E-76</c:v>
                </c:pt>
                <c:pt idx="2702">
                  <c:v>4.657847099165631E-76</c:v>
                </c:pt>
                <c:pt idx="2703">
                  <c:v>4.3444388691389179E-76</c:v>
                </c:pt>
                <c:pt idx="2704">
                  <c:v>4.0521186474897395E-76</c:v>
                </c:pt>
                <c:pt idx="2705">
                  <c:v>3.7794675049918489E-76</c:v>
                </c:pt>
                <c:pt idx="2706">
                  <c:v>3.5251619865914802E-76</c:v>
                </c:pt>
                <c:pt idx="2707">
                  <c:v>3.2879676873254106E-76</c:v>
                </c:pt>
                <c:pt idx="2708">
                  <c:v>3.0667332604902594E-76</c:v>
                </c:pt>
                <c:pt idx="2709">
                  <c:v>2.8603848289785266E-76</c:v>
                </c:pt>
                <c:pt idx="2710">
                  <c:v>2.6679207726538767E-76</c:v>
                </c:pt>
                <c:pt idx="2711">
                  <c:v>2.488406866463454E-76</c:v>
                </c:pt>
                <c:pt idx="2712">
                  <c:v>2.3209717456875206E-76</c:v>
                </c:pt>
                <c:pt idx="2713">
                  <c:v>2.1648026763146259E-76</c:v>
                </c:pt>
                <c:pt idx="2714">
                  <c:v>2.0191416100116141E-76</c:v>
                </c:pt>
                <c:pt idx="2715">
                  <c:v>1.8832815045391986E-76</c:v>
                </c:pt>
                <c:pt idx="2716">
                  <c:v>1.7565628917523158E-76</c:v>
                </c:pt>
                <c:pt idx="2717">
                  <c:v>1.6383706765262486E-76</c:v>
                </c:pt>
                <c:pt idx="2718">
                  <c:v>1.5281311510704344E-76</c:v>
                </c:pt>
                <c:pt idx="2719">
                  <c:v>1.4253092101373671E-76</c:v>
                </c:pt>
                <c:pt idx="2720">
                  <c:v>1.3294057536091477E-76</c:v>
                </c:pt>
                <c:pt idx="2721">
                  <c:v>1.2399552638537829E-76</c:v>
                </c:pt>
                <c:pt idx="2722">
                  <c:v>1.1565235460916581E-76</c:v>
                </c:pt>
                <c:pt idx="2723">
                  <c:v>1.0787056208038714E-76</c:v>
                </c:pt>
                <c:pt idx="2724">
                  <c:v>1.006123757952133E-76</c:v>
                </c:pt>
                <c:pt idx="2725">
                  <c:v>9.3842564346827885E-77</c:v>
                </c:pt>
                <c:pt idx="2726">
                  <c:v>8.7528266911350523E-77</c:v>
                </c:pt>
                <c:pt idx="2727">
                  <c:v>8.1638833740625359E-77</c:v>
                </c:pt>
                <c:pt idx="2728">
                  <c:v>7.6145677387623178E-77</c:v>
                </c:pt>
                <c:pt idx="2729">
                  <c:v>7.1022133942301624E-77</c:v>
                </c:pt>
                <c:pt idx="2730">
                  <c:v>6.6243333604359196E-77</c:v>
                </c:pt>
                <c:pt idx="2731">
                  <c:v>6.1786079964640057E-77</c:v>
                </c:pt>
                <c:pt idx="2732">
                  <c:v>5.7628737409218789E-77</c:v>
                </c:pt>
                <c:pt idx="2733">
                  <c:v>5.3751126099621946E-77</c:v>
                </c:pt>
                <c:pt idx="2734">
                  <c:v>5.0134424019417805E-77</c:v>
                </c:pt>
                <c:pt idx="2735">
                  <c:v>4.6761075611706203E-77</c:v>
                </c:pt>
                <c:pt idx="2736">
                  <c:v>4.3614706564032799E-77</c:v>
                </c:pt>
                <c:pt idx="2737">
                  <c:v>4.0680044327091497E-77</c:v>
                </c:pt>
                <c:pt idx="2738">
                  <c:v>3.7942843981411233E-77</c:v>
                </c:pt>
                <c:pt idx="2739">
                  <c:v>3.5389819092182054E-77</c:v>
                </c:pt>
                <c:pt idx="2740">
                  <c:v>3.3008577216588245E-77</c:v>
                </c:pt>
                <c:pt idx="2741">
                  <c:v>3.0787559750599685E-77</c:v>
                </c:pt>
                <c:pt idx="2742">
                  <c:v>2.8715985823236214E-77</c:v>
                </c:pt>
                <c:pt idx="2743">
                  <c:v>2.6783799965966494E-77</c:v>
                </c:pt>
                <c:pt idx="2744">
                  <c:v>2.4981623303227444E-77</c:v>
                </c:pt>
                <c:pt idx="2745">
                  <c:v>2.3300708027141827E-77</c:v>
                </c:pt>
                <c:pt idx="2746">
                  <c:v>2.1732894935453205E-77</c:v>
                </c:pt>
                <c:pt idx="2747">
                  <c:v>2.027057382656644E-77</c:v>
                </c:pt>
                <c:pt idx="2748">
                  <c:v>1.8906646559450264E-77</c:v>
                </c:pt>
                <c:pt idx="2749">
                  <c:v>1.7634492599093906E-77</c:v>
                </c:pt>
                <c:pt idx="2750">
                  <c:v>1.6447936880274539E-77</c:v>
                </c:pt>
                <c:pt idx="2751">
                  <c:v>1.5341219833645561E-77</c:v>
                </c:pt>
                <c:pt idx="2752">
                  <c:v>1.4308969428651625E-77</c:v>
                </c:pt>
                <c:pt idx="2753">
                  <c:v>1.3346175097566052E-77</c:v>
                </c:pt>
                <c:pt idx="2754">
                  <c:v>1.2448163414077335E-77</c:v>
                </c:pt>
                <c:pt idx="2755">
                  <c:v>1.1610575408367976E-77</c:v>
                </c:pt>
                <c:pt idx="2756">
                  <c:v>1.0829345408572552E-77</c:v>
                </c:pt>
                <c:pt idx="2757">
                  <c:v>1.0100681305910916E-77</c:v>
                </c:pt>
                <c:pt idx="2758">
                  <c:v>9.4210461477030595E-78</c:v>
                </c:pt>
                <c:pt idx="2759">
                  <c:v>8.7871409689176704E-78</c:v>
                </c:pt>
                <c:pt idx="2760">
                  <c:v>8.1958887789183417E-78</c:v>
                </c:pt>
                <c:pt idx="2761">
                  <c:v>7.6444196256787003E-78</c:v>
                </c:pt>
                <c:pt idx="2762">
                  <c:v>7.1300566649678174E-78</c:v>
                </c:pt>
                <c:pt idx="2763">
                  <c:v>6.6503031668854043E-78</c:v>
                </c:pt>
                <c:pt idx="2764">
                  <c:v>6.2028303966761897E-78</c:v>
                </c:pt>
                <c:pt idx="2765">
                  <c:v>5.78546631099669E-78</c:v>
                </c:pt>
                <c:pt idx="2766">
                  <c:v>5.3961850147657664E-78</c:v>
                </c:pt>
                <c:pt idx="2767">
                  <c:v>5.0330969274222905E-78</c:v>
                </c:pt>
                <c:pt idx="2768">
                  <c:v>4.6944396108566889E-78</c:v>
                </c:pt>
                <c:pt idx="2769">
                  <c:v>4.3785692144949373E-78</c:v>
                </c:pt>
                <c:pt idx="2770">
                  <c:v>4.0839524960092386E-78</c:v>
                </c:pt>
                <c:pt idx="2771">
                  <c:v>3.8091593789237269E-78</c:v>
                </c:pt>
                <c:pt idx="2772">
                  <c:v>3.5528560109896467E-78</c:v>
                </c:pt>
                <c:pt idx="2773">
                  <c:v>3.3137982896351833E-78</c:v>
                </c:pt>
                <c:pt idx="2774">
                  <c:v>3.0908258230623426E-78</c:v>
                </c:pt>
                <c:pt idx="2775">
                  <c:v>2.8828562976778901E-78</c:v>
                </c:pt>
                <c:pt idx="2776">
                  <c:v>2.6888802245177312E-78</c:v>
                </c:pt>
                <c:pt idx="2777">
                  <c:v>2.507956039163753E-78</c:v>
                </c:pt>
                <c:pt idx="2778">
                  <c:v>2.3392055313680129E-78</c:v>
                </c:pt>
                <c:pt idx="2779">
                  <c:v>2.1818095821995502E-78</c:v>
                </c:pt>
                <c:pt idx="2780">
                  <c:v>2.0350041880218469E-78</c:v>
                </c:pt>
                <c:pt idx="2781">
                  <c:v>1.898076752001218E-78</c:v>
                </c:pt>
                <c:pt idx="2782">
                  <c:v>1.7703626251450327E-78</c:v>
                </c:pt>
                <c:pt idx="2783">
                  <c:v>1.6512418800798843E-78</c:v>
                </c:pt>
                <c:pt idx="2784">
                  <c:v>1.5401363019095487E-78</c:v>
                </c:pt>
                <c:pt idx="2785">
                  <c:v>1.4365065815462886E-78</c:v>
                </c:pt>
                <c:pt idx="2786">
                  <c:v>1.3398496978918651E-78</c:v>
                </c:pt>
                <c:pt idx="2787">
                  <c:v>1.2496964761613072E-78</c:v>
                </c:pt>
                <c:pt idx="2788">
                  <c:v>1.1656093104974761E-78</c:v>
                </c:pt>
                <c:pt idx="2789">
                  <c:v>1.0871800398219509E-78</c:v>
                </c:pt>
                <c:pt idx="2790">
                  <c:v>1.0140279666115607E-78</c:v>
                </c:pt>
                <c:pt idx="2791">
                  <c:v>9.4579800898365894E-79</c:v>
                </c:pt>
                <c:pt idx="2792">
                  <c:v>8.8215897712032112E-79</c:v>
                </c:pt>
                <c:pt idx="2793">
                  <c:v>8.2280196566518317E-79</c:v>
                </c:pt>
                <c:pt idx="2794">
                  <c:v>7.6743885428958249E-79</c:v>
                </c:pt>
                <c:pt idx="2795">
                  <c:v>7.1580090914971062E-79</c:v>
                </c:pt>
                <c:pt idx="2796">
                  <c:v>6.6763747844621917E-79</c:v>
                </c:pt>
                <c:pt idx="2797">
                  <c:v>6.2271477575449511E-79</c:v>
                </c:pt>
                <c:pt idx="2798">
                  <c:v>5.8081474521986085E-79</c:v>
                </c:pt>
                <c:pt idx="2799">
                  <c:v>5.4173400310933072E-79</c:v>
                </c:pt>
                <c:pt idx="2800">
                  <c:v>5.0528285058219121E-79</c:v>
                </c:pt>
                <c:pt idx="2801">
                  <c:v>4.7128435288736915E-79</c:v>
                </c:pt>
                <c:pt idx="2802">
                  <c:v>4.3957348051799196E-79</c:v>
                </c:pt>
                <c:pt idx="2803">
                  <c:v>4.0999630815428254E-79</c:v>
                </c:pt>
                <c:pt idx="2804">
                  <c:v>3.8240926750643934E-79</c:v>
                </c:pt>
                <c:pt idx="2805">
                  <c:v>3.5667845043078356E-79</c:v>
                </c:pt>
                <c:pt idx="2806">
                  <c:v>3.3267895893648208E-79</c:v>
                </c:pt>
                <c:pt idx="2807">
                  <c:v>3.1029429892776491E-79</c:v>
                </c:pt>
                <c:pt idx="2808">
                  <c:v>2.8941581473884618E-79</c:v>
                </c:pt>
                <c:pt idx="2809">
                  <c:v>2.6994216171676889E-79</c:v>
                </c:pt>
                <c:pt idx="2810">
                  <c:v>2.5177881429207734E-79</c:v>
                </c:pt>
                <c:pt idx="2811">
                  <c:v>2.3483760714948143E-79</c:v>
                </c:pt>
                <c:pt idx="2812">
                  <c:v>2.1903630727134428E-79</c:v>
                </c:pt>
                <c:pt idx="2813">
                  <c:v>2.0429821477668166E-79</c:v>
                </c:pt>
                <c:pt idx="2814">
                  <c:v>1.9055179061813708E-79</c:v>
                </c:pt>
                <c:pt idx="2815">
                  <c:v>1.7773030932976483E-79</c:v>
                </c:pt>
                <c:pt idx="2816">
                  <c:v>1.6577153514004965E-79</c:v>
                </c:pt>
                <c:pt idx="2817">
                  <c:v>1.5461741987800923E-79</c:v>
                </c:pt>
                <c:pt idx="2818">
                  <c:v>1.4421382120600808E-79</c:v>
                </c:pt>
                <c:pt idx="2819">
                  <c:v>1.3451023981157799E-79</c:v>
                </c:pt>
                <c:pt idx="2820">
                  <c:v>1.2545957428256847E-79</c:v>
                </c:pt>
                <c:pt idx="2821">
                  <c:v>1.1701789247578521E-79</c:v>
                </c:pt>
                <c:pt idx="2822">
                  <c:v>1.0914421826933442E-79</c:v>
                </c:pt>
                <c:pt idx="2823">
                  <c:v>1.0180033266356415E-79</c:v>
                </c:pt>
                <c:pt idx="2824">
                  <c:v>9.4950588265141678E-80</c:v>
                </c:pt>
                <c:pt idx="2825">
                  <c:v>8.8561736253768471E-80</c:v>
                </c:pt>
                <c:pt idx="2826">
                  <c:v>8.2602764991625032E-80</c:v>
                </c:pt>
                <c:pt idx="2827">
                  <c:v>7.7044749492152101E-80</c:v>
                </c:pt>
                <c:pt idx="2828">
                  <c:v>7.1860711017485918E-80</c:v>
                </c:pt>
                <c:pt idx="2829">
                  <c:v>6.7025486123030766E-80</c:v>
                </c:pt>
                <c:pt idx="2830">
                  <c:v>6.251560451350735E-80</c:v>
                </c:pt>
                <c:pt idx="2831">
                  <c:v>5.8309175117587935E-80</c:v>
                </c:pt>
                <c:pt idx="2832">
                  <c:v>5.4385779828121604E-80</c:v>
                </c:pt>
                <c:pt idx="2833">
                  <c:v>5.0726374392162283E-80</c:v>
                </c:pt>
                <c:pt idx="2834">
                  <c:v>4.7313195969717335E-80</c:v>
                </c:pt>
                <c:pt idx="2835">
                  <c:v>4.4129676912504754E-80</c:v>
                </c:pt>
                <c:pt idx="2836">
                  <c:v>4.1160364344199052E-80</c:v>
                </c:pt>
                <c:pt idx="2837">
                  <c:v>3.8390845151806313E-80</c:v>
                </c:pt>
                <c:pt idx="2838">
                  <c:v>3.5807676024075057E-80</c:v>
                </c:pt>
                <c:pt idx="2839">
                  <c:v>3.3398318197347425E-80</c:v>
                </c:pt>
                <c:pt idx="2840">
                  <c:v>3.1151076592105676E-80</c:v>
                </c:pt>
                <c:pt idx="2841">
                  <c:v>2.905504304478136E-80</c:v>
                </c:pt>
                <c:pt idx="2842">
                  <c:v>2.7100043359272993E-80</c:v>
                </c:pt>
                <c:pt idx="2843">
                  <c:v>2.5276587921159032E-80</c:v>
                </c:pt>
                <c:pt idx="2844">
                  <c:v>2.3575825634886455E-80</c:v>
                </c:pt>
                <c:pt idx="2845">
                  <c:v>2.1989500960344917E-80</c:v>
                </c:pt>
                <c:pt idx="2846">
                  <c:v>2.0509913840281027E-80</c:v>
                </c:pt>
                <c:pt idx="2847">
                  <c:v>1.9129882324039475E-80</c:v>
                </c:pt>
                <c:pt idx="2848">
                  <c:v>1.7842707706205739E-80</c:v>
                </c:pt>
                <c:pt idx="2849">
                  <c:v>1.6642142010932563E-80</c:v>
                </c:pt>
                <c:pt idx="2850">
                  <c:v>1.5522357664118369E-80</c:v>
                </c:pt>
                <c:pt idx="2851">
                  <c:v>1.4477919206225588E-80</c:v>
                </c:pt>
                <c:pt idx="2852">
                  <c:v>1.3503756908432315E-80</c:v>
                </c:pt>
                <c:pt idx="2853">
                  <c:v>1.2595142164049468E-80</c:v>
                </c:pt>
                <c:pt idx="2854">
                  <c:v>1.1747664535752766E-80</c:v>
                </c:pt>
                <c:pt idx="2855">
                  <c:v>1.095721034721631E-80</c:v>
                </c:pt>
                <c:pt idx="2856">
                  <c:v>1.0219942715231009E-80</c:v>
                </c:pt>
                <c:pt idx="2857">
                  <c:v>9.5322829253833128E-81</c:v>
                </c:pt>
                <c:pt idx="2858">
                  <c:v>8.8908930608913246E-81</c:v>
                </c:pt>
                <c:pt idx="2859">
                  <c:v>8.2926598002783093E-81</c:v>
                </c:pt>
                <c:pt idx="2860">
                  <c:v>7.7346793052370582E-81</c:v>
                </c:pt>
                <c:pt idx="2861">
                  <c:v>7.2142431253305031E-81</c:v>
                </c:pt>
                <c:pt idx="2862">
                  <c:v>6.728825051109639E-81</c:v>
                </c:pt>
                <c:pt idx="2863">
                  <c:v>6.2760688518334873E-81</c:v>
                </c:pt>
                <c:pt idx="2864">
                  <c:v>5.8537768382696967E-81</c:v>
                </c:pt>
                <c:pt idx="2865">
                  <c:v>5.4598991950593585E-81</c:v>
                </c:pt>
                <c:pt idx="2866">
                  <c:v>5.0925240308650784E-81</c:v>
                </c:pt>
                <c:pt idx="2867">
                  <c:v>4.7498680980054903E-81</c:v>
                </c:pt>
                <c:pt idx="2868">
                  <c:v>4.4302681365291009E-81</c:v>
                </c:pt>
                <c:pt idx="2869">
                  <c:v>4.1321728007113903E-81</c:v>
                </c:pt>
                <c:pt idx="2870">
                  <c:v>3.8541351287862068E-81</c:v>
                </c:pt>
                <c:pt idx="2871">
                  <c:v>3.5948055193593454E-81</c:v>
                </c:pt>
                <c:pt idx="2872">
                  <c:v>3.3529251804116613E-81</c:v>
                </c:pt>
                <c:pt idx="2873">
                  <c:v>3.1273200190930225E-81</c:v>
                </c:pt>
                <c:pt idx="2874">
                  <c:v>2.9168949426480222E-81</c:v>
                </c:pt>
                <c:pt idx="2875">
                  <c:v>2.7206285428100062E-81</c:v>
                </c:pt>
                <c:pt idx="2876">
                  <c:v>2.5375681378613382E-81</c:v>
                </c:pt>
                <c:pt idx="2877">
                  <c:v>2.3668251482939548E-81</c:v>
                </c:pt>
                <c:pt idx="2878">
                  <c:v>2.2075707836235475E-81</c:v>
                </c:pt>
                <c:pt idx="2879">
                  <c:v>2.0590320194210737E-81</c:v>
                </c:pt>
                <c:pt idx="2880">
                  <c:v>1.9204878450340092E-81</c:v>
                </c:pt>
                <c:pt idx="2881">
                  <c:v>1.7912657637836944E-81</c:v>
                </c:pt>
                <c:pt idx="2882">
                  <c:v>1.6707385286506519E-81</c:v>
                </c:pt>
                <c:pt idx="2883">
                  <c:v>1.5583210976028119E-81</c:v>
                </c:pt>
                <c:pt idx="2884">
                  <c:v>1.4534677937877366E-81</c:v>
                </c:pt>
                <c:pt idx="2885">
                  <c:v>1.3556696568043554E-81</c:v>
                </c:pt>
                <c:pt idx="2886">
                  <c:v>1.2644519721972151E-81</c:v>
                </c:pt>
                <c:pt idx="2887">
                  <c:v>1.1793719671813563E-81</c:v>
                </c:pt>
                <c:pt idx="2888">
                  <c:v>1.1000166614128087E-81</c:v>
                </c:pt>
                <c:pt idx="2889">
                  <c:v>1.0260008623722952E-81</c:v>
                </c:pt>
                <c:pt idx="2890">
                  <c:v>9.5696529563169037E-82</c:v>
                </c:pt>
                <c:pt idx="2891">
                  <c:v>8.9257486092750198E-82</c:v>
                </c:pt>
                <c:pt idx="2892">
                  <c:v>8.3251700557631659E-82</c:v>
                </c:pt>
                <c:pt idx="2893">
                  <c:v>7.7650020733672835E-82</c:v>
                </c:pt>
                <c:pt idx="2894">
                  <c:v>7.242525593535274E-82</c:v>
                </c:pt>
                <c:pt idx="2895">
                  <c:v>6.7552045031543422E-82</c:v>
                </c:pt>
                <c:pt idx="2896">
                  <c:v>6.3006733341983388E-82</c:v>
                </c:pt>
                <c:pt idx="2897">
                  <c:v>5.8767257816903704E-82</c:v>
                </c:pt>
                <c:pt idx="2898">
                  <c:v>5.4813039942465835E-82</c:v>
                </c:pt>
                <c:pt idx="2899">
                  <c:v>5.1124885852171834E-82</c:v>
                </c:pt>
                <c:pt idx="2900">
                  <c:v>4.7684893159385259E-82</c:v>
                </c:pt>
                <c:pt idx="2901">
                  <c:v>4.4476364058725662E-82</c:v>
                </c:pt>
                <c:pt idx="2902">
                  <c:v>4.1483724274528828E-82</c:v>
                </c:pt>
                <c:pt idx="2903">
                  <c:v>3.8692447462946666E-82</c:v>
                </c:pt>
                <c:pt idx="2904">
                  <c:v>3.6088984700732776E-82</c:v>
                </c:pt>
                <c:pt idx="2905">
                  <c:v>3.366069871845056E-82</c:v>
                </c:pt>
                <c:pt idx="2906">
                  <c:v>3.1395802558870354E-82</c:v>
                </c:pt>
                <c:pt idx="2907">
                  <c:v>2.9283302362802023E-82</c:v>
                </c:pt>
                <c:pt idx="2908">
                  <c:v>2.7312944004644062E-82</c:v>
                </c:pt>
                <c:pt idx="2909">
                  <c:v>2.5475163318616905E-82</c:v>
                </c:pt>
                <c:pt idx="2910">
                  <c:v>2.3761039674077484E-82</c:v>
                </c:pt>
                <c:pt idx="2911">
                  <c:v>2.2162252674568397E-82</c:v>
                </c:pt>
                <c:pt idx="2912">
                  <c:v>2.0671041770417961E-82</c:v>
                </c:pt>
                <c:pt idx="2913">
                  <c:v>1.9280168588849715E-82</c:v>
                </c:pt>
                <c:pt idx="2914">
                  <c:v>1.7982881798750827E-82</c:v>
                </c:pt>
                <c:pt idx="2915">
                  <c:v>1.6772884339552203E-82</c:v>
                </c:pt>
                <c:pt idx="2916">
                  <c:v>1.5644302855148503E-82</c:v>
                </c:pt>
                <c:pt idx="2917">
                  <c:v>1.4591659184489535E-82</c:v>
                </c:pt>
                <c:pt idx="2918">
                  <c:v>1.3609843770457785E-82</c:v>
                </c:pt>
                <c:pt idx="2919">
                  <c:v>1.2694090857958076E-82</c:v>
                </c:pt>
                <c:pt idx="2920">
                  <c:v>1.183995536083032E-82</c:v>
                </c:pt>
                <c:pt idx="2921">
                  <c:v>1.1043291285296832E-82</c:v>
                </c:pt>
                <c:pt idx="2922">
                  <c:v>1.0300231605211092E-82</c:v>
                </c:pt>
                <c:pt idx="2923">
                  <c:v>9.6071694914219386E-83</c:v>
                </c:pt>
                <c:pt idx="2924">
                  <c:v>8.9607408041400947E-83</c:v>
                </c:pt>
                <c:pt idx="2925">
                  <c:v>8.3578077633245741E-83</c:v>
                </c:pt>
                <c:pt idx="2926">
                  <c:v>7.7954437178246059E-83</c:v>
                </c:pt>
                <c:pt idx="2927">
                  <c:v>7.2709189393461735E-83</c:v>
                </c:pt>
                <c:pt idx="2928">
                  <c:v>6.7816873722867091E-83</c:v>
                </c:pt>
                <c:pt idx="2929">
                  <c:v>6.3253742751213641E-83</c:v>
                </c:pt>
                <c:pt idx="2930">
                  <c:v>5.8997646933518374E-83</c:v>
                </c:pt>
                <c:pt idx="2931">
                  <c:v>5.5027927080651773E-83</c:v>
                </c:pt>
                <c:pt idx="2932">
                  <c:v>5.1325314079148257E-83</c:v>
                </c:pt>
                <c:pt idx="2933">
                  <c:v>4.7871835358476548E-83</c:v>
                </c:pt>
                <c:pt idx="2934">
                  <c:v>4.4650727651759866E-83</c:v>
                </c:pt>
                <c:pt idx="2935">
                  <c:v>4.1646355626484584E-83</c:v>
                </c:pt>
                <c:pt idx="2936">
                  <c:v>3.8844135990228677E-83</c:v>
                </c:pt>
                <c:pt idx="2937">
                  <c:v>3.6230466703017588E-83</c:v>
                </c:pt>
                <c:pt idx="2938">
                  <c:v>3.3792660952702488E-83</c:v>
                </c:pt>
                <c:pt idx="2939">
                  <c:v>3.1518885572875948E-83</c:v>
                </c:pt>
                <c:pt idx="2940">
                  <c:v>2.9398103604404064E-83</c:v>
                </c:pt>
                <c:pt idx="2941">
                  <c:v>2.7420020721767433E-83</c:v>
                </c:pt>
                <c:pt idx="2942">
                  <c:v>2.5575035264163141E-83</c:v>
                </c:pt>
                <c:pt idx="2943">
                  <c:v>2.3854191628817545E-83</c:v>
                </c:pt>
                <c:pt idx="2944">
                  <c:v>2.2249136800279928E-83</c:v>
                </c:pt>
                <c:pt idx="2945">
                  <c:v>2.075207980468919E-83</c:v>
                </c:pt>
                <c:pt idx="2946">
                  <c:v>1.9355753892203618E-83</c:v>
                </c:pt>
                <c:pt idx="2947">
                  <c:v>1.8053381264026356E-83</c:v>
                </c:pt>
                <c:pt idx="2948">
                  <c:v>1.6838640172810751E-83</c:v>
                </c:pt>
                <c:pt idx="2949">
                  <c:v>1.5705634236750146E-83</c:v>
                </c:pt>
                <c:pt idx="2950">
                  <c:v>1.4648863818402034E-83</c:v>
                </c:pt>
                <c:pt idx="2951">
                  <c:v>1.3663199329318625E-83</c:v>
                </c:pt>
                <c:pt idx="2952">
                  <c:v>1.2743856330903974E-83</c:v>
                </c:pt>
                <c:pt idx="2953">
                  <c:v>1.1886372310636586E-83</c:v>
                </c:pt>
                <c:pt idx="2954">
                  <c:v>1.1086585020928761E-83</c:v>
                </c:pt>
                <c:pt idx="2955">
                  <c:v>1.0340612275478967E-83</c:v>
                </c:pt>
                <c:pt idx="2956">
                  <c:v>9.6448331050482975E-84</c:v>
                </c:pt>
                <c:pt idx="2957">
                  <c:v>8.9958701811906838E-84</c:v>
                </c:pt>
                <c:pt idx="2958">
                  <c:v>8.3905734226212381E-84</c:v>
                </c:pt>
                <c:pt idx="2959">
                  <c:v>7.8260047046476575E-84</c:v>
                </c:pt>
                <c:pt idx="2960">
                  <c:v>7.2994235974439226E-84</c:v>
                </c:pt>
                <c:pt idx="2961">
                  <c:v>6.8082740639395021E-84</c:v>
                </c:pt>
                <c:pt idx="2962">
                  <c:v>6.3501720527553482E-84</c:v>
                </c:pt>
                <c:pt idx="2963">
                  <c:v>5.9228939259624666E-84</c:v>
                </c:pt>
                <c:pt idx="2964">
                  <c:v>5.5243656654911464E-84</c:v>
                </c:pt>
                <c:pt idx="2965">
                  <c:v>5.1526528057985077E-84</c:v>
                </c:pt>
                <c:pt idx="2966">
                  <c:v>4.8059510439272855E-84</c:v>
                </c:pt>
                <c:pt idx="2967">
                  <c:v>4.4825774813768759E-84</c:v>
                </c:pt>
                <c:pt idx="2968">
                  <c:v>4.1809624552744556E-84</c:v>
                </c:pt>
                <c:pt idx="2969">
                  <c:v>3.8996419191945079E-84</c:v>
                </c:pt>
                <c:pt idx="2970">
                  <c:v>3.6372503366430641E-84</c:v>
                </c:pt>
                <c:pt idx="2971">
                  <c:v>3.3925140527114669E-84</c:v>
                </c:pt>
                <c:pt idx="2972">
                  <c:v>3.1642451117255094E-84</c:v>
                </c:pt>
                <c:pt idx="2973">
                  <c:v>2.9513354908806742E-84</c:v>
                </c:pt>
                <c:pt idx="2974">
                  <c:v>2.7527517218733953E-84</c:v>
                </c:pt>
                <c:pt idx="2975">
                  <c:v>2.5675298744216251E-84</c:v>
                </c:pt>
                <c:pt idx="2976">
                  <c:v>2.3947708773245901E-84</c:v>
                </c:pt>
                <c:pt idx="2977">
                  <c:v>2.2336361543500498E-84</c:v>
                </c:pt>
                <c:pt idx="2978">
                  <c:v>2.0833435537655605E-84</c:v>
                </c:pt>
                <c:pt idx="2979">
                  <c:v>1.9431635517555786E-84</c:v>
                </c:pt>
                <c:pt idx="2980">
                  <c:v>1.8124157112957174E-84</c:v>
                </c:pt>
                <c:pt idx="2981">
                  <c:v>1.6904653792954362E-84</c:v>
                </c:pt>
                <c:pt idx="2982">
                  <c:v>1.576720605977024E-84</c:v>
                </c:pt>
                <c:pt idx="2983">
                  <c:v>1.4706292715374663E-84</c:v>
                </c:pt>
                <c:pt idx="2984">
                  <c:v>1.3716764061459433E-84</c:v>
                </c:pt>
                <c:pt idx="2985">
                  <c:v>1.2793816902681699E-84</c:v>
                </c:pt>
                <c:pt idx="2986">
                  <c:v>1.1932971231840857E-84</c:v>
                </c:pt>
                <c:pt idx="2987">
                  <c:v>1.1130048483818309E-84</c:v>
                </c:pt>
                <c:pt idx="2988">
                  <c:v>1.0381151252724175E-84</c:v>
                </c:pt>
                <c:pt idx="2989">
                  <c:v>9.6826443737974957E-85</c:v>
                </c:pt>
                <c:pt idx="2990">
                  <c:v>9.0311372782310526E-85</c:v>
                </c:pt>
                <c:pt idx="2991">
                  <c:v>8.4234675352706876E-85</c:v>
                </c:pt>
                <c:pt idx="2992">
                  <c:v>7.8566855017020955E-85</c:v>
                </c:pt>
                <c:pt idx="2993">
                  <c:v>7.3280400042133372E-85</c:v>
                </c:pt>
                <c:pt idx="2994">
                  <c:v>6.834964985134919E-85</c:v>
                </c:pt>
                <c:pt idx="2995">
                  <c:v>6.3750670467355639E-85</c:v>
                </c:pt>
                <c:pt idx="2996">
                  <c:v>5.9461138336133633E-85</c:v>
                </c:pt>
                <c:pt idx="2997">
                  <c:v>5.5460231967901969E-85</c:v>
                </c:pt>
                <c:pt idx="2998">
                  <c:v>5.1728530869116514E-85</c:v>
                </c:pt>
                <c:pt idx="2999">
                  <c:v>4.8247921274938107E-85</c:v>
                </c:pt>
                <c:pt idx="3000">
                  <c:v>4.5001508224592326E-85</c:v>
                </c:pt>
                <c:pt idx="3001">
                  <c:v>4.1973533552832812E-85</c:v>
                </c:pt>
                <c:pt idx="3002">
                  <c:v>3.9149299399436789E-85</c:v>
                </c:pt>
                <c:pt idx="3003">
                  <c:v>3.6515096865446091E-85</c:v>
                </c:pt>
                <c:pt idx="3004">
                  <c:v>3.4058139469849437E-85</c:v>
                </c:pt>
                <c:pt idx="3005">
                  <c:v>3.1766501083703076E-85</c:v>
                </c:pt>
                <c:pt idx="3006">
                  <c:v>2.9629058040420601E-85</c:v>
                </c:pt>
                <c:pt idx="3007">
                  <c:v>2.7635435141233899E-85</c:v>
                </c:pt>
                <c:pt idx="3008">
                  <c:v>2.5775955293734478E-85</c:v>
                </c:pt>
                <c:pt idx="3009">
                  <c:v>2.4041592539039484E-85</c:v>
                </c:pt>
                <c:pt idx="3010">
                  <c:v>2.2423928239575141E-85</c:v>
                </c:pt>
                <c:pt idx="3011">
                  <c:v>2.0915110214812118E-85</c:v>
                </c:pt>
                <c:pt idx="3012">
                  <c:v>1.9507814626596675E-85</c:v>
                </c:pt>
                <c:pt idx="3013">
                  <c:v>1.8195210429068148E-85</c:v>
                </c:pt>
                <c:pt idx="3014">
                  <c:v>1.6970926210601779E-85</c:v>
                </c:pt>
                <c:pt idx="3015">
                  <c:v>1.5829019266826959E-85</c:v>
                </c:pt>
                <c:pt idx="3016">
                  <c:v>1.4763946754600519E-85</c:v>
                </c:pt>
                <c:pt idx="3017">
                  <c:v>1.3770538786915869E-85</c:v>
                </c:pt>
                <c:pt idx="3018">
                  <c:v>1.2843973338149937E-85</c:v>
                </c:pt>
                <c:pt idx="3019">
                  <c:v>1.1979752837837477E-85</c:v>
                </c:pt>
                <c:pt idx="3020">
                  <c:v>1.117368233935832E-85</c:v>
                </c:pt>
                <c:pt idx="3021">
                  <c:v>1.0421849157567888E-85</c:v>
                </c:pt>
                <c:pt idx="3022">
                  <c:v>9.7206038765315397E-86</c:v>
                </c:pt>
                <c:pt idx="3023">
                  <c:v>9.0665426351738567E-86</c:v>
                </c:pt>
                <c:pt idx="3024">
                  <c:v>8.456490604856981E-86</c:v>
                </c:pt>
                <c:pt idx="3025">
                  <c:v>7.8874865786877868E-86</c:v>
                </c:pt>
                <c:pt idx="3026">
                  <c:v>7.3567685977500247E-86</c:v>
                </c:pt>
                <c:pt idx="3027">
                  <c:v>6.8617605444908363E-86</c:v>
                </c:pt>
                <c:pt idx="3028">
                  <c:v>6.4000596381855964E-86</c:v>
                </c:pt>
                <c:pt idx="3029">
                  <c:v>5.9694247717838075E-86</c:v>
                </c:pt>
                <c:pt idx="3030">
                  <c:v>5.5677656335228046E-86</c:v>
                </c:pt>
                <c:pt idx="3031">
                  <c:v>5.1931325605053324E-86</c:v>
                </c:pt>
                <c:pt idx="3032">
                  <c:v>4.8437070749900148E-86</c:v>
                </c:pt>
                <c:pt idx="3033">
                  <c:v>4.5177930574576623E-86</c:v>
                </c:pt>
                <c:pt idx="3034">
                  <c:v>4.2138085136072617E-86</c:v>
                </c:pt>
                <c:pt idx="3035">
                  <c:v>3.9302778953184575E-86</c:v>
                </c:pt>
                <c:pt idx="3036">
                  <c:v>3.665824938306296E-86</c:v>
                </c:pt>
                <c:pt idx="3037">
                  <c:v>3.4191659817020389E-86</c:v>
                </c:pt>
                <c:pt idx="3038">
                  <c:v>3.1891037371331394E-86</c:v>
                </c:pt>
                <c:pt idx="3039">
                  <c:v>2.974521477057339E-86</c:v>
                </c:pt>
                <c:pt idx="3040">
                  <c:v>2.7743776141409336E-86</c:v>
                </c:pt>
                <c:pt idx="3041">
                  <c:v>2.5877006453693738E-86</c:v>
                </c:pt>
                <c:pt idx="3042">
                  <c:v>2.4135844363487997E-86</c:v>
                </c:pt>
                <c:pt idx="3043">
                  <c:v>2.251183822908397E-86</c:v>
                </c:pt>
                <c:pt idx="3044">
                  <c:v>2.0997105086536474E-86</c:v>
                </c:pt>
                <c:pt idx="3045">
                  <c:v>1.9584292385571023E-86</c:v>
                </c:pt>
                <c:pt idx="3046">
                  <c:v>1.8266542300131994E-86</c:v>
                </c:pt>
                <c:pt idx="3047">
                  <c:v>1.7037458440333774E-86</c:v>
                </c:pt>
                <c:pt idx="3048">
                  <c:v>1.5891074804233916E-86</c:v>
                </c:pt>
                <c:pt idx="3049">
                  <c:v>1.4821826818719494E-86</c:v>
                </c:pt>
                <c:pt idx="3050">
                  <c:v>1.382452432893844E-86</c:v>
                </c:pt>
                <c:pt idx="3051">
                  <c:v>1.2894326405165898E-86</c:v>
                </c:pt>
                <c:pt idx="3052">
                  <c:v>1.2026717844817566E-86</c:v>
                </c:pt>
                <c:pt idx="3053">
                  <c:v>1.1217487255550231E-86</c:v>
                </c:pt>
                <c:pt idx="3054">
                  <c:v>1.0462706613064355E-86</c:v>
                </c:pt>
                <c:pt idx="3055">
                  <c:v>9.7587121943818096E-87</c:v>
                </c:pt>
                <c:pt idx="3056">
                  <c:v>9.1020867940484312E-87</c:v>
                </c:pt>
                <c:pt idx="3057">
                  <c:v>8.4896431369384243E-87</c:v>
                </c:pt>
                <c:pt idx="3058">
                  <c:v>7.9184084071460013E-87</c:v>
                </c:pt>
                <c:pt idx="3059">
                  <c:v>7.3856098178671012E-87</c:v>
                </c:pt>
                <c:pt idx="3060">
                  <c:v>6.8886611522270724E-87</c:v>
                </c:pt>
                <c:pt idx="3061">
                  <c:v>6.4251502097231852E-87</c:v>
                </c:pt>
                <c:pt idx="3062">
                  <c:v>5.9928270973466922E-87</c:v>
                </c:pt>
                <c:pt idx="3063">
                  <c:v>5.5895933085492886E-87</c:v>
                </c:pt>
                <c:pt idx="3064">
                  <c:v>5.2134915370430062E-87</c:v>
                </c:pt>
                <c:pt idx="3065">
                  <c:v>4.862696175989487E-87</c:v>
                </c:pt>
                <c:pt idx="3066">
                  <c:v>4.5355044564614829E-87</c:v>
                </c:pt>
                <c:pt idx="3067">
                  <c:v>4.2303281821624635E-87</c:v>
                </c:pt>
                <c:pt idx="3068">
                  <c:v>3.9456860202844675E-87</c:v>
                </c:pt>
                <c:pt idx="3069">
                  <c:v>3.680196311083834E-87</c:v>
                </c:pt>
                <c:pt idx="3070">
                  <c:v>3.4325703612723358E-87</c:v>
                </c:pt>
                <c:pt idx="3071">
                  <c:v>3.2016061886696703E-87</c:v>
                </c:pt>
                <c:pt idx="3072">
                  <c:v>2.9861826877537057E-87</c:v>
                </c:pt>
                <c:pt idx="3073">
                  <c:v>2.7852541877879279E-87</c:v>
                </c:pt>
                <c:pt idx="3074">
                  <c:v>2.5978453771111088E-87</c:v>
                </c:pt>
                <c:pt idx="3075">
                  <c:v>2.4230465689515802E-87</c:v>
                </c:pt>
                <c:pt idx="3076">
                  <c:v>2.2600092857862639E-87</c:v>
                </c:pt>
                <c:pt idx="3077">
                  <c:v>2.1079421408108335E-87</c:v>
                </c:pt>
                <c:pt idx="3078">
                  <c:v>1.9661069965295652E-87</c:v>
                </c:pt>
                <c:pt idx="3079">
                  <c:v>1.8338153818185869E-87</c:v>
                </c:pt>
                <c:pt idx="3080">
                  <c:v>1.7104251500708603E-87</c:v>
                </c:pt>
                <c:pt idx="3081">
                  <c:v>1.5953373622014585E-87</c:v>
                </c:pt>
                <c:pt idx="3082">
                  <c:v>1.4879933793831715E-87</c:v>
                </c:pt>
                <c:pt idx="3083">
                  <c:v>1.3878721514005086E-87</c:v>
                </c:pt>
                <c:pt idx="3084">
                  <c:v>1.2944876874597072E-87</c:v>
                </c:pt>
                <c:pt idx="3085">
                  <c:v>1.2073866971779968E-87</c:v>
                </c:pt>
                <c:pt idx="3086">
                  <c:v>1.1261463903014275E-87</c:v>
                </c:pt>
                <c:pt idx="3087">
                  <c:v>1.0503724244710408E-87</c:v>
                </c:pt>
                <c:pt idx="3088">
                  <c:v>9.7969699107579142E-88</c:v>
                </c:pt>
                <c:pt idx="3089">
                  <c:v>9.1377702990090404E-88</c:v>
                </c:pt>
                <c:pt idx="3090">
                  <c:v>8.5229256390552821E-88</c:v>
                </c:pt>
                <c:pt idx="3091">
                  <c:v>7.9494514604666182E-88</c:v>
                </c:pt>
                <c:pt idx="3092">
                  <c:v>7.4145641061018949E-88</c:v>
                </c:pt>
                <c:pt idx="3093">
                  <c:v>6.9156672201716437E-88</c:v>
                </c:pt>
                <c:pt idx="3094">
                  <c:v>6.4503391454660551E-88</c:v>
                </c:pt>
                <c:pt idx="3095">
                  <c:v>6.0163211685739701E-88</c:v>
                </c:pt>
                <c:pt idx="3096">
                  <c:v>5.611506556034891E-88</c:v>
                </c:pt>
                <c:pt idx="3097">
                  <c:v>5.233930328205251E-88</c:v>
                </c:pt>
                <c:pt idx="3098">
                  <c:v>4.8817597212010449E-88</c:v>
                </c:pt>
                <c:pt idx="3099">
                  <c:v>4.5532852906188597E-88</c:v>
                </c:pt>
                <c:pt idx="3100">
                  <c:v>4.2469126138525587E-88</c:v>
                </c:pt>
                <c:pt idx="3101">
                  <c:v>3.9611545507284866E-88</c:v>
                </c:pt>
                <c:pt idx="3102">
                  <c:v>3.6946240248921066E-88</c:v>
                </c:pt>
                <c:pt idx="3103">
                  <c:v>3.4460272909067797E-88</c:v>
                </c:pt>
                <c:pt idx="3104">
                  <c:v>3.214157654383008E-88</c:v>
                </c:pt>
                <c:pt idx="3105">
                  <c:v>2.9978896146555046E-88</c:v>
                </c:pt>
                <c:pt idx="3106">
                  <c:v>2.7961734015765154E-88</c:v>
                </c:pt>
                <c:pt idx="3107">
                  <c:v>2.6080298799068478E-88</c:v>
                </c:pt>
                <c:pt idx="3108">
                  <c:v>2.4325457965704061E-88</c:v>
                </c:pt>
                <c:pt idx="3109">
                  <c:v>2.2688693477022972E-88</c:v>
                </c:pt>
                <c:pt idx="3110">
                  <c:v>2.1162060439728514E-88</c:v>
                </c:pt>
                <c:pt idx="3111">
                  <c:v>1.9738148541177424E-88</c:v>
                </c:pt>
                <c:pt idx="3112">
                  <c:v>1.8410046079548126E-88</c:v>
                </c:pt>
                <c:pt idx="3113">
                  <c:v>1.7171306414277674E-88</c:v>
                </c:pt>
                <c:pt idx="3114">
                  <c:v>1.6015916673916916E-88</c:v>
                </c:pt>
                <c:pt idx="3115">
                  <c:v>1.4938268569511177E-88</c:v>
                </c:pt>
                <c:pt idx="3116">
                  <c:v>1.3933131171833863E-88</c:v>
                </c:pt>
                <c:pt idx="3117">
                  <c:v>1.2995625520333043E-88</c:v>
                </c:pt>
                <c:pt idx="3118">
                  <c:v>1.2121200940542276E-88</c:v>
                </c:pt>
                <c:pt idx="3119">
                  <c:v>1.1305612954999776E-88</c:v>
                </c:pt>
                <c:pt idx="3120">
                  <c:v>1.0544902680455068E-88</c:v>
                </c:pt>
                <c:pt idx="3121">
                  <c:v>9.8353776113566482E-89</c:v>
                </c:pt>
                <c:pt idx="3122">
                  <c:v>9.1735936963432478E-89</c:v>
                </c:pt>
                <c:pt idx="3123">
                  <c:v>8.556338620737575E-89</c:v>
                </c:pt>
                <c:pt idx="3124">
                  <c:v>7.9806162138953803E-89</c:v>
                </c:pt>
                <c:pt idx="3125">
                  <c:v>7.4436319057227305E-89</c:v>
                </c:pt>
                <c:pt idx="3126">
                  <c:v>6.9427791617670899E-89</c:v>
                </c:pt>
                <c:pt idx="3127">
                  <c:v>6.4756268310378263E-89</c:v>
                </c:pt>
                <c:pt idx="3128">
                  <c:v>6.0399073451421628E-89</c:v>
                </c:pt>
                <c:pt idx="3129">
                  <c:v>5.6335057114549089E-89</c:v>
                </c:pt>
                <c:pt idx="3130">
                  <c:v>5.2544492468945483E-89</c:v>
                </c:pt>
                <c:pt idx="3131">
                  <c:v>4.9008980024731917E-89</c:v>
                </c:pt>
                <c:pt idx="3132">
                  <c:v>4.5711358321409535E-89</c:v>
                </c:pt>
                <c:pt idx="3133">
                  <c:v>4.2635620625726883E-89</c:v>
                </c:pt>
                <c:pt idx="3134">
                  <c:v>3.9766837234620493E-89</c:v>
                </c:pt>
                <c:pt idx="3135">
                  <c:v>3.709108300608531E-89</c:v>
                </c:pt>
                <c:pt idx="3136">
                  <c:v>3.4595369766208155E-89</c:v>
                </c:pt>
                <c:pt idx="3137">
                  <c:v>3.2267583264266265E-89</c:v>
                </c:pt>
                <c:pt idx="3138">
                  <c:v>3.0096424369869577E-89</c:v>
                </c:pt>
                <c:pt idx="3139">
                  <c:v>2.8071354226716252E-89</c:v>
                </c:pt>
                <c:pt idx="3140">
                  <c:v>2.6182543096736484E-89</c:v>
                </c:pt>
                <c:pt idx="3141">
                  <c:v>2.442082264631289E-89</c:v>
                </c:pt>
                <c:pt idx="3142">
                  <c:v>2.2777641442973646E-89</c:v>
                </c:pt>
                <c:pt idx="3143">
                  <c:v>2.1245023446538289E-89</c:v>
                </c:pt>
                <c:pt idx="3144">
                  <c:v>1.9815529293231215E-89</c:v>
                </c:pt>
                <c:pt idx="3145">
                  <c:v>1.8482220184835075E-89</c:v>
                </c:pt>
                <c:pt idx="3146">
                  <c:v>1.7238624207601137E-89</c:v>
                </c:pt>
                <c:pt idx="3147">
                  <c:v>1.6078704917427845E-89</c:v>
                </c:pt>
                <c:pt idx="3148">
                  <c:v>1.4996832038819285E-89</c:v>
                </c:pt>
                <c:pt idx="3149">
                  <c:v>1.3987754135395577E-89</c:v>
                </c:pt>
                <c:pt idx="3150">
                  <c:v>1.3046573119297291E-89</c:v>
                </c:pt>
                <c:pt idx="3151">
                  <c:v>1.2168720475751843E-89</c:v>
                </c:pt>
                <c:pt idx="3152">
                  <c:v>1.1349935087395413E-89</c:v>
                </c:pt>
                <c:pt idx="3153">
                  <c:v>1.0586242550709126E-89</c:v>
                </c:pt>
                <c:pt idx="3154">
                  <c:v>9.8739358841709426E-90</c:v>
                </c:pt>
                <c:pt idx="3155">
                  <c:v>9.2095575344802462E-90</c:v>
                </c:pt>
                <c:pt idx="3156">
                  <c:v>8.5898825935128485E-90</c:v>
                </c:pt>
                <c:pt idx="3157">
                  <c:v>8.0119031445411599E-90</c:v>
                </c:pt>
                <c:pt idx="3158">
                  <c:v>7.4728136617357033E-90</c:v>
                </c:pt>
                <c:pt idx="3159">
                  <c:v>6.9699973920767954E-90</c:v>
                </c:pt>
                <c:pt idx="3160">
                  <c:v>6.5010136535738931E-90</c:v>
                </c:pt>
                <c:pt idx="3161">
                  <c:v>6.0635859881378469E-90</c:v>
                </c:pt>
                <c:pt idx="3162">
                  <c:v>5.6555911115998264E-90</c:v>
                </c:pt>
                <c:pt idx="3163">
                  <c:v>5.2750486072400714E-90</c:v>
                </c:pt>
                <c:pt idx="3164">
                  <c:v>4.9201113127985822E-90</c:v>
                </c:pt>
                <c:pt idx="3165">
                  <c:v>4.5890563543061002E-90</c:v>
                </c:pt>
                <c:pt idx="3166">
                  <c:v>4.2802767832133633E-90</c:v>
                </c:pt>
                <c:pt idx="3167">
                  <c:v>3.9922737762250855E-90</c:v>
                </c:pt>
                <c:pt idx="3168">
                  <c:v>3.7236493599764506E-90</c:v>
                </c:pt>
                <c:pt idx="3169">
                  <c:v>3.473099625237547E-90</c:v>
                </c:pt>
                <c:pt idx="3170">
                  <c:v>3.2394083977073167E-90</c:v>
                </c:pt>
                <c:pt idx="3171">
                  <c:v>3.0214413346749163E-90</c:v>
                </c:pt>
                <c:pt idx="3172">
                  <c:v>2.8181404188935368E-90</c:v>
                </c:pt>
                <c:pt idx="3173">
                  <c:v>2.6285188229398231E-90</c:v>
                </c:pt>
                <c:pt idx="3174">
                  <c:v>2.4516561191303667E-90</c:v>
                </c:pt>
                <c:pt idx="3175">
                  <c:v>2.2866938117440963E-90</c:v>
                </c:pt>
                <c:pt idx="3176">
                  <c:v>2.1328311698638744E-90</c:v>
                </c:pt>
                <c:pt idx="3177">
                  <c:v>1.9893213406098013E-90</c:v>
                </c:pt>
                <c:pt idx="3178">
                  <c:v>1.8554677238977869E-90</c:v>
                </c:pt>
                <c:pt idx="3179">
                  <c:v>1.7306205911263685E-90</c:v>
                </c:pt>
                <c:pt idx="3180">
                  <c:v>1.6141739313788087E-90</c:v>
                </c:pt>
                <c:pt idx="3181">
                  <c:v>1.5055625098318638E-90</c:v>
                </c:pt>
                <c:pt idx="3182">
                  <c:v>1.404259124092666E-90</c:v>
                </c:pt>
                <c:pt idx="3183">
                  <c:v>1.3097720451459178E-90</c:v>
                </c:pt>
                <c:pt idx="3184">
                  <c:v>1.2216426304896955E-90</c:v>
                </c:pt>
                <c:pt idx="3185">
                  <c:v>1.1394430978739644E-90</c:v>
                </c:pt>
                <c:pt idx="3186">
                  <c:v>1.0627744488354839E-90</c:v>
                </c:pt>
                <c:pt idx="3187">
                  <c:v>9.9126453194988902E-91</c:v>
                </c:pt>
                <c:pt idx="3188">
                  <c:v>9.2456623639992924E-91</c:v>
                </c:pt>
                <c:pt idx="3189">
                  <c:v>8.6235580709140447E-91</c:v>
                </c:pt>
                <c:pt idx="3190">
                  <c:v>8.0433127313832802E-91</c:v>
                </c:pt>
                <c:pt idx="3191">
                  <c:v>7.5021098208914963E-91</c:v>
                </c:pt>
                <c:pt idx="3192">
                  <c:v>6.997322327791346E-91</c:v>
                </c:pt>
                <c:pt idx="3193">
                  <c:v>6.5265000017273755E-91</c:v>
                </c:pt>
                <c:pt idx="3194">
                  <c:v>6.0873574600631973E-91</c:v>
                </c:pt>
                <c:pt idx="3195">
                  <c:v>5.6777630945804707E-91</c:v>
                </c:pt>
                <c:pt idx="3196">
                  <c:v>5.295728724602502E-91</c:v>
                </c:pt>
                <c:pt idx="3197">
                  <c:v>4.9393999463185182E-91</c:v>
                </c:pt>
                <c:pt idx="3198">
                  <c:v>4.6070471314639829E-91</c:v>
                </c:pt>
                <c:pt idx="3199">
                  <c:v>4.2970570316643531E-91</c:v>
                </c:pt>
                <c:pt idx="3200">
                  <c:v>4.0079249476895472E-91</c:v>
                </c:pt>
                <c:pt idx="3201">
                  <c:v>3.7382474256085207E-91</c:v>
                </c:pt>
                <c:pt idx="3202">
                  <c:v>3.4867154443908989E-91</c:v>
                </c:pt>
                <c:pt idx="3203">
                  <c:v>3.2521080618881322E-91</c:v>
                </c:pt>
                <c:pt idx="3204">
                  <c:v>3.0332864883516065E-91</c:v>
                </c:pt>
                <c:pt idx="3205">
                  <c:v>2.8291885587204447E-91</c:v>
                </c:pt>
                <c:pt idx="3206">
                  <c:v>2.638823576847331E-91</c:v>
                </c:pt>
                <c:pt idx="3207">
                  <c:v>2.4612675066361318E-91</c:v>
                </c:pt>
                <c:pt idx="3208">
                  <c:v>2.295658486748968E-91</c:v>
                </c:pt>
                <c:pt idx="3209">
                  <c:v>2.1411926471110213E-91</c:v>
                </c:pt>
                <c:pt idx="3210">
                  <c:v>1.9971202069062998E-91</c:v>
                </c:pt>
                <c:pt idx="3211">
                  <c:v>1.8627418351239357E-91</c:v>
                </c:pt>
                <c:pt idx="3212">
                  <c:v>1.7374052559890216E-91</c:v>
                </c:pt>
                <c:pt idx="3213">
                  <c:v>1.6205020828006687E-91</c:v>
                </c:pt>
                <c:pt idx="3214">
                  <c:v>1.511464864808662E-91</c:v>
                </c:pt>
                <c:pt idx="3215">
                  <c:v>1.4097643327941818E-91</c:v>
                </c:pt>
                <c:pt idx="3216">
                  <c:v>1.3149068299845769E-91</c:v>
                </c:pt>
                <c:pt idx="3217">
                  <c:v>1.2264319158317867E-91</c:v>
                </c:pt>
                <c:pt idx="3218">
                  <c:v>1.1439101310231004E-91</c:v>
                </c:pt>
                <c:pt idx="3219">
                  <c:v>1.0669409128755585E-91</c:v>
                </c:pt>
                <c:pt idx="3220">
                  <c:v>9.9515065099527622E-92</c:v>
                </c:pt>
                <c:pt idx="3221">
                  <c:v>9.2819087376381042E-92</c:v>
                </c:pt>
                <c:pt idx="3222">
                  <c:v>8.6573655684873316E-92</c:v>
                </c:pt>
                <c:pt idx="3223">
                  <c:v>8.0748454552788369E-92</c:v>
                </c:pt>
                <c:pt idx="3224">
                  <c:v>7.5315208316922191E-92</c:v>
                </c:pt>
                <c:pt idx="3225">
                  <c:v>7.0247543872349064E-92</c:v>
                </c:pt>
                <c:pt idx="3226">
                  <c:v>6.5520862656750437E-92</c:v>
                </c:pt>
                <c:pt idx="3227">
                  <c:v>6.1112221248415266E-92</c:v>
                </c:pt>
                <c:pt idx="3228">
                  <c:v>5.7000219998331813E-92</c:v>
                </c:pt>
                <c:pt idx="3229">
                  <c:v>5.3164899155788382E-92</c:v>
                </c:pt>
                <c:pt idx="3230">
                  <c:v>4.9587641983274263E-92</c:v>
                </c:pt>
                <c:pt idx="3231">
                  <c:v>4.625108439039832E-92</c:v>
                </c:pt>
                <c:pt idx="3232">
                  <c:v>4.3139030648186071E-92</c:v>
                </c:pt>
                <c:pt idx="3233">
                  <c:v>4.0236374774630663E-92</c:v>
                </c:pt>
                <c:pt idx="3234">
                  <c:v>3.7529027209901161E-92</c:v>
                </c:pt>
                <c:pt idx="3235">
                  <c:v>3.5003846425287942E-92</c:v>
                </c:pt>
                <c:pt idx="3236">
                  <c:v>3.2648575133913538E-92</c:v>
                </c:pt>
                <c:pt idx="3237">
                  <c:v>3.0451780793573999E-92</c:v>
                </c:pt>
                <c:pt idx="3238">
                  <c:v>2.8402800112910376E-92</c:v>
                </c:pt>
                <c:pt idx="3239">
                  <c:v>2.6491687291541827E-92</c:v>
                </c:pt>
                <c:pt idx="3240">
                  <c:v>2.4709165742916804E-92</c:v>
                </c:pt>
                <c:pt idx="3241">
                  <c:v>2.3046583065543935E-92</c:v>
                </c:pt>
                <c:pt idx="3242">
                  <c:v>2.1495869044031808E-92</c:v>
                </c:pt>
                <c:pt idx="3243">
                  <c:v>2.0049496476073787E-92</c:v>
                </c:pt>
                <c:pt idx="3244">
                  <c:v>1.8700444635231113E-92</c:v>
                </c:pt>
                <c:pt idx="3245">
                  <c:v>1.7442165192161763E-92</c:v>
                </c:pt>
                <c:pt idx="3246">
                  <c:v>1.6268550428875914E-92</c:v>
                </c:pt>
                <c:pt idx="3247">
                  <c:v>1.5173903591729275E-92</c:v>
                </c:pt>
                <c:pt idx="3248">
                  <c:v>1.4152911239246999E-92</c:v>
                </c:pt>
                <c:pt idx="3249">
                  <c:v>1.3200617450553906E-92</c:v>
                </c:pt>
                <c:pt idx="3250">
                  <c:v>1.2312399769218052E-92</c:v>
                </c:pt>
                <c:pt idx="3251">
                  <c:v>1.1483946765738578E-92</c:v>
                </c:pt>
                <c:pt idx="3252">
                  <c:v>1.0711237109765577E-92</c:v>
                </c:pt>
                <c:pt idx="3253">
                  <c:v>9.9905200504680718E-93</c:v>
                </c:pt>
                <c:pt idx="3254">
                  <c:v>9.3182972103013221E-93</c:v>
                </c:pt>
                <c:pt idx="3255">
                  <c:v>8.6913056037999974E-93</c:v>
                </c:pt>
                <c:pt idx="3256">
                  <c:v>8.1065017989700472E-93</c:v>
                </c:pt>
                <c:pt idx="3257">
                  <c:v>7.5610471443982652E-93</c:v>
                </c:pt>
                <c:pt idx="3258">
                  <c:v>7.0522939903716162E-93</c:v>
                </c:pt>
                <c:pt idx="3259">
                  <c:v>6.577772837123301E-93</c:v>
                </c:pt>
                <c:pt idx="3260">
                  <c:v>6.1351803478228497E-93</c:v>
                </c:pt>
                <c:pt idx="3261">
                  <c:v>5.7223681681250084E-93</c:v>
                </c:pt>
                <c:pt idx="3262">
                  <c:v>5.3373324980072585E-93</c:v>
                </c:pt>
                <c:pt idx="3263">
                  <c:v>4.9782043652774076E-93</c:v>
                </c:pt>
                <c:pt idx="3264">
                  <c:v>4.6432405535386474E-93</c:v>
                </c:pt>
                <c:pt idx="3265">
                  <c:v>4.3308151405761913E-93</c:v>
                </c:pt>
                <c:pt idx="3266">
                  <c:v>4.0394116060926287E-93</c:v>
                </c:pt>
                <c:pt idx="3267">
                  <c:v>3.7676154704827609E-93</c:v>
                </c:pt>
                <c:pt idx="3268">
                  <c:v>3.5141074289163508E-93</c:v>
                </c:pt>
                <c:pt idx="3269">
                  <c:v>3.277656947401472E-93</c:v>
                </c:pt>
                <c:pt idx="3270">
                  <c:v>3.0571162897435882E-93</c:v>
                </c:pt>
                <c:pt idx="3271">
                  <c:v>2.8514149464070924E-93</c:v>
                </c:pt>
                <c:pt idx="3272">
                  <c:v>2.6595544382368599E-93</c:v>
                </c:pt>
                <c:pt idx="3273">
                  <c:v>2.4806034698169618E-93</c:v>
                </c:pt>
                <c:pt idx="3274">
                  <c:v>2.3136934089408285E-93</c:v>
                </c:pt>
                <c:pt idx="3275">
                  <c:v>2.1580140702501033E-93</c:v>
                </c:pt>
                <c:pt idx="3276">
                  <c:v>2.0128097825758728E-93</c:v>
                </c:pt>
                <c:pt idx="3277">
                  <c:v>1.8773757208930499E-93</c:v>
                </c:pt>
                <c:pt idx="3278">
                  <c:v>1.7510544850831384E-93</c:v>
                </c:pt>
                <c:pt idx="3279">
                  <c:v>1.6332329088986067E-93</c:v>
                </c:pt>
                <c:pt idx="3280">
                  <c:v>1.5233390836395114E-93</c:v>
                </c:pt>
                <c:pt idx="3281">
                  <c:v>1.4208395820952258E-93</c:v>
                </c:pt>
                <c:pt idx="3282">
                  <c:v>1.3252368692762228E-93</c:v>
                </c:pt>
                <c:pt idx="3283">
                  <c:v>1.2360668873675416E-93</c:v>
                </c:pt>
                <c:pt idx="3284">
                  <c:v>1.1528968031812481E-93</c:v>
                </c:pt>
                <c:pt idx="3285">
                  <c:v>1.0753229071739668E-93</c:v>
                </c:pt>
                <c:pt idx="3286">
                  <c:v>1.0029686538312708E-93</c:v>
                </c:pt>
                <c:pt idx="3287">
                  <c:v>9.3548283390690244E-94</c:v>
                </c:pt>
                <c:pt idx="3288">
                  <c:v>8.7253786964483915E-94</c:v>
                </c:pt>
                <c:pt idx="3289">
                  <c:v>8.1382822470916632E-94</c:v>
                </c:pt>
                <c:pt idx="3290">
                  <c:v>7.5906892110352185E-94</c:v>
                </c:pt>
                <c:pt idx="3291">
                  <c:v>7.0799415588120348E-94</c:v>
                </c:pt>
                <c:pt idx="3292">
                  <c:v>6.6035601093141924E-94</c:v>
                </c:pt>
                <c:pt idx="3293">
                  <c:v>6.159232495789502E-94</c:v>
                </c:pt>
                <c:pt idx="3294">
                  <c:v>5.7448019415589465E-94</c:v>
                </c:pt>
                <c:pt idx="3295">
                  <c:v>5.3582567909719873E-94</c:v>
                </c:pt>
                <c:pt idx="3296">
                  <c:v>4.9977207447827585E-94</c:v>
                </c:pt>
                <c:pt idx="3297">
                  <c:v>4.6614437525494311E-94</c:v>
                </c:pt>
                <c:pt idx="3298">
                  <c:v>4.3477935178482328E-94</c:v>
                </c:pt>
                <c:pt idx="3299">
                  <c:v>4.055247575068247E-94</c:v>
                </c:pt>
                <c:pt idx="3300">
                  <c:v>3.7823858993275544E-94</c:v>
                </c:pt>
                <c:pt idx="3301">
                  <c:v>3.5278840136390802E-94</c:v>
                </c:pt>
                <c:pt idx="3302">
                  <c:v>3.2905065598681693E-94</c:v>
                </c:pt>
                <c:pt idx="3303">
                  <c:v>3.0691013022751704E-94</c:v>
                </c:pt>
                <c:pt idx="3304">
                  <c:v>2.8625935345360698E-94</c:v>
                </c:pt>
                <c:pt idx="3305">
                  <c:v>2.6699808630927391E-94</c:v>
                </c:pt>
                <c:pt idx="3306">
                  <c:v>2.4903283415110439E-94</c:v>
                </c:pt>
                <c:pt idx="3307">
                  <c:v>2.3227639322288789E-94</c:v>
                </c:pt>
                <c:pt idx="3308">
                  <c:v>2.1664742736653461E-94</c:v>
                </c:pt>
                <c:pt idx="3309">
                  <c:v>2.0207007321445238E-94</c:v>
                </c:pt>
                <c:pt idx="3310">
                  <c:v>1.8847357194697748E-94</c:v>
                </c:pt>
                <c:pt idx="3311">
                  <c:v>1.7579192582740099E-94</c:v>
                </c:pt>
                <c:pt idx="3312">
                  <c:v>1.6396357784740353E-94</c:v>
                </c:pt>
                <c:pt idx="3313">
                  <c:v>1.5293111292789017E-94</c:v>
                </c:pt>
                <c:pt idx="3314">
                  <c:v>1.4264097922484714E-94</c:v>
                </c:pt>
                <c:pt idx="3315">
                  <c:v>1.3304322818743232E-94</c:v>
                </c:pt>
                <c:pt idx="3316">
                  <c:v>1.2409127210653554E-94</c:v>
                </c:pt>
                <c:pt idx="3317">
                  <c:v>1.1574165797694352E-94</c:v>
                </c:pt>
                <c:pt idx="3318">
                  <c:v>1.0795385657543144E-94</c:v>
                </c:pt>
                <c:pt idx="3319">
                  <c:v>1.0069006573096078E-94</c:v>
                </c:pt>
                <c:pt idx="3320">
                  <c:v>9.3915026832052598E-95</c:v>
                </c:pt>
                <c:pt idx="3321">
                  <c:v>8.759585368065882E-95</c:v>
                </c:pt>
                <c:pt idx="3322">
                  <c:v>8.1701872861783939E-95</c:v>
                </c:pt>
                <c:pt idx="3323">
                  <c:v>7.6204474854007755E-95</c:v>
                </c:pt>
                <c:pt idx="3324">
                  <c:v>7.1076975158195934E-95</c:v>
                </c:pt>
                <c:pt idx="3325">
                  <c:v>6.6294484770314114E-95</c:v>
                </c:pt>
                <c:pt idx="3326">
                  <c:v>6.1833789369617332E-95</c:v>
                </c:pt>
                <c:pt idx="3327">
                  <c:v>5.7673236635791495E-95</c:v>
                </c:pt>
                <c:pt idx="3328">
                  <c:v>5.3792631148081723E-95</c:v>
                </c:pt>
                <c:pt idx="3329">
                  <c:v>5.0173136356245366E-95</c:v>
                </c:pt>
                <c:pt idx="3330">
                  <c:v>4.6797183147494364E-95</c:v>
                </c:pt>
                <c:pt idx="3331">
                  <c:v>4.3648384565608892E-95</c:v>
                </c:pt>
                <c:pt idx="3332">
                  <c:v>4.0711456268266704E-95</c:v>
                </c:pt>
                <c:pt idx="3333">
                  <c:v>3.7972142336486288E-95</c:v>
                </c:pt>
                <c:pt idx="3334">
                  <c:v>3.5417146076061081E-95</c:v>
                </c:pt>
                <c:pt idx="3335">
                  <c:v>3.3034065475093266E-95</c:v>
                </c:pt>
                <c:pt idx="3336">
                  <c:v>3.0811333004336526E-95</c:v>
                </c:pt>
                <c:pt idx="3337">
                  <c:v>2.8738159468137249E-95</c:v>
                </c:pt>
                <c:pt idx="3338">
                  <c:v>2.680448163342522E-95</c:v>
                </c:pt>
                <c:pt idx="3339">
                  <c:v>2.5000913382543786E-95</c:v>
                </c:pt>
                <c:pt idx="3340">
                  <c:v>2.3318700152814158E-95</c:v>
                </c:pt>
                <c:pt idx="3341">
                  <c:v>2.1749676441682406E-95</c:v>
                </c:pt>
                <c:pt idx="3342">
                  <c:v>2.0286226171178159E-95</c:v>
                </c:pt>
                <c:pt idx="3343">
                  <c:v>1.892124571929312E-95</c:v>
                </c:pt>
                <c:pt idx="3344">
                  <c:v>1.76481094388329E-95</c:v>
                </c:pt>
                <c:pt idx="3345">
                  <c:v>1.64606374963698E-95</c:v>
                </c:pt>
                <c:pt idx="3346">
                  <c:v>1.5353065875186117E-95</c:v>
                </c:pt>
                <c:pt idx="3347">
                  <c:v>1.4320018396601528E-95</c:v>
                </c:pt>
                <c:pt idx="3348">
                  <c:v>1.3356480623875414E-95</c:v>
                </c:pt>
                <c:pt idx="3349">
                  <c:v>1.245777552201307E-95</c:v>
                </c:pt>
                <c:pt idx="3350">
                  <c:v>1.1619540755327916E-95</c:v>
                </c:pt>
                <c:pt idx="3351">
                  <c:v>1.0837707512561549E-95</c:v>
                </c:pt>
                <c:pt idx="3352">
                  <c:v>1.0108480756778266E-95</c:v>
                </c:pt>
                <c:pt idx="3353">
                  <c:v>9.4283208041665819E-96</c:v>
                </c:pt>
                <c:pt idx="3354">
                  <c:v>8.7939261423308189E-96</c:v>
                </c:pt>
                <c:pt idx="3355">
                  <c:v>8.2022174046723314E-96</c:v>
                </c:pt>
                <c:pt idx="3356">
                  <c:v>7.6503224230716827E-96</c:v>
                </c:pt>
                <c:pt idx="3357">
                  <c:v>7.1355622863170718E-96</c:v>
                </c:pt>
                <c:pt idx="3358">
                  <c:v>6.655438336606358E-96</c:v>
                </c:pt>
                <c:pt idx="3359">
                  <c:v>6.2076200410033588E-96</c:v>
                </c:pt>
                <c:pt idx="3360">
                  <c:v>5.7899336789762074E-96</c:v>
                </c:pt>
                <c:pt idx="3361">
                  <c:v>5.4003517911068014E-96</c:v>
                </c:pt>
                <c:pt idx="3362">
                  <c:v>5.036983337755133E-96</c:v>
                </c:pt>
                <c:pt idx="3363">
                  <c:v>4.698064519908436E-96</c:v>
                </c:pt>
                <c:pt idx="3364">
                  <c:v>4.3819502176593227E-96</c:v>
                </c:pt>
                <c:pt idx="3365">
                  <c:v>4.0871060047550847E-96</c:v>
                </c:pt>
                <c:pt idx="3366">
                  <c:v>3.8121007004566038E-96</c:v>
                </c:pt>
                <c:pt idx="3367">
                  <c:v>3.5555994225534041E-96</c:v>
                </c:pt>
                <c:pt idx="3368">
                  <c:v>3.3163571078140301E-96</c:v>
                </c:pt>
                <c:pt idx="3369">
                  <c:v>3.0932124684198587E-96</c:v>
                </c:pt>
                <c:pt idx="3370">
                  <c:v>2.8850823550467331E-96</c:v>
                </c:pt>
                <c:pt idx="3371">
                  <c:v>2.690956499232688E-96</c:v>
                </c:pt>
                <c:pt idx="3372">
                  <c:v>2.509892609511089E-96</c:v>
                </c:pt>
                <c:pt idx="3373">
                  <c:v>2.3410117975057084E-96</c:v>
                </c:pt>
                <c:pt idx="3374">
                  <c:v>2.1834943117858908E-96</c:v>
                </c:pt>
                <c:pt idx="3375">
                  <c:v>2.0365755587738402E-96</c:v>
                </c:pt>
                <c:pt idx="3376">
                  <c:v>1.8995423913894257E-96</c:v>
                </c:pt>
                <c:pt idx="3377">
                  <c:v>1.7717296474174924E-96</c:v>
                </c:pt>
                <c:pt idx="3378">
                  <c:v>1.6525169207948355E-96</c:v>
                </c:pt>
                <c:pt idx="3379">
                  <c:v>1.5413255501445888E-96</c:v>
                </c:pt>
                <c:pt idx="3380">
                  <c:v>1.4376158099403007E-96</c:v>
                </c:pt>
                <c:pt idx="3381">
                  <c:v>1.3408842906655442E-96</c:v>
                </c:pt>
                <c:pt idx="3382">
                  <c:v>1.2506614552522925E-96</c:v>
                </c:pt>
                <c:pt idx="3383">
                  <c:v>1.1665093599369553E-96</c:v>
                </c:pt>
                <c:pt idx="3384">
                  <c:v>1.0880195284710567E-96</c:v>
                </c:pt>
                <c:pt idx="3385">
                  <c:v>1.0148109693679263E-96</c:v>
                </c:pt>
                <c:pt idx="3386">
                  <c:v>9.4652832656106667E-97</c:v>
                </c:pt>
                <c:pt idx="3387">
                  <c:v>8.82840154497456E-97</c:v>
                </c:pt>
                <c:pt idx="3388">
                  <c:v>8.2343730929304372E-97</c:v>
                </c:pt>
                <c:pt idx="3389">
                  <c:v>7.6803144814107071E-97</c:v>
                </c:pt>
                <c:pt idx="3390">
                  <c:v>7.1635362968930914E-97</c:v>
                </c:pt>
                <c:pt idx="3391">
                  <c:v>6.6815300859241762E-97</c:v>
                </c:pt>
                <c:pt idx="3392">
                  <c:v>6.2319561790273972E-97</c:v>
                </c:pt>
                <c:pt idx="3393">
                  <c:v>5.8126323338924028E-97</c:v>
                </c:pt>
                <c:pt idx="3394">
                  <c:v>5.4215231427195999E-97</c:v>
                </c:pt>
                <c:pt idx="3395">
                  <c:v>5.0567301523028506E-97</c:v>
                </c:pt>
                <c:pt idx="3396">
                  <c:v>4.7164826488929955E-97</c:v>
                </c:pt>
                <c:pt idx="3397">
                  <c:v>4.3991290631116921E-97</c:v>
                </c:pt>
                <c:pt idx="3398">
                  <c:v>4.103128953194842E-97</c:v>
                </c:pt>
                <c:pt idx="3399">
                  <c:v>3.8270455276520608E-97</c:v>
                </c:pt>
                <c:pt idx="3400">
                  <c:v>3.5695386710470137E-97</c:v>
                </c:pt>
                <c:pt idx="3401">
                  <c:v>3.3293584390455925E-97</c:v>
                </c:pt>
                <c:pt idx="3402">
                  <c:v>3.1053389911567395E-97</c:v>
                </c:pt>
                <c:pt idx="3403">
                  <c:v>2.8963929317153057E-97</c:v>
                </c:pt>
                <c:pt idx="3404">
                  <c:v>2.7015060316379329E-97</c:v>
                </c:pt>
                <c:pt idx="3405">
                  <c:v>2.5197323053312456E-97</c:v>
                </c:pt>
                <c:pt idx="3406">
                  <c:v>2.3501894188555481E-97</c:v>
                </c:pt>
                <c:pt idx="3407">
                  <c:v>2.1920544070551464E-97</c:v>
                </c:pt>
                <c:pt idx="3408">
                  <c:v>2.0445596788661355E-97</c:v>
                </c:pt>
                <c:pt idx="3409">
                  <c:v>1.9069892914113379E-97</c:v>
                </c:pt>
                <c:pt idx="3410">
                  <c:v>1.7786754747967514E-97</c:v>
                </c:pt>
                <c:pt idx="3411">
                  <c:v>1.6589953907407868E-97</c:v>
                </c:pt>
                <c:pt idx="3412">
                  <c:v>1.5473681093026127E-97</c:v>
                </c:pt>
                <c:pt idx="3413">
                  <c:v>1.4432517890345677E-97</c:v>
                </c:pt>
                <c:pt idx="3414">
                  <c:v>1.3461410468710399E-97</c:v>
                </c:pt>
                <c:pt idx="3415">
                  <c:v>1.2555645049871868E-97</c:v>
                </c:pt>
                <c:pt idx="3416">
                  <c:v>1.171082502719897E-97</c:v>
                </c:pt>
                <c:pt idx="3417">
                  <c:v>1.0922849624445965E-97</c:v>
                </c:pt>
                <c:pt idx="3418">
                  <c:v>1.0187893990488214E-97</c:v>
                </c:pt>
                <c:pt idx="3419">
                  <c:v>9.5023906334049271E-98</c:v>
                </c:pt>
                <c:pt idx="3420">
                  <c:v>8.8630121037895329E-98</c:v>
                </c:pt>
                <c:pt idx="3421">
                  <c:v>8.2666548432320557E-98</c:v>
                </c:pt>
                <c:pt idx="3422">
                  <c:v>7.7104241195736496E-98</c:v>
                </c:pt>
                <c:pt idx="3423">
                  <c:v>7.1916199758086637E-98</c:v>
                </c:pt>
                <c:pt idx="3424">
                  <c:v>6.7077241244298817E-98</c:v>
                </c:pt>
                <c:pt idx="3425">
                  <c:v>6.2563877236017755E-98</c:v>
                </c:pt>
                <c:pt idx="3426">
                  <c:v>5.8354199758270301E-98</c:v>
                </c:pt>
                <c:pt idx="3427">
                  <c:v>5.442777493764001E-98</c:v>
                </c:pt>
                <c:pt idx="3428">
                  <c:v>5.0765543815765327E-98</c:v>
                </c:pt>
                <c:pt idx="3429">
                  <c:v>4.7349729836707788E-98</c:v>
                </c:pt>
                <c:pt idx="3430">
                  <c:v>4.4163752559131658E-98</c:v>
                </c:pt>
                <c:pt idx="3431">
                  <c:v>4.1192147174451993E-98</c:v>
                </c:pt>
                <c:pt idx="3432">
                  <c:v>3.8420489440290331E-98</c:v>
                </c:pt>
                <c:pt idx="3433">
                  <c:v>3.5835325664863187E-98</c:v>
                </c:pt>
                <c:pt idx="3434">
                  <c:v>3.3424107402445889E-98</c:v>
                </c:pt>
                <c:pt idx="3435">
                  <c:v>3.1175130542922144E-98</c:v>
                </c:pt>
                <c:pt idx="3436">
                  <c:v>2.9077478499758433E-98</c:v>
                </c:pt>
                <c:pt idx="3437">
                  <c:v>2.7120969220636426E-98</c:v>
                </c:pt>
                <c:pt idx="3438">
                  <c:v>2.5296105763531702E-98</c:v>
                </c:pt>
                <c:pt idx="3439">
                  <c:v>2.3594030198333963E-98</c:v>
                </c:pt>
                <c:pt idx="3440">
                  <c:v>2.2006480610246097E-98</c:v>
                </c:pt>
                <c:pt idx="3441">
                  <c:v>2.0525750996255577E-98</c:v>
                </c:pt>
                <c:pt idx="3442">
                  <c:v>1.914465386001471E-98</c:v>
                </c:pt>
                <c:pt idx="3443">
                  <c:v>1.7856485323564453E-98</c:v>
                </c:pt>
                <c:pt idx="3444">
                  <c:v>1.6654992586553225E-98</c:v>
                </c:pt>
                <c:pt idx="3445">
                  <c:v>1.5534343574997072E-98</c:v>
                </c:pt>
                <c:pt idx="3446">
                  <c:v>1.4489098632255436E-98</c:v>
                </c:pt>
                <c:pt idx="3447">
                  <c:v>1.3514184114810009E-98</c:v>
                </c:pt>
                <c:pt idx="3448">
                  <c:v>1.2604867764679831E-98</c:v>
                </c:pt>
                <c:pt idx="3449">
                  <c:v>1.1756735738929839E-98</c:v>
                </c:pt>
                <c:pt idx="3450">
                  <c:v>1.0965671184773514E-98</c:v>
                </c:pt>
                <c:pt idx="3451">
                  <c:v>1.0227834256272701E-98</c:v>
                </c:pt>
                <c:pt idx="3452">
                  <c:v>9.5396434756351814E-99</c:v>
                </c:pt>
                <c:pt idx="3453">
                  <c:v>8.8977583486372881E-99</c:v>
                </c:pt>
                <c:pt idx="3454">
                  <c:v>8.2990631497864394E-99</c:v>
                </c:pt>
                <c:pt idx="3455">
                  <c:v>7.7406517985163643E-99</c:v>
                </c:pt>
                <c:pt idx="3456">
                  <c:v>7.2198137530037338E-99</c:v>
                </c:pt>
                <c:pt idx="3457">
                  <c:v>6.7340208531344471E-99</c:v>
                </c:pt>
                <c:pt idx="3458">
                  <c:v>6.2809150487550162E-99</c:v>
                </c:pt>
                <c:pt idx="3459">
                  <c:v>5.8582969536417021E-99</c:v>
                </c:pt>
                <c:pt idx="3460">
                  <c:v>5.4641151696280916E-99</c:v>
                </c:pt>
                <c:pt idx="3461">
                  <c:v>5.0964563290701831E-99</c:v>
                </c:pt>
                <c:pt idx="3462">
                  <c:v>4.753535807314876E-99</c:v>
                </c:pt>
                <c:pt idx="3463">
                  <c:v>4.4336890600899557E-99</c:v>
                </c:pt>
                <c:pt idx="3464">
                  <c:v>4.1353635437670804E-99</c:v>
                </c:pt>
                <c:pt idx="3465">
                  <c:v>3.8571111792785166E-99</c:v>
                </c:pt>
                <c:pt idx="3466">
                  <c:v>3.5975813231073097E-99</c:v>
                </c:pt>
                <c:pt idx="3467">
                  <c:v>3.3555142112319126E-99</c:v>
                </c:pt>
                <c:pt idx="3468">
                  <c:v>3.1297348442020121E-99</c:v>
                </c:pt>
                <c:pt idx="3469">
                  <c:v>2.9191472836635846E-99</c:v>
                </c:pt>
                <c:pt idx="3470">
                  <c:v>2.7227293326483663E-99</c:v>
                </c:pt>
                <c:pt idx="3471">
                  <c:v>2.5395275738057472E-99</c:v>
                </c:pt>
                <c:pt idx="3472">
                  <c:v>2.3686527414925394E-99</c:v>
                </c:pt>
                <c:pt idx="3473">
                  <c:v>2.2092754052566468E-99</c:v>
                </c:pt>
                <c:pt idx="3474">
                  <c:v>2.0606219437621582E-99</c:v>
                </c:pt>
                <c:pt idx="3475">
                  <c:v>1.921970789613198E-99</c:v>
                </c:pt>
                <c:pt idx="3476">
                  <c:v>1.7926489268488281E-99</c:v>
                </c:pt>
                <c:pt idx="3477">
                  <c:v>1.6720286241077572E-99</c:v>
                </c:pt>
                <c:pt idx="3478">
                  <c:v>1.5595243876055581E-99</c:v>
                </c:pt>
                <c:pt idx="3479">
                  <c:v>1.4545901191340779E-99</c:v>
                </c:pt>
                <c:pt idx="3480">
                  <c:v>1.3567164652879009E-99</c:v>
                </c:pt>
                <c:pt idx="3481">
                  <c:v>1.2654283450509472E-99</c:v>
                </c:pt>
                <c:pt idx="3482">
                  <c:v>1.1802826437420545E-99</c:v>
                </c:pt>
                <c:pt idx="3483">
                  <c:v>1.1008660621259019E-99</c:v>
                </c:pt>
                <c:pt idx="3484">
                  <c:v>1.0267931102488085E-99</c:v>
                </c:pt>
                <c:pt idx="3485">
                  <c:v>9.5770423626143601E-100</c:v>
                </c:pt>
                <c:pt idx="3486">
                  <c:v>8.9326408114566406E-100</c:v>
                </c:pt>
                <c:pt idx="3487">
                  <c:v>8.3315985087403278E-100</c:v>
                </c:pt>
                <c:pt idx="3488">
                  <c:v>7.7709979810018256E-100</c:v>
                </c:pt>
                <c:pt idx="3489">
                  <c:v>7.2481180601037741E-100</c:v>
                </c:pt>
                <c:pt idx="3490">
                  <c:v>6.7604206746209638E-100</c:v>
                </c:pt>
                <c:pt idx="3491">
                  <c:v>6.3055385299819762E-100</c:v>
                </c:pt>
                <c:pt idx="3492">
                  <c:v>5.881263617565703E-100</c:v>
                </c:pt>
                <c:pt idx="3493">
                  <c:v>5.4855364969756026E-100</c:v>
                </c:pt>
                <c:pt idx="3494">
                  <c:v>5.1164362994676118E-100</c:v>
                </c:pt>
                <c:pt idx="3495">
                  <c:v>4.7721714040081178E-100</c:v>
                </c:pt>
                <c:pt idx="3496">
                  <c:v>4.451070740703349E-100</c:v>
                </c:pt>
                <c:pt idx="3497">
                  <c:v>4.1515756793868423E-100</c:v>
                </c:pt>
                <c:pt idx="3498">
                  <c:v>3.8722324639919765E-100</c:v>
                </c:pt>
                <c:pt idx="3499">
                  <c:v>3.6116851559858606E-100</c:v>
                </c:pt>
                <c:pt idx="3500">
                  <c:v>3.3686690526118268E-100</c:v>
                </c:pt>
                <c:pt idx="3501">
                  <c:v>3.1420045479925234E-100</c:v>
                </c:pt>
                <c:pt idx="3502">
                  <c:v>2.9305914072952653E-100</c:v>
                </c:pt>
                <c:pt idx="3503">
                  <c:v>2.7334034261662946E-100</c:v>
                </c:pt>
                <c:pt idx="3504">
                  <c:v>2.5494834495107306E-100</c:v>
                </c:pt>
                <c:pt idx="3505">
                  <c:v>2.3779387254392414E-100</c:v>
                </c:pt>
                <c:pt idx="3506">
                  <c:v>2.2179365718293919E-100</c:v>
                </c:pt>
                <c:pt idx="3507">
                  <c:v>2.0687003344670532E-100</c:v>
                </c:pt>
                <c:pt idx="3508">
                  <c:v>1.9295056171485893E-100</c:v>
                </c:pt>
                <c:pt idx="3509">
                  <c:v>1.7996767654446626E-100</c:v>
                </c:pt>
                <c:pt idx="3510">
                  <c:v>1.6785835870577531E-100</c:v>
                </c:pt>
                <c:pt idx="3511">
                  <c:v>1.5656382928539355E-100</c:v>
                </c:pt>
                <c:pt idx="3512">
                  <c:v>1.4602926437206067E-100</c:v>
                </c:pt>
                <c:pt idx="3513">
                  <c:v>1.3620352894009498E-100</c:v>
                </c:pt>
                <c:pt idx="3514">
                  <c:v>1.2703892863877681E-100</c:v>
                </c:pt>
                <c:pt idx="3515">
                  <c:v>1.1849097828284928E-100</c:v>
                </c:pt>
                <c:pt idx="3516">
                  <c:v>1.1051818592038344E-100</c:v>
                </c:pt>
                <c:pt idx="3517">
                  <c:v>1.0308185142986847E-100</c:v>
                </c:pt>
                <c:pt idx="3518">
                  <c:v>9.6145878668912282E-101</c:v>
                </c:pt>
                <c:pt idx="3519">
                  <c:v>8.9676600262718002E-101</c:v>
                </c:pt>
                <c:pt idx="3520">
                  <c:v>8.3642614181855445E-101</c:v>
                </c:pt>
                <c:pt idx="3521">
                  <c:v>7.8014631316072159E-101</c:v>
                </c:pt>
                <c:pt idx="3522">
                  <c:v>7.2765333304263957E-101</c:v>
                </c:pt>
                <c:pt idx="3523">
                  <c:v>6.786923993050803E-101</c:v>
                </c:pt>
                <c:pt idx="3524">
                  <c:v>6.3302585442495953E-101</c:v>
                </c:pt>
                <c:pt idx="3525">
                  <c:v>5.9043203192013469E-101</c:v>
                </c:pt>
                <c:pt idx="3526">
                  <c:v>5.5070418037509091E-101</c:v>
                </c:pt>
                <c:pt idx="3527">
                  <c:v>5.1364945986471042E-101</c:v>
                </c:pt>
                <c:pt idx="3528">
                  <c:v>4.7908800590474405E-101</c:v>
                </c:pt>
                <c:pt idx="3529">
                  <c:v>4.4685205638537713E-101</c:v>
                </c:pt>
                <c:pt idx="3530">
                  <c:v>4.1678513725000569E-101</c:v>
                </c:pt>
                <c:pt idx="3531">
                  <c:v>3.8874130296648797E-101</c:v>
                </c:pt>
                <c:pt idx="3532">
                  <c:v>3.6258442810410154E-101</c:v>
                </c:pt>
                <c:pt idx="3533">
                  <c:v>3.3818754657750301E-101</c:v>
                </c:pt>
                <c:pt idx="3534">
                  <c:v>3.1543223535036586E-101</c:v>
                </c:pt>
                <c:pt idx="3535">
                  <c:v>2.9420803960717876E-101</c:v>
                </c:pt>
                <c:pt idx="3536">
                  <c:v>2.7441193660297494E-101</c:v>
                </c:pt>
                <c:pt idx="3537">
                  <c:v>2.5594783558850698E-101</c:v>
                </c:pt>
                <c:pt idx="3538">
                  <c:v>2.3872611138349148E-101</c:v>
                </c:pt>
                <c:pt idx="3539">
                  <c:v>2.2266316933387751E-101</c:v>
                </c:pt>
                <c:pt idx="3540">
                  <c:v>2.0768103954143129E-101</c:v>
                </c:pt>
                <c:pt idx="3541">
                  <c:v>1.9370699839601729E-101</c:v>
                </c:pt>
                <c:pt idx="3542">
                  <c:v>1.8067321557348582E-101</c:v>
                </c:pt>
                <c:pt idx="3543">
                  <c:v>1.6851642478568514E-101</c:v>
                </c:pt>
                <c:pt idx="3544">
                  <c:v>1.5717761668441193E-101</c:v>
                </c:pt>
                <c:pt idx="3545">
                  <c:v>1.4660175242864818E-101</c:v>
                </c:pt>
                <c:pt idx="3546">
                  <c:v>1.3673749652473341E-101</c:v>
                </c:pt>
                <c:pt idx="3547">
                  <c:v>1.2753696764267176E-101</c:v>
                </c:pt>
                <c:pt idx="3548">
                  <c:v>1.1895550619903097E-101</c:v>
                </c:pt>
                <c:pt idx="3549">
                  <c:v>1.1095145757827477E-101</c:v>
                </c:pt>
                <c:pt idx="3550">
                  <c:v>1.0348596994027997E-101</c:v>
                </c:pt>
                <c:pt idx="3551">
                  <c:v>9.6522805632591415E-102</c:v>
                </c:pt>
                <c:pt idx="3552">
                  <c:v>9.0028165292005352E-102</c:v>
                </c:pt>
                <c:pt idx="3553">
                  <c:v>8.3970523781665938E-102</c:v>
                </c:pt>
                <c:pt idx="3554">
                  <c:v>7.8320477167310119E-102</c:v>
                </c:pt>
                <c:pt idx="3555">
                  <c:v>7.305059998987954E-102</c:v>
                </c:pt>
                <c:pt idx="3556">
                  <c:v>6.8135312141697769E-102</c:v>
                </c:pt>
                <c:pt idx="3557">
                  <c:v>6.3550754700026428E-102</c:v>
                </c:pt>
                <c:pt idx="3558">
                  <c:v>5.9274674115293426E-102</c:v>
                </c:pt>
                <c:pt idx="3559">
                  <c:v>5.5286314191840361E-102</c:v>
                </c:pt>
                <c:pt idx="3560">
                  <c:v>5.1566315336860928E-102</c:v>
                </c:pt>
                <c:pt idx="3561">
                  <c:v>4.8096620588482464E-102</c:v>
                </c:pt>
                <c:pt idx="3562">
                  <c:v>4.4860387966848565E-102</c:v>
                </c:pt>
                <c:pt idx="3563">
                  <c:v>4.184190872275312E-102</c:v>
                </c:pt>
                <c:pt idx="3564">
                  <c:v>3.9026531087002391E-102</c:v>
                </c:pt>
                <c:pt idx="3565">
                  <c:v>3.6400589150383024E-102</c:v>
                </c:pt>
                <c:pt idx="3566">
                  <c:v>3.3951336529017531E-102</c:v>
                </c:pt>
                <c:pt idx="3567">
                  <c:v>3.1666884493117351E-102</c:v>
                </c:pt>
                <c:pt idx="3568">
                  <c:v>2.9536144258809083E-102</c:v>
                </c:pt>
                <c:pt idx="3569">
                  <c:v>2.7548773162916905E-102</c:v>
                </c:pt>
                <c:pt idx="3570">
                  <c:v>2.5695124459432453E-102</c:v>
                </c:pt>
                <c:pt idx="3571">
                  <c:v>2.3966200493982969E-102</c:v>
                </c:pt>
                <c:pt idx="3572">
                  <c:v>2.2353609029005506E-102</c:v>
                </c:pt>
                <c:pt idx="3573">
                  <c:v>2.0849522507628553E-102</c:v>
                </c:pt>
                <c:pt idx="3574">
                  <c:v>1.9446640058527015E-102</c:v>
                </c:pt>
                <c:pt idx="3575">
                  <c:v>1.8138152057321203E-102</c:v>
                </c:pt>
                <c:pt idx="3576">
                  <c:v>1.6917707072500058E-102</c:v>
                </c:pt>
                <c:pt idx="3577">
                  <c:v>1.5779381035423311E-102</c:v>
                </c:pt>
                <c:pt idx="3578">
                  <c:v>1.4717648484753073E-102</c:v>
                </c:pt>
                <c:pt idx="3579">
                  <c:v>1.3727355745734642E-102</c:v>
                </c:pt>
                <c:pt idx="3580">
                  <c:v>1.2803695914138112E-102</c:v>
                </c:pt>
                <c:pt idx="3581">
                  <c:v>1.1942185523432265E-102</c:v>
                </c:pt>
                <c:pt idx="3582">
                  <c:v>1.1138642781932658E-102</c:v>
                </c:pt>
                <c:pt idx="3583">
                  <c:v>1.0389167274286503E-102</c:v>
                </c:pt>
                <c:pt idx="3584">
                  <c:v>9.6901210287648682E-103</c:v>
                </c:pt>
                <c:pt idx="3585">
                  <c:v>9.0381108584624038E-103</c:v>
                </c:pt>
                <c:pt idx="3586">
                  <c:v>8.4299718906883585E-103</c:v>
                </c:pt>
                <c:pt idx="3587">
                  <c:v>7.8627522046001537E-103</c:v>
                </c:pt>
                <c:pt idx="3588">
                  <c:v>7.3336985025102359E-103</c:v>
                </c:pt>
                <c:pt idx="3589">
                  <c:v>6.8402427453143816E-103</c:v>
                </c:pt>
                <c:pt idx="3590">
                  <c:v>6.3799896871695445E-103</c:v>
                </c:pt>
                <c:pt idx="3591">
                  <c:v>5.9507052489142246E-103</c:v>
                </c:pt>
                <c:pt idx="3592">
                  <c:v>5.5503056737957197E-103</c:v>
                </c:pt>
                <c:pt idx="3593">
                  <c:v>5.1768474128658717E-103</c:v>
                </c:pt>
                <c:pt idx="3594">
                  <c:v>4.8285176909487876E-103</c:v>
                </c:pt>
                <c:pt idx="3595">
                  <c:v>4.5036257073875398E-103</c:v>
                </c:pt>
                <c:pt idx="3596">
                  <c:v>4.2005944288580298E-103</c:v>
                </c:pt>
                <c:pt idx="3597">
                  <c:v>3.9179529344121744E-103</c:v>
                </c:pt>
                <c:pt idx="3598">
                  <c:v>3.6543292755930515E-103</c:v>
                </c:pt>
                <c:pt idx="3599">
                  <c:v>3.4084438169648419E-103</c:v>
                </c:pt>
                <c:pt idx="3600">
                  <c:v>3.1791030247323535E-103</c:v>
                </c:pt>
                <c:pt idx="3601">
                  <c:v>2.9651936732999262E-103</c:v>
                </c:pt>
                <c:pt idx="3602">
                  <c:v>2.7656774416482246E-103</c:v>
                </c:pt>
                <c:pt idx="3603">
                  <c:v>2.5795858732996098E-103</c:v>
                </c:pt>
                <c:pt idx="3604">
                  <c:v>2.4060156754076341E-103</c:v>
                </c:pt>
                <c:pt idx="3605">
                  <c:v>2.2441243341523341E-103</c:v>
                </c:pt>
                <c:pt idx="3606">
                  <c:v>2.0931260251583469E-103</c:v>
                </c:pt>
                <c:pt idx="3607">
                  <c:v>1.9522877990849242E-103</c:v>
                </c:pt>
                <c:pt idx="3608">
                  <c:v>1.8209260238726043E-103</c:v>
                </c:pt>
                <c:pt idx="3609">
                  <c:v>1.6984030663771293E-103</c:v>
                </c:pt>
                <c:pt idx="3610">
                  <c:v>1.5841241972831764E-103</c:v>
                </c:pt>
                <c:pt idx="3611">
                  <c:v>1.4775347042742835E-103</c:v>
                </c:pt>
                <c:pt idx="3612">
                  <c:v>1.3781171994462276E-103</c:v>
                </c:pt>
                <c:pt idx="3613">
                  <c:v>1.2853891078939775E-103</c:v>
                </c:pt>
                <c:pt idx="3614">
                  <c:v>1.1989003252817639E-103</c:v>
                </c:pt>
                <c:pt idx="3615">
                  <c:v>1.1182310330260529E-103</c:v>
                </c:pt>
                <c:pt idx="3616">
                  <c:v>1.0429896604862765E-103</c:v>
                </c:pt>
                <c:pt idx="3617">
                  <c:v>9.7281098427173941E-104</c:v>
                </c:pt>
                <c:pt idx="3618">
                  <c:v>9.0735435543869655E-104</c:v>
                </c:pt>
                <c:pt idx="3619">
                  <c:v>8.4630204597237447E-104</c:v>
                </c:pt>
                <c:pt idx="3620">
                  <c:v>7.8935770652771987E-104</c:v>
                </c:pt>
                <c:pt idx="3621">
                  <c:v>7.3624492794271359E-104</c:v>
                </c:pt>
                <c:pt idx="3622">
                  <c:v>6.8670589954180191E-104</c:v>
                </c:pt>
                <c:pt idx="3623">
                  <c:v>6.4050015771681795E-104</c:v>
                </c:pt>
                <c:pt idx="3624">
                  <c:v>5.9740341871097618E-104</c:v>
                </c:pt>
                <c:pt idx="3625">
                  <c:v>5.5720648994024584E-104</c:v>
                </c:pt>
                <c:pt idx="3626">
                  <c:v>5.1971425456763089E-104</c:v>
                </c:pt>
                <c:pt idx="3627">
                  <c:v>4.8474472440145798E-104</c:v>
                </c:pt>
                <c:pt idx="3628">
                  <c:v>4.521281565204166E-104</c:v>
                </c:pt>
                <c:pt idx="3629">
                  <c:v>4.2170622933742955E-104</c:v>
                </c:pt>
                <c:pt idx="3630">
                  <c:v>3.9333127410294838E-104</c:v>
                </c:pt>
                <c:pt idx="3631">
                  <c:v>3.668655581173724E-104</c:v>
                </c:pt>
                <c:pt idx="3632">
                  <c:v>3.4218061617328755E-104</c:v>
                </c:pt>
                <c:pt idx="3633">
                  <c:v>3.1915662698233054E-104</c:v>
                </c:pt>
                <c:pt idx="3634">
                  <c:v>2.9768183155983888E-104</c:v>
                </c:pt>
                <c:pt idx="3635">
                  <c:v>2.7765199074411282E-104</c:v>
                </c:pt>
                <c:pt idx="3636">
                  <c:v>2.5896987921707419E-104</c:v>
                </c:pt>
                <c:pt idx="3637">
                  <c:v>2.4154481357028779E-104</c:v>
                </c:pt>
                <c:pt idx="3638">
                  <c:v>2.2529221212556521E-104</c:v>
                </c:pt>
                <c:pt idx="3639">
                  <c:v>2.1013318437351121E-104</c:v>
                </c:pt>
                <c:pt idx="3640">
                  <c:v>1.9599414803713679E-104</c:v>
                </c:pt>
                <c:pt idx="3641">
                  <c:v>1.8280647190175744E-104</c:v>
                </c:pt>
                <c:pt idx="3642">
                  <c:v>1.7050614267746398E-104</c:v>
                </c:pt>
                <c:pt idx="3643">
                  <c:v>1.5903345427710868E-104</c:v>
                </c:pt>
                <c:pt idx="3644">
                  <c:v>1.4833271800155528E-104</c:v>
                </c:pt>
                <c:pt idx="3645">
                  <c:v>1.3835199222542438E-104</c:v>
                </c:pt>
                <c:pt idx="3646">
                  <c:v>1.2904283027122304E-104</c:v>
                </c:pt>
                <c:pt idx="3647">
                  <c:v>1.2036004524803364E-104</c:v>
                </c:pt>
                <c:pt idx="3648">
                  <c:v>1.1226149071328337E-104</c:v>
                </c:pt>
                <c:pt idx="3649">
                  <c:v>1.0470785609292133E-104</c:v>
                </c:pt>
                <c:pt idx="3650">
                  <c:v>9.7662475866968306E-105</c:v>
                </c:pt>
                <c:pt idx="3651">
                  <c:v>9.109115159422092E-105</c:v>
                </c:pt>
                <c:pt idx="3652">
                  <c:v>8.4961985912214385E-105</c:v>
                </c:pt>
                <c:pt idx="3653">
                  <c:v>7.9245227706675298E-105</c:v>
                </c:pt>
                <c:pt idx="3654">
                  <c:v>7.3913127698913805E-105</c:v>
                </c:pt>
                <c:pt idx="3655">
                  <c:v>6.8939803750172646E-105</c:v>
                </c:pt>
                <c:pt idx="3656">
                  <c:v>6.4301115229117312E-105</c:v>
                </c:pt>
                <c:pt idx="3657">
                  <c:v>5.9974545832644139E-105</c:v>
                </c:pt>
                <c:pt idx="3658">
                  <c:v>5.5939094291215907E-105</c:v>
                </c:pt>
                <c:pt idx="3659">
                  <c:v>5.2175172428205869E-105</c:v>
                </c:pt>
                <c:pt idx="3660">
                  <c:v>4.8664510078428071E-105</c:v>
                </c:pt>
                <c:pt idx="3661">
                  <c:v>4.539006640432607E-105</c:v>
                </c:pt>
                <c:pt idx="3662">
                  <c:v>4.2335947179346987E-105</c:v>
                </c:pt>
                <c:pt idx="3663">
                  <c:v>3.9487327636992252E-105</c:v>
                </c:pt>
                <c:pt idx="3664">
                  <c:v>3.6830380511052557E-105</c:v>
                </c:pt>
                <c:pt idx="3665">
                  <c:v>3.4352208917732755E-105</c:v>
                </c:pt>
                <c:pt idx="3666">
                  <c:v>3.2040783753874748E-105</c:v>
                </c:pt>
                <c:pt idx="3667">
                  <c:v>2.9884885307408064E-105</c:v>
                </c:pt>
                <c:pt idx="3668">
                  <c:v>2.7874048796603783E-105</c:v>
                </c:pt>
                <c:pt idx="3669">
                  <c:v>2.5998513573778047E-105</c:v>
                </c:pt>
                <c:pt idx="3670">
                  <c:v>2.4249175746878826E-105</c:v>
                </c:pt>
                <c:pt idx="3671">
                  <c:v>2.2617543988979908E-105</c:v>
                </c:pt>
                <c:pt idx="3672">
                  <c:v>2.1095698321180446E-105</c:v>
                </c:pt>
                <c:pt idx="3673">
                  <c:v>1.9676251668841219E-105</c:v>
                </c:pt>
                <c:pt idx="3674">
                  <c:v>1.8352314004550708E-105</c:v>
                </c:pt>
                <c:pt idx="3675">
                  <c:v>1.7117458903770131E-105</c:v>
                </c:pt>
                <c:pt idx="3676">
                  <c:v>1.5965692350817675E-105</c:v>
                </c:pt>
                <c:pt idx="3677">
                  <c:v>1.4891423643775505E-105</c:v>
                </c:pt>
                <c:pt idx="3678">
                  <c:v>1.3889438257091248E-105</c:v>
                </c:pt>
                <c:pt idx="3679">
                  <c:v>1.2954872530148419E-105</c:v>
                </c:pt>
                <c:pt idx="3680">
                  <c:v>1.2083190058943471E-105</c:v>
                </c:pt>
                <c:pt idx="3681">
                  <c:v>1.1270159676274145E-105</c:v>
                </c:pt>
                <c:pt idx="3682">
                  <c:v>1.0511834913554426E-105</c:v>
                </c:pt>
                <c:pt idx="3683">
                  <c:v>9.8045348445632734E-106</c:v>
                </c:pt>
                <c:pt idx="3684">
                  <c:v>9.1448262181422285E-106</c:v>
                </c:pt>
                <c:pt idx="3685">
                  <c:v>8.5295067931136069E-106</c:v>
                </c:pt>
                <c:pt idx="3686">
                  <c:v>7.9555897945265528E-106</c:v>
                </c:pt>
                <c:pt idx="3687">
                  <c:v>7.4202894157812332E-106</c:v>
                </c:pt>
                <c:pt idx="3688">
                  <c:v>6.9210072962581306E-106</c:v>
                </c:pt>
                <c:pt idx="3689">
                  <c:v>6.4553199088145236E-106</c:v>
                </c:pt>
                <c:pt idx="3690">
                  <c:v>6.0209667959267752E-106</c:v>
                </c:pt>
                <c:pt idx="3691">
                  <c:v>5.6158395973763883E-106</c:v>
                </c:pt>
                <c:pt idx="3692">
                  <c:v>5.2379718162199523E-106</c:v>
                </c:pt>
                <c:pt idx="3693">
                  <c:v>4.8855292733667594E-106</c:v>
                </c:pt>
                <c:pt idx="3694">
                  <c:v>4.5568012044303947E-106</c:v>
                </c:pt>
                <c:pt idx="3695">
                  <c:v>4.2501919556381912E-106</c:v>
                </c:pt>
                <c:pt idx="3696">
                  <c:v>3.9642132384903165E-106</c:v>
                </c:pt>
                <c:pt idx="3697">
                  <c:v>3.6974769055724179E-106</c:v>
                </c:pt>
                <c:pt idx="3698">
                  <c:v>3.4486882124554454E-106</c:v>
                </c:pt>
                <c:pt idx="3699">
                  <c:v>3.2166395329757641E-106</c:v>
                </c:pt>
                <c:pt idx="3700">
                  <c:v>3.0002044973893717E-106</c:v>
                </c:pt>
                <c:pt idx="3701">
                  <c:v>2.7983325249466904E-106</c:v>
                </c:pt>
                <c:pt idx="3702">
                  <c:v>2.6100437243489153E-106</c:v>
                </c:pt>
                <c:pt idx="3703">
                  <c:v>2.4344241373326188E-106</c:v>
                </c:pt>
                <c:pt idx="3704">
                  <c:v>2.270621302294862E-106</c:v>
                </c:pt>
                <c:pt idx="3705">
                  <c:v>2.1178401164245363E-106</c:v>
                </c:pt>
                <c:pt idx="3706">
                  <c:v>1.9753389762546323E-106</c:v>
                </c:pt>
                <c:pt idx="3707">
                  <c:v>1.8424261779015819E-106</c:v>
                </c:pt>
                <c:pt idx="3708">
                  <c:v>1.718456559518348E-106</c:v>
                </c:pt>
                <c:pt idx="3709">
                  <c:v>1.6028283696636583E-106</c:v>
                </c:pt>
                <c:pt idx="3710">
                  <c:v>1.4949803463863648E-106</c:v>
                </c:pt>
                <c:pt idx="3711">
                  <c:v>1.394388992846743E-106</c:v>
                </c:pt>
                <c:pt idx="3712">
                  <c:v>1.3005660362505266E-106</c:v>
                </c:pt>
                <c:pt idx="3713">
                  <c:v>1.2130560577612907E-106</c:v>
                </c:pt>
                <c:pt idx="3714">
                  <c:v>1.1314342818867133E-106</c:v>
                </c:pt>
                <c:pt idx="3715">
                  <c:v>1.0553045146083543E-106</c:v>
                </c:pt>
                <c:pt idx="3716">
                  <c:v>9.8429722024657716E-107</c:v>
                </c:pt>
                <c:pt idx="3717">
                  <c:v>9.1806772772567569E-107</c:v>
                </c:pt>
                <c:pt idx="3718">
                  <c:v>8.5629455753237079E-107</c:v>
                </c:pt>
                <c:pt idx="3719">
                  <c:v>7.9867786124669822E-107</c:v>
                </c:pt>
                <c:pt idx="3720">
                  <c:v>7.4493796607073012E-107</c:v>
                </c:pt>
                <c:pt idx="3721">
                  <c:v>6.9481401729024123E-107</c:v>
                </c:pt>
                <c:pt idx="3722">
                  <c:v>6.4806271207979496E-107</c:v>
                </c:pt>
                <c:pt idx="3723">
                  <c:v>6.0445711850511049E-107</c:v>
                </c:pt>
                <c:pt idx="3724">
                  <c:v>5.6378557399012006E-107</c:v>
                </c:pt>
                <c:pt idx="3725">
                  <c:v>5.2585065790185053E-107</c:v>
                </c:pt>
                <c:pt idx="3726">
                  <c:v>4.9046823326603046E-107</c:v>
                </c:pt>
                <c:pt idx="3727">
                  <c:v>4.5746655296188939E-107</c:v>
                </c:pt>
                <c:pt idx="3728">
                  <c:v>4.2668542605759711E-107</c:v>
                </c:pt>
                <c:pt idx="3729">
                  <c:v>3.9797544023971572E-107</c:v>
                </c:pt>
                <c:pt idx="3730">
                  <c:v>3.7119723656231846E-107</c:v>
                </c:pt>
                <c:pt idx="3731">
                  <c:v>3.4622083299539096E-107</c:v>
                </c:pt>
                <c:pt idx="3732">
                  <c:v>3.2292499348900252E-107</c:v>
                </c:pt>
                <c:pt idx="3733">
                  <c:v>3.0119663949067026E-107</c:v>
                </c:pt>
                <c:pt idx="3734">
                  <c:v>2.8093030105940782E-107</c:v>
                </c:pt>
                <c:pt idx="3735">
                  <c:v>2.6202760491215293E-107</c:v>
                </c:pt>
                <c:pt idx="3736">
                  <c:v>2.4439679691753944E-107</c:v>
                </c:pt>
                <c:pt idx="3737">
                  <c:v>2.2795229671918711E-107</c:v>
                </c:pt>
                <c:pt idx="3738">
                  <c:v>2.1261428232664037E-107</c:v>
                </c:pt>
                <c:pt idx="3739">
                  <c:v>1.9830830265755063E-107</c:v>
                </c:pt>
                <c:pt idx="3740">
                  <c:v>1.8496491615037269E-107</c:v>
                </c:pt>
                <c:pt idx="3741">
                  <c:v>1.72519353693393E-107</c:v>
                </c:pt>
                <c:pt idx="3742">
                  <c:v>1.60911204233939E-107</c:v>
                </c:pt>
                <c:pt idx="3743">
                  <c:v>1.500841215417099E-107</c:v>
                </c:pt>
                <c:pt idx="3744">
                  <c:v>1.3998555070285019E-107</c:v>
                </c:pt>
                <c:pt idx="3745">
                  <c:v>1.3056647301716277E-107</c:v>
                </c:pt>
                <c:pt idx="3746">
                  <c:v>1.2178116806018604E-107</c:v>
                </c:pt>
                <c:pt idx="3747">
                  <c:v>1.1358699175517905E-107</c:v>
                </c:pt>
                <c:pt idx="3748">
                  <c:v>1.0594416937777073E-107</c:v>
                </c:pt>
                <c:pt idx="3749">
                  <c:v>9.8815602488512998E-108</c:v>
                </c:pt>
                <c:pt idx="3750">
                  <c:v>9.2166688856183647E-108</c:v>
                </c:pt>
                <c:pt idx="3751">
                  <c:v>8.5965154497742886E-108</c:v>
                </c:pt>
                <c:pt idx="3752">
                  <c:v>8.0180897019661077E-108</c:v>
                </c:pt>
                <c:pt idx="3753">
                  <c:v>7.4785839500193008E-108</c:v>
                </c:pt>
                <c:pt idx="3754">
                  <c:v>6.9753794203339893E-108</c:v>
                </c:pt>
                <c:pt idx="3755">
                  <c:v>6.5060335462963374E-108</c:v>
                </c:pt>
                <c:pt idx="3756">
                  <c:v>6.0682681120027966E-108</c:v>
                </c:pt>
                <c:pt idx="3757">
                  <c:v>5.6599581937465664E-108</c:v>
                </c:pt>
                <c:pt idx="3758">
                  <c:v>5.2791218455879803E-108</c:v>
                </c:pt>
                <c:pt idx="3759">
                  <c:v>4.9239104789423339E-108</c:v>
                </c:pt>
                <c:pt idx="3760">
                  <c:v>4.5925998894874471E-108</c:v>
                </c:pt>
                <c:pt idx="3761">
                  <c:v>4.2835818878353601E-108</c:v>
                </c:pt>
                <c:pt idx="3762">
                  <c:v>3.9953564933432454E-108</c:v>
                </c:pt>
                <c:pt idx="3763">
                  <c:v>3.7265246531721186E-108</c:v>
                </c:pt>
                <c:pt idx="3764">
                  <c:v>3.4757814512514727E-108</c:v>
                </c:pt>
                <c:pt idx="3765">
                  <c:v>3.2419097741860018E-108</c:v>
                </c:pt>
                <c:pt idx="3766">
                  <c:v>3.0237744033585781E-108</c:v>
                </c:pt>
                <c:pt idx="3767">
                  <c:v>2.8203165045524002E-108</c:v>
                </c:pt>
                <c:pt idx="3768">
                  <c:v>2.6305484883448204E-108</c:v>
                </c:pt>
                <c:pt idx="3769">
                  <c:v>2.4535492163250762E-108</c:v>
                </c:pt>
                <c:pt idx="3770">
                  <c:v>2.2884595298667946E-108</c:v>
                </c:pt>
                <c:pt idx="3771">
                  <c:v>2.1344780797518281E-108</c:v>
                </c:pt>
                <c:pt idx="3772">
                  <c:v>1.9908574364023134E-108</c:v>
                </c:pt>
                <c:pt idx="3773">
                  <c:v>1.8569004618399372E-108</c:v>
                </c:pt>
                <c:pt idx="3774">
                  <c:v>1.7319569257618017E-108</c:v>
                </c:pt>
                <c:pt idx="3775">
                  <c:v>1.6154203493072531E-108</c:v>
                </c:pt>
                <c:pt idx="3776">
                  <c:v>1.5067250611952385E-108</c:v>
                </c:pt>
                <c:pt idx="3777">
                  <c:v>1.4053434519426121E-108</c:v>
                </c:pt>
                <c:pt idx="3778">
                  <c:v>1.310783412835304E-108</c:v>
                </c:pt>
                <c:pt idx="3779">
                  <c:v>1.2225859472210557E-108</c:v>
                </c:pt>
                <c:pt idx="3780">
                  <c:v>1.1403229425288834E-108</c:v>
                </c:pt>
                <c:pt idx="3781">
                  <c:v>1.0635950922005956E-108</c:v>
                </c:pt>
                <c:pt idx="3782">
                  <c:v>9.9202995744737489E-109</c:v>
                </c:pt>
                <c:pt idx="3783">
                  <c:v>9.2528015942314362E-109</c:v>
                </c:pt>
                <c:pt idx="3784">
                  <c:v>8.6302169303948133E-109</c:v>
                </c:pt>
                <c:pt idx="3785">
                  <c:v>8.0495235423730987E-109</c:v>
                </c:pt>
                <c:pt idx="3786">
                  <c:v>7.5079027308128778E-109</c:v>
                </c:pt>
                <c:pt idx="3787">
                  <c:v>7.0027254555652026E-109</c:v>
                </c:pt>
                <c:pt idx="3788">
                  <c:v>6.5315395742629078E-109</c:v>
                </c:pt>
                <c:pt idx="3789">
                  <c:v>6.0920579395639393E-109</c:v>
                </c:pt>
                <c:pt idx="3790">
                  <c:v>5.6821472972843907E-109</c:v>
                </c:pt>
                <c:pt idx="3791">
                  <c:v>5.2998179315325661E-109</c:v>
                </c:pt>
                <c:pt idx="3792">
                  <c:v>4.9432140065812743E-109</c:v>
                </c:pt>
                <c:pt idx="3793">
                  <c:v>4.6106045585975889E-109</c:v>
                </c:pt>
                <c:pt idx="3794">
                  <c:v>4.3003750935037247E-109</c:v>
                </c:pt>
                <c:pt idx="3795">
                  <c:v>4.0110197501848353E-109</c:v>
                </c:pt>
                <c:pt idx="3796">
                  <c:v>3.7411339910037755E-109</c:v>
                </c:pt>
                <c:pt idx="3797">
                  <c:v>3.4894077841423917E-109</c:v>
                </c:pt>
                <c:pt idx="3798">
                  <c:v>3.254619244676294E-109</c:v>
                </c:pt>
                <c:pt idx="3799">
                  <c:v>3.0356287035167108E-109</c:v>
                </c:pt>
                <c:pt idx="3800">
                  <c:v>2.8313731754299515E-109</c:v>
                </c:pt>
                <c:pt idx="3801">
                  <c:v>2.6408611992820932E-109</c:v>
                </c:pt>
                <c:pt idx="3802">
                  <c:v>2.463168025463338E-109</c:v>
                </c:pt>
                <c:pt idx="3803">
                  <c:v>2.2974311271316721E-109</c:v>
                </c:pt>
                <c:pt idx="3804">
                  <c:v>2.1428460134873031E-109</c:v>
                </c:pt>
                <c:pt idx="3805">
                  <c:v>1.9986623247554092E-109</c:v>
                </c:pt>
                <c:pt idx="3806">
                  <c:v>1.8641801899221562E-109</c:v>
                </c:pt>
                <c:pt idx="3807">
                  <c:v>1.7387468295443494E-109</c:v>
                </c:pt>
                <c:pt idx="3808">
                  <c:v>1.6217533871426724E-109</c:v>
                </c:pt>
                <c:pt idx="3809">
                  <c:v>1.5126319737980269E-109</c:v>
                </c:pt>
                <c:pt idx="3810">
                  <c:v>1.410852911605373E-109</c:v>
                </c:pt>
                <c:pt idx="3811">
                  <c:v>1.3159221626047282E-109</c:v>
                </c:pt>
                <c:pt idx="3812">
                  <c:v>1.2273789307092996E-109</c:v>
                </c:pt>
                <c:pt idx="3813">
                  <c:v>1.1447934249904475E-109</c:v>
                </c:pt>
                <c:pt idx="3814">
                  <c:v>1.0677647734624175E-109</c:v>
                </c:pt>
                <c:pt idx="3815">
                  <c:v>9.9591907724029907E-110</c:v>
                </c:pt>
                <c:pt idx="3816">
                  <c:v>9.2890759562605049E-110</c:v>
                </c:pt>
                <c:pt idx="3817">
                  <c:v>8.6640505331295472E-110</c:v>
                </c:pt>
                <c:pt idx="3818">
                  <c:v>8.0810806149163585E-110</c:v>
                </c:pt>
                <c:pt idx="3819">
                  <c:v>7.5373364519364708E-110</c:v>
                </c:pt>
                <c:pt idx="3820">
                  <c:v>7.0301786972432386E-110</c:v>
                </c:pt>
                <c:pt idx="3821">
                  <c:v>6.5571455951757224E-110</c:v>
                </c:pt>
                <c:pt idx="3822">
                  <c:v>6.1159410319388564E-110</c:v>
                </c:pt>
                <c:pt idx="3823">
                  <c:v>5.7044233902131199E-110</c:v>
                </c:pt>
                <c:pt idx="3824">
                  <c:v>5.3205951536937351E-110</c:v>
                </c:pt>
                <c:pt idx="3825">
                  <c:v>4.9625932110995768E-110</c:v>
                </c:pt>
                <c:pt idx="3826">
                  <c:v>4.6286798125872234E-110</c:v>
                </c:pt>
                <c:pt idx="3827">
                  <c:v>4.3172341346723772E-110</c:v>
                </c:pt>
                <c:pt idx="3828">
                  <c:v>4.0267444127145754E-110</c:v>
                </c:pt>
                <c:pt idx="3829">
                  <c:v>3.7558006027760957E-110</c:v>
                </c:pt>
                <c:pt idx="3830">
                  <c:v>3.5030875372355429E-110</c:v>
                </c:pt>
                <c:pt idx="3831">
                  <c:v>3.2673785409333031E-110</c:v>
                </c:pt>
                <c:pt idx="3832">
                  <c:v>3.0475294768614911E-110</c:v>
                </c:pt>
                <c:pt idx="3833">
                  <c:v>2.8424731924960198E-110</c:v>
                </c:pt>
                <c:pt idx="3834">
                  <c:v>2.6512143398131704E-110</c:v>
                </c:pt>
                <c:pt idx="3835">
                  <c:v>2.4728245438468905E-110</c:v>
                </c:pt>
                <c:pt idx="3836">
                  <c:v>2.3064378963348895E-110</c:v>
                </c:pt>
                <c:pt idx="3837">
                  <c:v>2.1512467525795827E-110</c:v>
                </c:pt>
                <c:pt idx="3838">
                  <c:v>2.006497811121746E-110</c:v>
                </c:pt>
                <c:pt idx="3839">
                  <c:v>1.8714884571975288E-110</c:v>
                </c:pt>
                <c:pt idx="3840">
                  <c:v>1.745563352229878E-110</c:v>
                </c:pt>
                <c:pt idx="3841">
                  <c:v>1.6281112527996801E-110</c:v>
                </c:pt>
                <c:pt idx="3842">
                  <c:v>1.5185620436558406E-110</c:v>
                </c:pt>
                <c:pt idx="3843">
                  <c:v>1.4163839703624559E-110</c:v>
                </c:pt>
                <c:pt idx="3844">
                  <c:v>1.3210810581502832E-110</c:v>
                </c:pt>
                <c:pt idx="3845">
                  <c:v>1.2321907044435535E-110</c:v>
                </c:pt>
                <c:pt idx="3846">
                  <c:v>1.1492814333761973E-110</c:v>
                </c:pt>
                <c:pt idx="3847">
                  <c:v>1.0719508013978485E-110</c:v>
                </c:pt>
                <c:pt idx="3848">
                  <c:v>9.9982344380339322E-111</c:v>
                </c:pt>
                <c:pt idx="3849">
                  <c:v>9.3254925270386891E-111</c:v>
                </c:pt>
                <c:pt idx="3850">
                  <c:v>8.6980167759454263E-111</c:v>
                </c:pt>
                <c:pt idx="3851">
                  <c:v>8.112761402710862E-111</c:v>
                </c:pt>
                <c:pt idx="3852">
                  <c:v>7.5668855639981433E-111</c:v>
                </c:pt>
                <c:pt idx="3853">
                  <c:v>7.0577395656565166E-111</c:v>
                </c:pt>
                <c:pt idx="3854">
                  <c:v>6.5828520010436422E-111</c:v>
                </c:pt>
                <c:pt idx="3855">
                  <c:v>6.139917754759675E-111</c:v>
                </c:pt>
                <c:pt idx="3856">
                  <c:v>5.726786813562933E-111</c:v>
                </c:pt>
                <c:pt idx="3857">
                  <c:v>5.3414538301550865E-111</c:v>
                </c:pt>
                <c:pt idx="3858">
                  <c:v>4.9820483891782484E-111</c:v>
                </c:pt>
                <c:pt idx="3859">
                  <c:v>4.6468259281748616E-111</c:v>
                </c:pt>
                <c:pt idx="3860">
                  <c:v>4.3341592694405292E-111</c:v>
                </c:pt>
                <c:pt idx="3861">
                  <c:v>4.0425307216651953E-111</c:v>
                </c:pt>
                <c:pt idx="3862">
                  <c:v>3.7705247130238529E-111</c:v>
                </c:pt>
                <c:pt idx="3863">
                  <c:v>3.5168209199576387E-111</c:v>
                </c:pt>
                <c:pt idx="3864">
                  <c:v>3.2801878582922441E-111</c:v>
                </c:pt>
                <c:pt idx="3865">
                  <c:v>3.0594769055847927E-111</c:v>
                </c:pt>
                <c:pt idx="3866">
                  <c:v>2.8536167256835037E-111</c:v>
                </c:pt>
                <c:pt idx="3867">
                  <c:v>2.6616080684368337E-111</c:v>
                </c:pt>
                <c:pt idx="3868">
                  <c:v>2.4825189193097544E-111</c:v>
                </c:pt>
                <c:pt idx="3869">
                  <c:v>2.3154799753632967E-111</c:v>
                </c:pt>
                <c:pt idx="3870">
                  <c:v>2.1596804256376522E-111</c:v>
                </c:pt>
                <c:pt idx="3871">
                  <c:v>2.0143640154567169E-111</c:v>
                </c:pt>
                <c:pt idx="3872">
                  <c:v>1.8788253755501216E-111</c:v>
                </c:pt>
                <c:pt idx="3873">
                  <c:v>1.7524065981742137E-111</c:v>
                </c:pt>
                <c:pt idx="3874">
                  <c:v>1.6344940436124089E-111</c:v>
                </c:pt>
                <c:pt idx="3875">
                  <c:v>1.5245153615535812E-111</c:v>
                </c:pt>
                <c:pt idx="3876">
                  <c:v>1.4219367128902041E-111</c:v>
                </c:pt>
                <c:pt idx="3877">
                  <c:v>1.3262601784507737E-111</c:v>
                </c:pt>
                <c:pt idx="3878">
                  <c:v>1.2370213420884493E-111</c:v>
                </c:pt>
                <c:pt idx="3879">
                  <c:v>1.1537870363941602E-111</c:v>
                </c:pt>
                <c:pt idx="3880">
                  <c:v>1.0761532400918224E-111</c:v>
                </c:pt>
                <c:pt idx="3881">
                  <c:v>1.003743116909568E-111</c:v>
                </c:pt>
                <c:pt idx="3882">
                  <c:v>9.3620518640762537E-112</c:v>
                </c:pt>
                <c:pt idx="3883">
                  <c:v>8.7321161788400391E-112</c:v>
                </c:pt>
                <c:pt idx="3884">
                  <c:v>8.1445663907656064E-112</c:v>
                </c:pt>
                <c:pt idx="3885">
                  <c:v>7.5965505193725441E-112</c:v>
                </c:pt>
                <c:pt idx="3886">
                  <c:v>7.0854084827411721E-112</c:v>
                </c:pt>
                <c:pt idx="3887">
                  <c:v>6.6086591854123799E-112</c:v>
                </c:pt>
                <c:pt idx="3888">
                  <c:v>6.1639884750919646E-112</c:v>
                </c:pt>
                <c:pt idx="3889">
                  <c:v>5.7492379097009961E-112</c:v>
                </c:pt>
                <c:pt idx="3890">
                  <c:v>5.3623942802472439E-112</c:v>
                </c:pt>
                <c:pt idx="3891">
                  <c:v>5.0015798386614075E-112</c:v>
                </c:pt>
                <c:pt idx="3892">
                  <c:v>4.6650431831638585E-112</c:v>
                </c:pt>
                <c:pt idx="3893">
                  <c:v>4.3511507569192388E-112</c:v>
                </c:pt>
                <c:pt idx="3894">
                  <c:v>4.0583789187131861E-112</c:v>
                </c:pt>
                <c:pt idx="3895">
                  <c:v>3.7853065471620742E-112</c:v>
                </c:pt>
                <c:pt idx="3896">
                  <c:v>3.5306081425564133E-112</c:v>
                </c:pt>
                <c:pt idx="3897">
                  <c:v>3.2930473928541057E-112</c:v>
                </c:pt>
                <c:pt idx="3898">
                  <c:v>3.0714711725927404E-112</c:v>
                </c:pt>
                <c:pt idx="3899">
                  <c:v>2.8648039455914937E-112</c:v>
                </c:pt>
                <c:pt idx="3900">
                  <c:v>2.6720425442732304E-112</c:v>
                </c:pt>
                <c:pt idx="3901">
                  <c:v>2.4922513002655088E-112</c:v>
                </c:pt>
                <c:pt idx="3902">
                  <c:v>2.3245575026443061E-112</c:v>
                </c:pt>
                <c:pt idx="3903">
                  <c:v>2.1681471617746865E-112</c:v>
                </c:pt>
                <c:pt idx="3904">
                  <c:v>2.0222610581859773E-112</c:v>
                </c:pt>
                <c:pt idx="3905">
                  <c:v>1.8861910573026194E-112</c:v>
                </c:pt>
                <c:pt idx="3906">
                  <c:v>1.7592766721422905E-112</c:v>
                </c:pt>
                <c:pt idx="3907">
                  <c:v>1.6409018572965716E-112</c:v>
                </c:pt>
                <c:pt idx="3908">
                  <c:v>1.5304920186320552E-112</c:v>
                </c:pt>
                <c:pt idx="3909">
                  <c:v>1.4275112241969166E-112</c:v>
                </c:pt>
                <c:pt idx="3910">
                  <c:v>1.3314596027946244E-112</c:v>
                </c:pt>
                <c:pt idx="3911">
                  <c:v>1.2418709175974046E-112</c:v>
                </c:pt>
                <c:pt idx="3912">
                  <c:v>1.1583103030217196E-112</c:v>
                </c:pt>
                <c:pt idx="3913">
                  <c:v>1.0803721538805054E-112</c:v>
                </c:pt>
                <c:pt idx="3914">
                  <c:v>1.0076781565660615E-112</c:v>
                </c:pt>
                <c:pt idx="3915">
                  <c:v>9.3987545270690689E-113</c:v>
                </c:pt>
                <c:pt idx="3916">
                  <c:v>8.7663492638495186E-113</c:v>
                </c:pt>
                <c:pt idx="3917">
                  <c:v>8.1764960659909619E-113</c:v>
                </c:pt>
                <c:pt idx="3918">
                  <c:v>7.6263317722077579E-113</c:v>
                </c:pt>
                <c:pt idx="3919">
                  <c:v>7.1131858720874492E-113</c:v>
                </c:pt>
                <c:pt idx="3920">
                  <c:v>6.6345675433704559E-113</c:v>
                </c:pt>
                <c:pt idx="3921">
                  <c:v>6.1881535614402889E-113</c:v>
                </c:pt>
                <c:pt idx="3922">
                  <c:v>5.7717770223366518E-113</c:v>
                </c:pt>
                <c:pt idx="3923">
                  <c:v>5.3834168245526974E-113</c:v>
                </c:pt>
                <c:pt idx="3924">
                  <c:v>5.0211878585608083E-113</c:v>
                </c:pt>
                <c:pt idx="3925">
                  <c:v>4.6833318564466427E-113</c:v>
                </c:pt>
                <c:pt idx="3926">
                  <c:v>4.3682088572353578E-113</c:v>
                </c:pt>
                <c:pt idx="3927">
                  <c:v>4.0742892464824884E-113</c:v>
                </c:pt>
                <c:pt idx="3928">
                  <c:v>3.8001463314894899E-113</c:v>
                </c:pt>
                <c:pt idx="3929">
                  <c:v>3.5444494161038444E-113</c:v>
                </c:pt>
                <c:pt idx="3930">
                  <c:v>3.3059573414886619E-113</c:v>
                </c:pt>
                <c:pt idx="3931">
                  <c:v>3.0835124615085141E-113</c:v>
                </c:pt>
                <c:pt idx="3932">
                  <c:v>2.8760350234878871E-113</c:v>
                </c:pt>
                <c:pt idx="3933">
                  <c:v>2.6825179270663154E-113</c:v>
                </c:pt>
                <c:pt idx="3934">
                  <c:v>2.5020218357095635E-113</c:v>
                </c:pt>
                <c:pt idx="3935">
                  <c:v>2.3336706171480121E-113</c:v>
                </c:pt>
                <c:pt idx="3936">
                  <c:v>2.1766470906100286E-113</c:v>
                </c:pt>
                <c:pt idx="3937">
                  <c:v>2.0301890602072954E-113</c:v>
                </c:pt>
                <c:pt idx="3938">
                  <c:v>1.8935856152180552E-113</c:v>
                </c:pt>
                <c:pt idx="3939">
                  <c:v>1.7661736793097591E-113</c:v>
                </c:pt>
                <c:pt idx="3940">
                  <c:v>1.6473347919509633E-113</c:v>
                </c:pt>
                <c:pt idx="3941">
                  <c:v>1.5364921063893745E-113</c:v>
                </c:pt>
                <c:pt idx="3942">
                  <c:v>1.433107589624157E-113</c:v>
                </c:pt>
                <c:pt idx="3943">
                  <c:v>1.3366794107811004E-113</c:v>
                </c:pt>
                <c:pt idx="3944">
                  <c:v>1.246739505213763E-113</c:v>
                </c:pt>
                <c:pt idx="3945">
                  <c:v>1.1628513025066757E-113</c:v>
                </c:pt>
                <c:pt idx="3946">
                  <c:v>1.084607607352286E-113</c:v>
                </c:pt>
                <c:pt idx="3947">
                  <c:v>1.0116286230153637E-113</c:v>
                </c:pt>
                <c:pt idx="3948">
                  <c:v>9.4356010779072263E-114</c:v>
                </c:pt>
                <c:pt idx="3949">
                  <c:v>8.8007165550565774E-114</c:v>
                </c:pt>
                <c:pt idx="3950">
                  <c:v>8.2085509172061737E-114</c:v>
                </c:pt>
                <c:pt idx="3951">
                  <c:v>7.6562297784323017E-114</c:v>
                </c:pt>
                <c:pt idx="3952">
                  <c:v>7.1410721589462291E-114</c:v>
                </c:pt>
                <c:pt idx="3953">
                  <c:v>6.6605774715552928E-114</c:v>
                </c:pt>
                <c:pt idx="3954">
                  <c:v>6.2124133837538977E-114</c:v>
                </c:pt>
                <c:pt idx="3955">
                  <c:v>5.7944044965267182E-114</c:v>
                </c:pt>
                <c:pt idx="3956">
                  <c:v>5.4045217849107509E-114</c:v>
                </c:pt>
                <c:pt idx="3957">
                  <c:v>5.0408727490604525E-114</c:v>
                </c:pt>
                <c:pt idx="3958">
                  <c:v>4.7016922280090142E-114</c:v>
                </c:pt>
                <c:pt idx="3959">
                  <c:v>4.3853338315355419E-114</c:v>
                </c:pt>
                <c:pt idx="3960">
                  <c:v>4.0902619485482246E-114</c:v>
                </c:pt>
                <c:pt idx="3961">
                  <c:v>3.815044293192009E-114</c:v>
                </c:pt>
                <c:pt idx="3962">
                  <c:v>3.5583449524993961E-114</c:v>
                </c:pt>
                <c:pt idx="3963">
                  <c:v>3.3189179018374943E-114</c:v>
                </c:pt>
                <c:pt idx="3964">
                  <c:v>3.0956009566751706E-114</c:v>
                </c:pt>
                <c:pt idx="3965">
                  <c:v>2.8873101313120206E-114</c:v>
                </c:pt>
                <c:pt idx="3966">
                  <c:v>2.6930343771863016E-114</c:v>
                </c:pt>
                <c:pt idx="3967">
                  <c:v>2.5118306752214516E-114</c:v>
                </c:pt>
                <c:pt idx="3968">
                  <c:v>2.3428194583893286E-114</c:v>
                </c:pt>
                <c:pt idx="3969">
                  <c:v>2.1851803422711828E-114</c:v>
                </c:pt>
                <c:pt idx="3970">
                  <c:v>2.0381481428924063E-114</c:v>
                </c:pt>
                <c:pt idx="3971">
                  <c:v>1.9010091625015374E-114</c:v>
                </c:pt>
                <c:pt idx="3972">
                  <c:v>1.773097725264601E-114</c:v>
                </c:pt>
                <c:pt idx="3973">
                  <c:v>1.6537929460589647E-114</c:v>
                </c:pt>
                <c:pt idx="3974">
                  <c:v>1.542515716682361E-114</c:v>
                </c:pt>
                <c:pt idx="3975">
                  <c:v>1.4387258948480626E-114</c:v>
                </c:pt>
                <c:pt idx="3976">
                  <c:v>1.3419196823215281E-114</c:v>
                </c:pt>
                <c:pt idx="3977">
                  <c:v>1.2516271794719313E-114</c:v>
                </c:pt>
                <c:pt idx="3978">
                  <c:v>1.1674101043683083E-114</c:v>
                </c:pt>
                <c:pt idx="3979">
                  <c:v>1.0888596653487641E-114</c:v>
                </c:pt>
                <c:pt idx="3980">
                  <c:v>1.0155945767361378E-114</c:v>
                </c:pt>
                <c:pt idx="3981">
                  <c:v>9.4725920806836449E-115</c:v>
                </c:pt>
                <c:pt idx="3982">
                  <c:v>8.8352185785985456E-115</c:v>
                </c:pt>
                <c:pt idx="3983">
                  <c:v>8.2407314351468589E-115</c:v>
                </c:pt>
                <c:pt idx="3984">
                  <c:v>7.6862449957621232E-115</c:v>
                </c:pt>
                <c:pt idx="3985">
                  <c:v>7.1690677702355492E-115</c:v>
                </c:pt>
                <c:pt idx="3986">
                  <c:v>6.6866893681592852E-115</c:v>
                </c:pt>
                <c:pt idx="3987">
                  <c:v>6.2367683134323845E-115</c:v>
                </c:pt>
                <c:pt idx="3988">
                  <c:v>5.8171206786807691E-115</c:v>
                </c:pt>
                <c:pt idx="3989">
                  <c:v>5.4257094844224361E-115</c:v>
                </c:pt>
                <c:pt idx="3990">
                  <c:v>5.0606348115211745E-115</c:v>
                </c:pt>
                <c:pt idx="3991">
                  <c:v>4.7201245789344224E-115</c:v>
                </c:pt>
                <c:pt idx="3992">
                  <c:v>4.4025259419902396E-115</c:v>
                </c:pt>
                <c:pt idx="3993">
                  <c:v>4.1062972694404239E-115</c:v>
                </c:pt>
                <c:pt idx="3994">
                  <c:v>3.8300006603461969E-115</c:v>
                </c:pt>
                <c:pt idx="3995">
                  <c:v>3.5722949644732547E-115</c:v>
                </c:pt>
                <c:pt idx="3996">
                  <c:v>3.3319292723170101E-115</c:v>
                </c:pt>
                <c:pt idx="3997">
                  <c:v>3.1077368431584563E-115</c:v>
                </c:pt>
                <c:pt idx="3998">
                  <c:v>2.8986294416772941E-115</c:v>
                </c:pt>
                <c:pt idx="3999">
                  <c:v>2.7035920556321118E-115</c:v>
                </c:pt>
                <c:pt idx="4000">
                  <c:v>2.5216779689671102E-115</c:v>
                </c:pt>
                <c:pt idx="4001">
                  <c:v>2.3520041664301167E-115</c:v>
                </c:pt>
                <c:pt idx="4002">
                  <c:v>2.1937470473957969E-115</c:v>
                </c:pt>
                <c:pt idx="4003">
                  <c:v>2.0461384280888638E-115</c:v>
                </c:pt>
                <c:pt idx="4004">
                  <c:v>1.9084618128019767E-115</c:v>
                </c:pt>
                <c:pt idx="4005">
                  <c:v>1.7800489160087389E-115</c:v>
                </c:pt>
                <c:pt idx="4006">
                  <c:v>1.6602764184900456E-115</c:v>
                </c:pt>
                <c:pt idx="4007">
                  <c:v>1.5485629417279455E-115</c:v>
                </c:pt>
                <c:pt idx="4008">
                  <c:v>1.4443662258806495E-115</c:v>
                </c:pt>
                <c:pt idx="4009">
                  <c:v>1.3471804976405134E-115</c:v>
                </c:pt>
                <c:pt idx="4010">
                  <c:v>1.2565340151985174E-115</c:v>
                </c:pt>
                <c:pt idx="4011">
                  <c:v>1.1719867783984366E-115</c:v>
                </c:pt>
                <c:pt idx="4012">
                  <c:v>1.0931283929657418E-115</c:v>
                </c:pt>
                <c:pt idx="4013">
                  <c:v>1.019576078444145E-115</c:v>
                </c:pt>
                <c:pt idx="4014">
                  <c:v>9.5097281017026869E-116</c:v>
                </c:pt>
                <c:pt idx="4015">
                  <c:v>8.8698558626753857E-116</c:v>
                </c:pt>
                <c:pt idx="4016">
                  <c:v>8.2730381124724815E-116</c:v>
                </c:pt>
                <c:pt idx="4017">
                  <c:v>7.7163778837075661E-116</c:v>
                </c:pt>
                <c:pt idx="4018">
                  <c:v>7.1971731345471087E-116</c:v>
                </c:pt>
                <c:pt idx="4019">
                  <c:v>6.712903632935886E-116</c:v>
                </c:pt>
                <c:pt idx="4020">
                  <c:v>6.2612187233313601E-116</c:v>
                </c:pt>
                <c:pt idx="4021">
                  <c:v>5.8399259165664254E-116</c:v>
                </c:pt>
                <c:pt idx="4022">
                  <c:v>5.4469802474554597E-116</c:v>
                </c:pt>
                <c:pt idx="4023">
                  <c:v>5.0804743484852509E-116</c:v>
                </c:pt>
                <c:pt idx="4024">
                  <c:v>4.7386291914082601E-116</c:v>
                </c:pt>
                <c:pt idx="4025">
                  <c:v>4.4197854517976983E-116</c:v>
                </c:pt>
                <c:pt idx="4026">
                  <c:v>4.1223954546477572E-116</c:v>
                </c:pt>
                <c:pt idx="4027">
                  <c:v>3.8450156619227545E-116</c:v>
                </c:pt>
                <c:pt idx="4028">
                  <c:v>3.5862996655895854E-116</c:v>
                </c:pt>
                <c:pt idx="4029">
                  <c:v>3.3449916521214831E-116</c:v>
                </c:pt>
                <c:pt idx="4030">
                  <c:v>3.1199203067496447E-116</c:v>
                </c:pt>
                <c:pt idx="4031">
                  <c:v>2.9099931278738156E-116</c:v>
                </c:pt>
                <c:pt idx="4032">
                  <c:v>2.7141911240338438E-116</c:v>
                </c:pt>
                <c:pt idx="4033">
                  <c:v>2.5315638677011833E-116</c:v>
                </c:pt>
                <c:pt idx="4034">
                  <c:v>2.3612248818813327E-116</c:v>
                </c:pt>
                <c:pt idx="4035">
                  <c:v>2.2023473371336689E-116</c:v>
                </c:pt>
                <c:pt idx="4036">
                  <c:v>2.054160038121911E-116</c:v>
                </c:pt>
                <c:pt idx="4037">
                  <c:v>1.9159436802138303E-116</c:v>
                </c:pt>
                <c:pt idx="4038">
                  <c:v>1.7870273579596611E-116</c:v>
                </c:pt>
                <c:pt idx="4039">
                  <c:v>1.6667853085012802E-116</c:v>
                </c:pt>
                <c:pt idx="4040">
                  <c:v>1.5546338741045842E-116</c:v>
                </c:pt>
                <c:pt idx="4041">
                  <c:v>1.4500286690711326E-116</c:v>
                </c:pt>
                <c:pt idx="4042">
                  <c:v>1.3524619372771712E-116</c:v>
                </c:pt>
                <c:pt idx="4043">
                  <c:v>1.2614600875134754E-116</c:v>
                </c:pt>
                <c:pt idx="4044">
                  <c:v>1.1765813946624883E-116</c:v>
                </c:pt>
                <c:pt idx="4045">
                  <c:v>1.0974138555542196E-116</c:v>
                </c:pt>
                <c:pt idx="4046">
                  <c:v>1.0235731890931738E-116</c:v>
                </c:pt>
                <c:pt idx="4047">
                  <c:v>9.5470097094888258E-117</c:v>
                </c:pt>
                <c:pt idx="4048">
                  <c:v>8.9046289375577945E-117</c:v>
                </c:pt>
                <c:pt idx="4049">
                  <c:v>8.3054714437739057E-117</c:v>
                </c:pt>
                <c:pt idx="4050">
                  <c:v>7.7466289035804195E-117</c:v>
                </c:pt>
                <c:pt idx="4051">
                  <c:v>7.2253886821528366E-117</c:v>
                </c:pt>
                <c:pt idx="4052">
                  <c:v>6.7392206672057142E-117</c:v>
                </c:pt>
                <c:pt idx="4053">
                  <c:v>6.2857649877681617E-117</c:v>
                </c:pt>
                <c:pt idx="4054">
                  <c:v>5.8628205593146833E-117</c:v>
                </c:pt>
                <c:pt idx="4055">
                  <c:v>5.4683343996491622E-117</c:v>
                </c:pt>
                <c:pt idx="4056">
                  <c:v>5.1003916636810309E-117</c:v>
                </c:pt>
                <c:pt idx="4057">
                  <c:v>4.7572063487221926E-117</c:v>
                </c:pt>
                <c:pt idx="4058">
                  <c:v>4.4371126251879998E-117</c:v>
                </c:pt>
                <c:pt idx="4059">
                  <c:v>4.138556750621302E-117</c:v>
                </c:pt>
                <c:pt idx="4060">
                  <c:v>3.8600895277900349E-117</c:v>
                </c:pt>
                <c:pt idx="4061">
                  <c:v>3.6003592702498013E-117</c:v>
                </c:pt>
                <c:pt idx="4062">
                  <c:v>3.3581052412260955E-117</c:v>
                </c:pt>
                <c:pt idx="4063">
                  <c:v>3.1321515339683744E-117</c:v>
                </c:pt>
                <c:pt idx="4064">
                  <c:v>2.9214013638710511E-117</c:v>
                </c:pt>
                <c:pt idx="4065">
                  <c:v>2.7248317446552414E-117</c:v>
                </c:pt>
                <c:pt idx="4066">
                  <c:v>2.5414885227693246E-117</c:v>
                </c:pt>
                <c:pt idx="4067">
                  <c:v>2.3704817459051761E-117</c:v>
                </c:pt>
                <c:pt idx="4068">
                  <c:v>2.210981343148749E-117</c:v>
                </c:pt>
                <c:pt idx="4069">
                  <c:v>2.062213095796349E-117</c:v>
                </c:pt>
                <c:pt idx="4070">
                  <c:v>1.923454879278847E-117</c:v>
                </c:pt>
                <c:pt idx="4071">
                  <c:v>1.7940331579520534E-117</c:v>
                </c:pt>
                <c:pt idx="4072">
                  <c:v>1.6733197157388672E-117</c:v>
                </c:pt>
                <c:pt idx="4073">
                  <c:v>1.5607286067536746E-117</c:v>
                </c:pt>
                <c:pt idx="4074">
                  <c:v>1.4557133111072486E-117</c:v>
                </c:pt>
                <c:pt idx="4075">
                  <c:v>1.3577640820863619E-117</c:v>
                </c:pt>
                <c:pt idx="4076">
                  <c:v>1.2664054718312599E-117</c:v>
                </c:pt>
                <c:pt idx="4077">
                  <c:v>1.181194023500576E-117</c:v>
                </c:pt>
                <c:pt idx="4078">
                  <c:v>1.1017161187214001E-117</c:v>
                </c:pt>
                <c:pt idx="4079">
                  <c:v>1.0275859698759764E-117</c:v>
                </c:pt>
                <c:pt idx="4080">
                  <c:v>9.5844374747953853E-118</c:v>
                </c:pt>
                <c:pt idx="4081">
                  <c:v>8.9395383355953456E-118</c:v>
                </c:pt>
                <c:pt idx="4082">
                  <c:v>8.3380319255809924E-118</c:v>
                </c:pt>
                <c:pt idx="4083">
                  <c:v>7.7769985185009982E-118</c:v>
                </c:pt>
                <c:pt idx="4084">
                  <c:v>7.2537148450115059E-118</c:v>
                </c:pt>
                <c:pt idx="4085">
                  <c:v>6.7656408738627369E-118</c:v>
                </c:pt>
                <c:pt idx="4086">
                  <c:v>6.310407482527601E-118</c:v>
                </c:pt>
                <c:pt idx="4087">
                  <c:v>5.8858049574252691E-118</c:v>
                </c:pt>
                <c:pt idx="4088">
                  <c:v>5.4897722679195232E-118</c:v>
                </c:pt>
                <c:pt idx="4089">
                  <c:v>5.1203870620276009E-118</c:v>
                </c:pt>
                <c:pt idx="4090">
                  <c:v>4.7758563352784947E-118</c:v>
                </c:pt>
                <c:pt idx="4091">
                  <c:v>4.4545077274271081E-118</c:v>
                </c:pt>
                <c:pt idx="4092">
                  <c:v>4.1547814047783192E-118</c:v>
                </c:pt>
                <c:pt idx="4093">
                  <c:v>3.8752224887175651E-118</c:v>
                </c:pt>
                <c:pt idx="4094">
                  <c:v>3.6144739936958533E-118</c:v>
                </c:pt>
                <c:pt idx="4095">
                  <c:v>3.3712702403900131E-118</c:v>
                </c:pt>
                <c:pt idx="4096">
                  <c:v>3.1444307120655148E-118</c:v>
                </c:pt>
                <c:pt idx="4097">
                  <c:v>2.9328543243204935E-118</c:v>
                </c:pt>
                <c:pt idx="4098">
                  <c:v>2.7355140803961854E-118</c:v>
                </c:pt>
                <c:pt idx="4099">
                  <c:v>2.5514520861105218E-118</c:v>
                </c:pt>
                <c:pt idx="4100">
                  <c:v>2.3797749002172566E-118</c:v>
                </c:pt>
                <c:pt idx="4101">
                  <c:v>2.2196491976211602E-118</c:v>
                </c:pt>
                <c:pt idx="4102">
                  <c:v>2.070297724398419E-118</c:v>
                </c:pt>
                <c:pt idx="4103">
                  <c:v>1.9309955249878227E-118</c:v>
                </c:pt>
                <c:pt idx="4104">
                  <c:v>1.8010664232394322E-118</c:v>
                </c:pt>
                <c:pt idx="4105">
                  <c:v>1.6798797402396562E-118</c:v>
                </c:pt>
                <c:pt idx="4106">
                  <c:v>1.5668472329809796E-118</c:v>
                </c:pt>
                <c:pt idx="4107">
                  <c:v>1.4614202390165821E-118</c:v>
                </c:pt>
                <c:pt idx="4108">
                  <c:v>1.3630870132399246E-118</c:v>
                </c:pt>
                <c:pt idx="4109">
                  <c:v>1.2713702438619756E-118</c:v>
                </c:pt>
                <c:pt idx="4110">
                  <c:v>1.1858247355285681E-118</c:v>
                </c:pt>
                <c:pt idx="4111">
                  <c:v>1.1060352483316876E-118</c:v>
                </c:pt>
                <c:pt idx="4112">
                  <c:v>1.0316144822251994E-118</c:v>
                </c:pt>
                <c:pt idx="4113">
                  <c:v>9.6220119706132198E-119</c:v>
                </c:pt>
                <c:pt idx="4114">
                  <c:v>8.9745845912245905E-119</c:v>
                </c:pt>
                <c:pt idx="4115">
                  <c:v>8.3707200563701599E-119</c:v>
                </c:pt>
                <c:pt idx="4116">
                  <c:v>7.8074871934052025E-119</c:v>
                </c:pt>
                <c:pt idx="4117">
                  <c:v>7.2821520567753042E-119</c:v>
                </c:pt>
                <c:pt idx="4118">
                  <c:v>6.7921646573803854E-119</c:v>
                </c:pt>
                <c:pt idx="4119">
                  <c:v>6.3351465848676778E-119</c:v>
                </c:pt>
                <c:pt idx="4120">
                  <c:v>5.9088794627719743E-119</c:v>
                </c:pt>
                <c:pt idx="4121">
                  <c:v>5.5112941804641276E-119</c:v>
                </c:pt>
                <c:pt idx="4122">
                  <c:v>5.1404608496394228E-119</c:v>
                </c:pt>
                <c:pt idx="4123">
                  <c:v>4.7945794365943927E-119</c:v>
                </c:pt>
                <c:pt idx="4124">
                  <c:v>4.4719710248209155E-119</c:v>
                </c:pt>
                <c:pt idx="4125">
                  <c:v>4.1710696655060231E-119</c:v>
                </c:pt>
                <c:pt idx="4126">
                  <c:v>3.8904147763795581E-119</c:v>
                </c:pt>
                <c:pt idx="4127">
                  <c:v>3.6286440520135091E-119</c:v>
                </c:pt>
                <c:pt idx="4128">
                  <c:v>3.3844868511594431E-119</c:v>
                </c:pt>
                <c:pt idx="4129">
                  <c:v>3.1567580290260217E-119</c:v>
                </c:pt>
                <c:pt idx="4130">
                  <c:v>2.9443521845583307E-119</c:v>
                </c:pt>
                <c:pt idx="4131">
                  <c:v>2.7462382947951802E-119</c:v>
                </c:pt>
                <c:pt idx="4132">
                  <c:v>2.5614547102594159E-119</c:v>
                </c:pt>
                <c:pt idx="4133">
                  <c:v>2.3891044870887601E-119</c:v>
                </c:pt>
                <c:pt idx="4134">
                  <c:v>2.2283510332492184E-119</c:v>
                </c:pt>
                <c:pt idx="4135">
                  <c:v>2.078414047697688E-119</c:v>
                </c:pt>
                <c:pt idx="4136">
                  <c:v>1.9385657327823544E-119</c:v>
                </c:pt>
                <c:pt idx="4137">
                  <c:v>1.8081272614957831E-119</c:v>
                </c:pt>
                <c:pt idx="4138">
                  <c:v>1.6864654824326723E-119</c:v>
                </c:pt>
                <c:pt idx="4139">
                  <c:v>1.57298984645805E-119</c:v>
                </c:pt>
                <c:pt idx="4140">
                  <c:v>1.4671495401678935E-119</c:v>
                </c:pt>
                <c:pt idx="4141">
                  <c:v>1.3684308122279203E-119</c:v>
                </c:pt>
                <c:pt idx="4142">
                  <c:v>1.2763544796125378E-119</c:v>
                </c:pt>
                <c:pt idx="4143">
                  <c:v>1.1904736016391738E-119</c:v>
                </c:pt>
                <c:pt idx="4144">
                  <c:v>1.1103713105076994E-119</c:v>
                </c:pt>
                <c:pt idx="4145">
                  <c:v>1.0356587878143295E-119</c:v>
                </c:pt>
                <c:pt idx="4146">
                  <c:v>9.659733772179527E-120</c:v>
                </c:pt>
                <c:pt idx="4147">
                  <c:v>9.0097682409772769E-120</c:v>
                </c:pt>
                <c:pt idx="4148">
                  <c:v>8.4035363365720437E-120</c:v>
                </c:pt>
                <c:pt idx="4149">
                  <c:v>7.838095395051658E-120</c:v>
                </c:pt>
                <c:pt idx="4150">
                  <c:v>7.3107007527965041E-120</c:v>
                </c:pt>
                <c:pt idx="4151">
                  <c:v>6.8187924238177918E-120</c:v>
                </c:pt>
                <c:pt idx="4152">
                  <c:v>6.3599826735254055E-120</c:v>
                </c:pt>
                <c:pt idx="4153">
                  <c:v>5.9320444286080887E-120</c:v>
                </c:pt>
                <c:pt idx="4154">
                  <c:v>5.5329004667672384E-120</c:v>
                </c:pt>
                <c:pt idx="4155">
                  <c:v>5.1606133338310551E-120</c:v>
                </c:pt>
                <c:pt idx="4156">
                  <c:v>4.8133759393064546E-120</c:v>
                </c:pt>
                <c:pt idx="4157">
                  <c:v>4.4895027847193431E-120</c:v>
                </c:pt>
                <c:pt idx="4158">
                  <c:v>4.1874217821654089E-120</c:v>
                </c:pt>
                <c:pt idx="4159">
                  <c:v>3.9056666233584887E-120</c:v>
                </c:pt>
                <c:pt idx="4160">
                  <c:v>3.6428696621356826E-120</c:v>
                </c:pt>
                <c:pt idx="4161">
                  <c:v>3.3977552758707345E-120</c:v>
                </c:pt>
                <c:pt idx="4162">
                  <c:v>3.1691336735718256E-120</c:v>
                </c:pt>
                <c:pt idx="4163">
                  <c:v>2.9558951206081355E-120</c:v>
                </c:pt>
                <c:pt idx="4164">
                  <c:v>2.7570045520318638E-120</c:v>
                </c:pt>
                <c:pt idx="4165">
                  <c:v>2.5714965483486429E-120</c:v>
                </c:pt>
                <c:pt idx="4166">
                  <c:v>2.3984706493486274E-120</c:v>
                </c:pt>
                <c:pt idx="4167">
                  <c:v>2.237086983251467E-120</c:v>
                </c:pt>
                <c:pt idx="4168">
                  <c:v>2.0865621899489488E-120</c:v>
                </c:pt>
                <c:pt idx="4169">
                  <c:v>1.9461656185566195E-120</c:v>
                </c:pt>
                <c:pt idx="4170">
                  <c:v>1.8152157808172198E-120</c:v>
                </c:pt>
                <c:pt idx="4171">
                  <c:v>1.6930770431406669E-120</c:v>
                </c:pt>
                <c:pt idx="4172">
                  <c:v>1.57915654122367E-120</c:v>
                </c:pt>
                <c:pt idx="4173">
                  <c:v>1.4729013022724663E-120</c:v>
                </c:pt>
                <c:pt idx="4174">
                  <c:v>1.3737955608598844E-120</c:v>
                </c:pt>
                <c:pt idx="4175">
                  <c:v>1.2813582553878394E-120</c:v>
                </c:pt>
                <c:pt idx="4176">
                  <c:v>1.1951406930030293E-120</c:v>
                </c:pt>
                <c:pt idx="4177">
                  <c:v>1.1147243716312791E-120</c:v>
                </c:pt>
                <c:pt idx="4178">
                  <c:v>1.0397189485586367E-120</c:v>
                </c:pt>
                <c:pt idx="4179">
                  <c:v>9.6976034569866566E-121</c:v>
                </c:pt>
                <c:pt idx="4180">
                  <c:v>9.045089823488562E-121</c:v>
                </c:pt>
                <c:pt idx="4181">
                  <c:v>8.4364812685791532E-121</c:v>
                </c:pt>
                <c:pt idx="4182">
                  <c:v>7.8688235920288543E-121</c:v>
                </c:pt>
                <c:pt idx="4183">
                  <c:v>7.3393613701341148E-121</c:v>
                </c:pt>
                <c:pt idx="4184">
                  <c:v>6.8455245808259808E-121</c:v>
                </c:pt>
                <c:pt idx="4185">
                  <c:v>6.3849161287225748E-121</c:v>
                </c:pt>
                <c:pt idx="4186">
                  <c:v>5.9553002095717699E-121</c:v>
                </c:pt>
                <c:pt idx="4187">
                  <c:v>5.5545914576048064E-121</c:v>
                </c:pt>
                <c:pt idx="4188">
                  <c:v>5.180844823121836E-121</c:v>
                </c:pt>
                <c:pt idx="4189">
                  <c:v>4.8322461311749637E-121</c:v>
                </c:pt>
                <c:pt idx="4190">
                  <c:v>4.5071032755204137E-121</c:v>
                </c:pt>
                <c:pt idx="4191">
                  <c:v>4.2038380050950516E-121</c:v>
                </c:pt>
                <c:pt idx="4192">
                  <c:v>3.9209782631486331E-121</c:v>
                </c:pt>
                <c:pt idx="4193">
                  <c:v>3.6571510418457368E-121</c:v>
                </c:pt>
                <c:pt idx="4194">
                  <c:v>3.4110757176534637E-121</c:v>
                </c:pt>
                <c:pt idx="4195">
                  <c:v>3.1815578351647114E-121</c:v>
                </c:pt>
                <c:pt idx="4196">
                  <c:v>2.9674833091835535E-121</c:v>
                </c:pt>
                <c:pt idx="4197">
                  <c:v>2.7678130169295147E-121</c:v>
                </c:pt>
                <c:pt idx="4198">
                  <c:v>2.5815777541111703E-121</c:v>
                </c:pt>
                <c:pt idx="4199">
                  <c:v>2.4078735303857389E-121</c:v>
                </c:pt>
                <c:pt idx="4200">
                  <c:v>2.2458571813687117E-121</c:v>
                </c:pt>
                <c:pt idx="4201">
                  <c:v>2.0947422758941128E-121</c:v>
                </c:pt>
                <c:pt idx="4202">
                  <c:v>1.9537952986591359E-121</c:v>
                </c:pt>
                <c:pt idx="4203">
                  <c:v>1.8223320897236256E-121</c:v>
                </c:pt>
                <c:pt idx="4204">
                  <c:v>1.6997145235816478E-121</c:v>
                </c:pt>
                <c:pt idx="4205">
                  <c:v>1.5853474116852858E-121</c:v>
                </c:pt>
                <c:pt idx="4206">
                  <c:v>1.4786756133854406E-121</c:v>
                </c:pt>
                <c:pt idx="4207">
                  <c:v>1.3791813412660724E-121</c:v>
                </c:pt>
                <c:pt idx="4208">
                  <c:v>1.2863816477919142E-121</c:v>
                </c:pt>
                <c:pt idx="4209">
                  <c:v>1.1998260810697842E-121</c:v>
                </c:pt>
                <c:pt idx="4210">
                  <c:v>1.1190944983445102E-121</c:v>
                </c:pt>
                <c:pt idx="4211">
                  <c:v>1.0437950266161204E-121</c:v>
                </c:pt>
                <c:pt idx="4212">
                  <c:v>9.7356216047909241E-122</c:v>
                </c:pt>
                <c:pt idx="4213">
                  <c:v>9.0805498795052391E-122</c:v>
                </c:pt>
                <c:pt idx="4214">
                  <c:v>8.4695553567535568E-122</c:v>
                </c:pt>
                <c:pt idx="4215">
                  <c:v>7.8996722547623202E-122</c:v>
                </c:pt>
                <c:pt idx="4216">
                  <c:v>7.3681343475605811E-122</c:v>
                </c:pt>
                <c:pt idx="4217">
                  <c:v>6.8723615376541228E-122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AF0-4786-BD80-A8F062734006}"/>
            </c:ext>
          </c:extLst>
        </c:ser>
        <c:ser>
          <c:idx val="2"/>
          <c:order val="2"/>
          <c:tx>
            <c:strRef>
              <c:f>'different sickness period'!$E$7</c:f>
              <c:strCache>
                <c:ptCount val="1"/>
                <c:pt idx="0">
                  <c:v>s=10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'different sickness period'!$B$8:$B$4225</c:f>
              <c:numCache>
                <c:formatCode>General</c:formatCode>
                <c:ptCount val="42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</c:numCache>
            </c:numRef>
          </c:xVal>
          <c:yVal>
            <c:numRef>
              <c:f>'different sickness period'!$E$8:$E$4225</c:f>
              <c:numCache>
                <c:formatCode>General</c:formatCode>
                <c:ptCount val="4218"/>
                <c:pt idx="0">
                  <c:v>0</c:v>
                </c:pt>
                <c:pt idx="1">
                  <c:v>7.1428571428571425E-2</c:v>
                </c:pt>
                <c:pt idx="2">
                  <c:v>0.16596928061242344</c:v>
                </c:pt>
                <c:pt idx="3">
                  <c:v>0.29686575396262888</c:v>
                </c:pt>
                <c:pt idx="4">
                  <c:v>0.48351219767832532</c:v>
                </c:pt>
                <c:pt idx="5">
                  <c:v>0.75451233169321619</c:v>
                </c:pt>
                <c:pt idx="6">
                  <c:v>1.152224315619031</c:v>
                </c:pt>
                <c:pt idx="7">
                  <c:v>1.7395191360265989</c:v>
                </c:pt>
                <c:pt idx="8">
                  <c:v>2.6098349166904726</c:v>
                </c:pt>
                <c:pt idx="9">
                  <c:v>3.9021378052856193</c:v>
                </c:pt>
                <c:pt idx="10">
                  <c:v>5.8231856845142937</c:v>
                </c:pt>
                <c:pt idx="11">
                  <c:v>8.6806588094018053</c:v>
                </c:pt>
                <c:pt idx="12">
                  <c:v>12.932456325205132</c:v>
                </c:pt>
                <c:pt idx="13">
                  <c:v>19.260031978926765</c:v>
                </c:pt>
                <c:pt idx="14">
                  <c:v>28.677456313035503</c:v>
                </c:pt>
                <c:pt idx="15">
                  <c:v>42.69352954671394</c:v>
                </c:pt>
                <c:pt idx="16">
                  <c:v>63.552570380451137</c:v>
                </c:pt>
                <c:pt idx="17">
                  <c:v>94.591663325510353</c:v>
                </c:pt>
                <c:pt idx="18">
                  <c:v>140.76980367701597</c:v>
                </c:pt>
                <c:pt idx="19">
                  <c:v>209.44969126249327</c:v>
                </c:pt>
                <c:pt idx="20">
                  <c:v>311.5484714989912</c:v>
                </c:pt>
                <c:pt idx="21">
                  <c:v>463.221984716137</c:v>
                </c:pt>
                <c:pt idx="22">
                  <c:v>688.30885322487211</c:v>
                </c:pt>
                <c:pt idx="23">
                  <c:v>1021.8311333353895</c:v>
                </c:pt>
                <c:pt idx="24">
                  <c:v>1514.9077928478366</c:v>
                </c:pt>
                <c:pt idx="25">
                  <c:v>2241.4334992154299</c:v>
                </c:pt>
                <c:pt idx="26">
                  <c:v>3306.6892705493165</c:v>
                </c:pt>
                <c:pt idx="27">
                  <c:v>4857.4482625189748</c:v>
                </c:pt>
                <c:pt idx="28">
                  <c:v>7091.7260504981787</c:v>
                </c:pt>
                <c:pt idx="29">
                  <c:v>10263.621994611995</c:v>
                </c:pt>
                <c:pt idx="30">
                  <c:v>14674.608173069968</c:v>
                </c:pt>
                <c:pt idx="31">
                  <c:v>20638.689554692723</c:v>
                </c:pt>
                <c:pt idx="32">
                  <c:v>28410.138662410071</c:v>
                </c:pt>
                <c:pt idx="33">
                  <c:v>38077.241162745697</c:v>
                </c:pt>
                <c:pt idx="34">
                  <c:v>49456.585497041713</c:v>
                </c:pt>
                <c:pt idx="35">
                  <c:v>62051.437529819967</c:v>
                </c:pt>
                <c:pt idx="36">
                  <c:v>75125.940050396181</c:v>
                </c:pt>
                <c:pt idx="37">
                  <c:v>87879.277721935126</c:v>
                </c:pt>
                <c:pt idx="38">
                  <c:v>99631.672301026076</c:v>
                </c:pt>
                <c:pt idx="39">
                  <c:v>109931.11160819078</c:v>
                </c:pt>
                <c:pt idx="40">
                  <c:v>118557.99571854332</c:v>
                </c:pt>
                <c:pt idx="41">
                  <c:v>125469.12660394548</c:v>
                </c:pt>
                <c:pt idx="42">
                  <c:v>130731.48833482226</c:v>
                </c:pt>
                <c:pt idx="43">
                  <c:v>134471.13051054749</c:v>
                </c:pt>
                <c:pt idx="44">
                  <c:v>136840.5173354513</c:v>
                </c:pt>
                <c:pt idx="45">
                  <c:v>137999.52690505082</c:v>
                </c:pt>
                <c:pt idx="46">
                  <c:v>138104.93285519182</c:v>
                </c:pt>
                <c:pt idx="47">
                  <c:v>137304.83469094682</c:v>
                </c:pt>
                <c:pt idx="48">
                  <c:v>135735.93204191906</c:v>
                </c:pt>
                <c:pt idx="49">
                  <c:v>133522.43609792573</c:v>
                </c:pt>
                <c:pt idx="50">
                  <c:v>130775.92459570504</c:v>
                </c:pt>
                <c:pt idx="51">
                  <c:v>127595.73486078669</c:v>
                </c:pt>
                <c:pt idx="52">
                  <c:v>124069.65330561863</c:v>
                </c:pt>
                <c:pt idx="53">
                  <c:v>120274.75520881872</c:v>
                </c:pt>
                <c:pt idx="54">
                  <c:v>116278.30556340882</c:v>
                </c:pt>
                <c:pt idx="55">
                  <c:v>112138.66657633886</c:v>
                </c:pt>
                <c:pt idx="56">
                  <c:v>107906.17907054572</c:v>
                </c:pt>
                <c:pt idx="57">
                  <c:v>103623.99873862506</c:v>
                </c:pt>
                <c:pt idx="58">
                  <c:v>99328.876942163959</c:v>
                </c:pt>
                <c:pt idx="59">
                  <c:v>95051.881356318248</c:v>
                </c:pt>
                <c:pt idx="60">
                  <c:v>90819.055341083105</c:v>
                </c:pt>
                <c:pt idx="61">
                  <c:v>86652.017180373165</c:v>
                </c:pt>
                <c:pt idx="62">
                  <c:v>82568.501717082792</c:v>
                </c:pt>
                <c:pt idx="63">
                  <c:v>78582.847719808386</c:v>
                </c:pt>
                <c:pt idx="64">
                  <c:v>74706.434738736643</c:v>
                </c:pt>
                <c:pt idx="65">
                  <c:v>70948.073374148036</c:v>
                </c:pt>
                <c:pt idx="66">
                  <c:v>67314.352878843216</c:v>
                </c:pt>
                <c:pt idx="67">
                  <c:v>63809.949905383677</c:v>
                </c:pt>
                <c:pt idx="68">
                  <c:v>60437.902031286234</c:v>
                </c:pt>
                <c:pt idx="69">
                  <c:v>57199.849478289834</c:v>
                </c:pt>
                <c:pt idx="70">
                  <c:v>54096.248204723801</c:v>
                </c:pt>
                <c:pt idx="71">
                  <c:v>51126.557305896284</c:v>
                </c:pt>
                <c:pt idx="72">
                  <c:v>48289.403415041153</c:v>
                </c:pt>
                <c:pt idx="73">
                  <c:v>45582.724562450538</c:v>
                </c:pt>
                <c:pt idx="74">
                  <c:v>43003.895726603005</c:v>
                </c:pt>
                <c:pt idx="75">
                  <c:v>40549.83810051527</c:v>
                </c:pt>
                <c:pt idx="76">
                  <c:v>38217.11390030288</c:v>
                </c:pt>
                <c:pt idx="77">
                  <c:v>36002.00836141895</c:v>
                </c:pt>
                <c:pt idx="78">
                  <c:v>33900.600401145894</c:v>
                </c:pt>
                <c:pt idx="79">
                  <c:v>31908.823273210259</c:v>
                </c:pt>
                <c:pt idx="80">
                  <c:v>30022.516401232719</c:v>
                </c:pt>
                <c:pt idx="81">
                  <c:v>28237.469451342036</c:v>
                </c:pt>
                <c:pt idx="82">
                  <c:v>26549.459589833699</c:v>
                </c:pt>
                <c:pt idx="83">
                  <c:v>24954.282768373774</c:v>
                </c:pt>
                <c:pt idx="84">
                  <c:v>23447.779786071678</c:v>
                </c:pt>
                <c:pt idx="85">
                  <c:v>22025.857793928997</c:v>
                </c:pt>
                <c:pt idx="86">
                  <c:v>20684.507831907391</c:v>
                </c:pt>
                <c:pt idx="87">
                  <c:v>19419.818921382124</c:v>
                </c:pt>
                <c:pt idx="88">
                  <c:v>18227.989175342173</c:v>
                </c:pt>
                <c:pt idx="89">
                  <c:v>17105.334334695741</c:v>
                </c:pt>
                <c:pt idx="90">
                  <c:v>16048.294090824889</c:v>
                </c:pt>
                <c:pt idx="91">
                  <c:v>15053.436511537353</c:v>
                </c:pt>
                <c:pt idx="92">
                  <c:v>14117.460849267118</c:v>
                </c:pt>
                <c:pt idx="93">
                  <c:v>13237.198976303785</c:v>
                </c:pt>
                <c:pt idx="94">
                  <c:v>12409.615661551619</c:v>
                </c:pt>
                <c:pt idx="95">
                  <c:v>11631.807876440291</c:v>
                </c:pt>
                <c:pt idx="96">
                  <c:v>10901.003293775242</c:v>
                </c:pt>
                <c:pt idx="97">
                  <c:v>10214.558122204988</c:v>
                </c:pt>
                <c:pt idx="98">
                  <c:v>9569.9544003055144</c:v>
                </c:pt>
                <c:pt idx="99">
                  <c:v>8964.7968577769152</c:v>
                </c:pt>
                <c:pt idx="100">
                  <c:v>8396.8094366794303</c:v>
                </c:pt>
                <c:pt idx="101">
                  <c:v>7863.8315527936711</c:v>
                </c:pt>
                <c:pt idx="102">
                  <c:v>7363.8141658835057</c:v>
                </c:pt>
                <c:pt idx="103">
                  <c:v>6894.8157176996165</c:v>
                </c:pt>
                <c:pt idx="104">
                  <c:v>6454.9979878348831</c:v>
                </c:pt>
                <c:pt idx="105">
                  <c:v>6042.6219098930706</c:v>
                </c:pt>
                <c:pt idx="106">
                  <c:v>5656.0433837379715</c:v>
                </c:pt>
                <c:pt idx="107">
                  <c:v>5293.7091137422603</c:v>
                </c:pt>
                <c:pt idx="108">
                  <c:v>4954.1524978566613</c:v>
                </c:pt>
                <c:pt idx="109">
                  <c:v>4635.9895878839043</c:v>
                </c:pt>
                <c:pt idx="110">
                  <c:v>4337.9151374911553</c:v>
                </c:pt>
                <c:pt idx="111">
                  <c:v>4058.6987511602879</c:v>
                </c:pt>
                <c:pt idx="112">
                  <c:v>3797.1811443963661</c:v>
                </c:pt>
                <c:pt idx="113">
                  <c:v>3552.2705230365405</c:v>
                </c:pt>
                <c:pt idx="114">
                  <c:v>3322.9390873759439</c:v>
                </c:pt>
                <c:pt idx="115">
                  <c:v>3108.2196650110805</c:v>
                </c:pt>
                <c:pt idx="116">
                  <c:v>2907.2024747566443</c:v>
                </c:pt>
                <c:pt idx="117">
                  <c:v>2719.032022684853</c:v>
                </c:pt>
                <c:pt idx="118">
                  <c:v>2542.9041302373648</c:v>
                </c:pt>
                <c:pt idx="119">
                  <c:v>2378.0630934422193</c:v>
                </c:pt>
                <c:pt idx="120">
                  <c:v>2223.7989715085828</c:v>
                </c:pt>
                <c:pt idx="121">
                  <c:v>2079.4450024497551</c:v>
                </c:pt>
                <c:pt idx="122">
                  <c:v>1944.3751428816311</c:v>
                </c:pt>
                <c:pt idx="123">
                  <c:v>1818.0017287435821</c:v>
                </c:pt>
                <c:pt idx="124">
                  <c:v>1699.7732533773246</c:v>
                </c:pt>
                <c:pt idx="125">
                  <c:v>1589.1722591643484</c:v>
                </c:pt>
                <c:pt idx="126">
                  <c:v>1485.7133387529432</c:v>
                </c:pt>
                <c:pt idx="127">
                  <c:v>1388.9412417921712</c:v>
                </c:pt>
                <c:pt idx="128">
                  <c:v>1298.4290830238892</c:v>
                </c:pt>
                <c:pt idx="129">
                  <c:v>1213.7766475577596</c:v>
                </c:pt>
                <c:pt idx="130">
                  <c:v>1134.6087891616744</c:v>
                </c:pt>
                <c:pt idx="131">
                  <c:v>1060.5739174355465</c:v>
                </c:pt>
                <c:pt idx="132">
                  <c:v>991.34256979511315</c:v>
                </c:pt>
                <c:pt idx="133">
                  <c:v>926.60606427001619</c:v>
                </c:pt>
                <c:pt idx="134">
                  <c:v>866.07522921330246</c:v>
                </c:pt>
                <c:pt idx="135">
                  <c:v>809.47920612443932</c:v>
                </c:pt>
                <c:pt idx="136">
                  <c:v>756.56432190224575</c:v>
                </c:pt>
                <c:pt idx="137">
                  <c:v>707.09302696544489</c:v>
                </c:pt>
                <c:pt idx="138">
                  <c:v>660.84289580483176</c:v>
                </c:pt>
                <c:pt idx="139">
                  <c:v>617.60568666061909</c:v>
                </c:pt>
                <c:pt idx="140">
                  <c:v>577.18645714991294</c:v>
                </c:pt>
                <c:pt idx="141">
                  <c:v>539.40273280125609</c:v>
                </c:pt>
                <c:pt idx="142">
                  <c:v>504.08372558473195</c:v>
                </c:pt>
                <c:pt idx="143">
                  <c:v>471.06959965638964</c:v>
                </c:pt>
                <c:pt idx="144">
                  <c:v>440.21078166403356</c:v>
                </c:pt>
                <c:pt idx="145">
                  <c:v>411.36731308713161</c:v>
                </c:pt>
                <c:pt idx="146">
                  <c:v>384.40824220629207</c:v>
                </c:pt>
                <c:pt idx="147">
                  <c:v>359.21105341705993</c:v>
                </c:pt>
                <c:pt idx="148">
                  <c:v>335.66113171841999</c:v>
                </c:pt>
                <c:pt idx="149">
                  <c:v>313.65126031815737</c:v>
                </c:pt>
                <c:pt idx="150">
                  <c:v>293.0811494049666</c:v>
                </c:pt>
                <c:pt idx="151">
                  <c:v>273.85699424083049</c:v>
                </c:pt>
                <c:pt idx="152">
                  <c:v>255.89106082665492</c:v>
                </c:pt>
                <c:pt idx="153">
                  <c:v>239.10129748944172</c:v>
                </c:pt>
                <c:pt idx="154">
                  <c:v>223.41097083041805</c:v>
                </c:pt>
                <c:pt idx="155">
                  <c:v>208.74832456057524</c:v>
                </c:pt>
                <c:pt idx="156">
                  <c:v>195.04625983306076</c:v>
                </c:pt>
                <c:pt idx="157">
                  <c:v>182.24203576090207</c:v>
                </c:pt>
                <c:pt idx="158">
                  <c:v>170.27698888372024</c:v>
                </c:pt>
                <c:pt idx="159">
                  <c:v>159.09627041852079</c:v>
                </c:pt>
                <c:pt idx="160">
                  <c:v>148.64860019744916</c:v>
                </c:pt>
                <c:pt idx="161">
                  <c:v>138.88603625969154</c:v>
                </c:pt>
                <c:pt idx="162">
                  <c:v>129.76375912561596</c:v>
                </c:pt>
                <c:pt idx="163">
                  <c:v>121.23986983891507</c:v>
                </c:pt>
                <c:pt idx="164">
                  <c:v>113.27520091706221</c:v>
                </c:pt>
                <c:pt idx="165">
                  <c:v>105.83313940195841</c:v>
                </c:pt>
                <c:pt idx="166">
                  <c:v>98.879461251360652</c:v>
                </c:pt>
                <c:pt idx="167">
                  <c:v>92.382176357671412</c:v>
                </c:pt>
                <c:pt idx="168">
                  <c:v>86.311383524062251</c:v>
                </c:pt>
                <c:pt idx="169">
                  <c:v>80.639134768825699</c:v>
                </c:pt>
                <c:pt idx="170">
                  <c:v>75.339308367420685</c:v>
                </c:pt>
                <c:pt idx="171">
                  <c:v>70.387490078014508</c:v>
                </c:pt>
                <c:pt idx="172">
                  <c:v>65.760862030544118</c:v>
                </c:pt>
                <c:pt idx="173">
                  <c:v>61.438098791529661</c:v>
                </c:pt>
                <c:pt idx="174">
                  <c:v>57.399270147181596</c:v>
                </c:pt>
                <c:pt idx="175">
                  <c:v>53.62575017584922</c:v>
                </c:pt>
                <c:pt idx="176">
                  <c:v>50.100132207662192</c:v>
                </c:pt>
                <c:pt idx="177">
                  <c:v>46.806149294410396</c:v>
                </c:pt>
                <c:pt idx="178">
                  <c:v>43.728599836380461</c:v>
                </c:pt>
                <c:pt idx="179">
                  <c:v>40.853278035105397</c:v>
                </c:pt>
                <c:pt idx="180">
                  <c:v>38.166908861867185</c:v>
                </c:pt>
                <c:pt idx="181">
                  <c:v>35.657087251399354</c:v>
                </c:pt>
                <c:pt idx="182">
                  <c:v>33.312221248640057</c:v>
                </c:pt>
                <c:pt idx="183">
                  <c:v>31.121478853656292</c:v>
                </c:pt>
                <c:pt idx="184">
                  <c:v>29.074738326062707</c:v>
                </c:pt>
                <c:pt idx="185">
                  <c:v>27.162541725456649</c:v>
                </c:pt>
                <c:pt idx="186">
                  <c:v>25.376051478644204</c:v>
                </c:pt>
                <c:pt idx="187">
                  <c:v>23.707009777796269</c:v>
                </c:pt>
                <c:pt idx="188">
                  <c:v>22.14770062620223</c:v>
                </c:pt>
                <c:pt idx="189">
                  <c:v>20.690914360031929</c:v>
                </c:pt>
                <c:pt idx="190">
                  <c:v>19.329914485521851</c:v>
                </c:pt>
                <c:pt idx="191">
                  <c:v>18.058406681313386</c:v>
                </c:pt>
                <c:pt idx="192">
                  <c:v>16.870509825332146</c:v>
                </c:pt>
                <c:pt idx="193">
                  <c:v>15.760728914647371</c:v>
                </c:pt>
                <c:pt idx="194">
                  <c:v>14.723929755226907</c:v>
                </c:pt>
                <c:pt idx="195">
                  <c:v>13.755315306441558</c:v>
                </c:pt>
                <c:pt idx="196">
                  <c:v>12.850403572606101</c:v>
                </c:pt>
                <c:pt idx="197">
                  <c:v>12.005006940804057</c:v>
                </c:pt>
                <c:pt idx="198">
                  <c:v>11.215212870759119</c:v>
                </c:pt>
                <c:pt idx="199">
                  <c:v>10.477365848615626</c:v>
                </c:pt>
                <c:pt idx="200">
                  <c:v>9.788050522199498</c:v>
                </c:pt>
                <c:pt idx="201">
                  <c:v>9.1440759406743641</c:v>
                </c:pt>
                <c:pt idx="202">
                  <c:v>8.5424608265081137</c:v>
                </c:pt>
                <c:pt idx="203">
                  <c:v>7.9804198123442651</c:v>
                </c:pt>
                <c:pt idx="204">
                  <c:v>7.4553505797509443</c:v>
                </c:pt>
                <c:pt idx="205">
                  <c:v>6.9648218409166116</c:v>
                </c:pt>
                <c:pt idx="206">
                  <c:v>6.5065621081941796</c:v>
                </c:pt>
                <c:pt idx="207">
                  <c:v>6.0784491999802635</c:v>
                </c:pt>
                <c:pt idx="208">
                  <c:v>5.6785004347700232</c:v>
                </c:pt>
                <c:pt idx="209">
                  <c:v>5.304863468364954</c:v>
                </c:pt>
                <c:pt idx="210">
                  <c:v>4.9558077321449803</c:v>
                </c:pt>
                <c:pt idx="211">
                  <c:v>4.629716433060266</c:v>
                </c:pt>
                <c:pt idx="212">
                  <c:v>4.3250790785644222</c:v>
                </c:pt>
                <c:pt idx="213">
                  <c:v>4.0404844921106671</c:v>
                </c:pt>
                <c:pt idx="214">
                  <c:v>3.7746142870766635</c:v>
                </c:pt>
                <c:pt idx="215">
                  <c:v>3.5262367690822409</c:v>
                </c:pt>
                <c:pt idx="216">
                  <c:v>3.2942012386263158</c:v>
                </c:pt>
                <c:pt idx="217">
                  <c:v>3.0774326678039303</c:v>
                </c:pt>
                <c:pt idx="218">
                  <c:v>2.8749267265795857</c:v>
                </c:pt>
                <c:pt idx="219">
                  <c:v>2.6857451356966657</c:v>
                </c:pt>
                <c:pt idx="220">
                  <c:v>2.5090113248019659</c:v>
                </c:pt>
                <c:pt idx="221">
                  <c:v>2.3439063757658953</c:v>
                </c:pt>
                <c:pt idx="222">
                  <c:v>2.1896652324891028</c:v>
                </c:pt>
                <c:pt idx="223">
                  <c:v>2.045573159711064</c:v>
                </c:pt>
                <c:pt idx="224">
                  <c:v>1.9109624344810154</c:v>
                </c:pt>
                <c:pt idx="225">
                  <c:v>1.7852092550217995</c:v>
                </c:pt>
                <c:pt idx="226">
                  <c:v>1.6677308527174579</c:v>
                </c:pt>
                <c:pt idx="227">
                  <c:v>1.5579827938903776</c:v>
                </c:pt>
                <c:pt idx="228">
                  <c:v>1.4554564589076704</c:v>
                </c:pt>
                <c:pt idx="229">
                  <c:v>1.3596766869732317</c:v>
                </c:pt>
                <c:pt idx="230">
                  <c:v>1.2701995757252864</c:v>
                </c:pt>
                <c:pt idx="231">
                  <c:v>1.1866104254726808</c:v>
                </c:pt>
                <c:pt idx="232">
                  <c:v>1.1085218185699488</c:v>
                </c:pt>
                <c:pt idx="233">
                  <c:v>1.03557182505433</c:v>
                </c:pt>
                <c:pt idx="234">
                  <c:v>0.96742232625027191</c:v>
                </c:pt>
                <c:pt idx="235">
                  <c:v>0.90375744859118423</c:v>
                </c:pt>
                <c:pt idx="236">
                  <c:v>0.84428210041680773</c:v>
                </c:pt>
                <c:pt idx="237">
                  <c:v>0.78872060497983998</c:v>
                </c:pt>
                <c:pt idx="238">
                  <c:v>0.73681542333960703</c:v>
                </c:pt>
                <c:pt idx="239">
                  <c:v>0.6883259612356103</c:v>
                </c:pt>
                <c:pt idx="240">
                  <c:v>0.64302745442161657</c:v>
                </c:pt>
                <c:pt idx="241">
                  <c:v>0.60070992730337469</c:v>
                </c:pt>
                <c:pt idx="242">
                  <c:v>0.56117722006169468</c:v>
                </c:pt>
                <c:pt idx="243">
                  <c:v>0.52424607975907256</c:v>
                </c:pt>
                <c:pt idx="244">
                  <c:v>0.48974531122373438</c:v>
                </c:pt>
                <c:pt idx="245">
                  <c:v>0.45751498378126476</c:v>
                </c:pt>
                <c:pt idx="246">
                  <c:v>0.42740569016215779</c:v>
                </c:pt>
                <c:pt idx="247">
                  <c:v>0.39927785415485029</c:v>
                </c:pt>
                <c:pt idx="248">
                  <c:v>0.37300108379919705</c:v>
                </c:pt>
                <c:pt idx="249">
                  <c:v>0.34845356712595021</c:v>
                </c:pt>
                <c:pt idx="250">
                  <c:v>0.32552150764458032</c:v>
                </c:pt>
                <c:pt idx="251">
                  <c:v>0.30409859696564107</c:v>
                </c:pt>
                <c:pt idx="252">
                  <c:v>0.28408552211566296</c:v>
                </c:pt>
                <c:pt idx="253">
                  <c:v>0.26538950526307142</c:v>
                </c:pt>
                <c:pt idx="254">
                  <c:v>0.24792387372359023</c:v>
                </c:pt>
                <c:pt idx="255">
                  <c:v>0.23160765825370846</c:v>
                </c:pt>
                <c:pt idx="256">
                  <c:v>0.21636521777170281</c:v>
                </c:pt>
                <c:pt idx="257">
                  <c:v>0.20212588876802057</c:v>
                </c:pt>
                <c:pt idx="258">
                  <c:v>0.18882365778110705</c:v>
                </c:pt>
                <c:pt idx="259">
                  <c:v>0.17639685542153127</c:v>
                </c:pt>
                <c:pt idx="260">
                  <c:v>0.16478787052701813</c:v>
                </c:pt>
                <c:pt idx="261">
                  <c:v>0.15394288312419474</c:v>
                </c:pt>
                <c:pt idx="262">
                  <c:v>0.14381161495993411</c:v>
                </c:pt>
                <c:pt idx="263">
                  <c:v>0.13434709644653048</c:v>
                </c:pt>
                <c:pt idx="264">
                  <c:v>0.12550544894094667</c:v>
                </c:pt>
                <c:pt idx="265">
                  <c:v>0.11724568134938379</c:v>
                </c:pt>
                <c:pt idx="266">
                  <c:v>0.10952950011476499</c:v>
                </c:pt>
                <c:pt idx="267">
                  <c:v>0.10232113170670608</c:v>
                </c:pt>
                <c:pt idx="268">
                  <c:v>9.5587156791452271E-2</c:v>
                </c:pt>
                <c:pt idx="269">
                  <c:v>8.9296355313359652E-2</c:v>
                </c:pt>
                <c:pt idx="270">
                  <c:v>8.3419561770042408E-2</c:v>
                </c:pt>
                <c:pt idx="271">
                  <c:v>7.7929530010526396E-2</c:v>
                </c:pt>
                <c:pt idx="272">
                  <c:v>7.2800806929864015E-2</c:v>
                </c:pt>
                <c:pt idx="273">
                  <c:v>6.8009614474879368E-2</c:v>
                </c:pt>
                <c:pt idx="274">
                  <c:v>6.3533739414216556E-2</c:v>
                </c:pt>
                <c:pt idx="275">
                  <c:v>5.9352430361835053E-2</c:v>
                </c:pt>
                <c:pt idx="276">
                  <c:v>5.5446301576703147E-2</c:v>
                </c:pt>
                <c:pt idx="277">
                  <c:v>5.1797243092835454E-2</c:v>
                </c:pt>
                <c:pt idx="278">
                  <c:v>4.8388336763152406E-2</c:v>
                </c:pt>
                <c:pt idx="279">
                  <c:v>4.520377782804131E-2</c:v>
                </c:pt>
                <c:pt idx="280">
                  <c:v>4.2228801645098589E-2</c:v>
                </c:pt>
                <c:pt idx="281">
                  <c:v>3.9449615240448647E-2</c:v>
                </c:pt>
                <c:pt idx="282">
                  <c:v>3.685333336437794E-2</c:v>
                </c:pt>
                <c:pt idx="283">
                  <c:v>3.4427918754895988E-2</c:v>
                </c:pt>
                <c:pt idx="284">
                  <c:v>3.2162126332335464E-2</c:v>
                </c:pt>
                <c:pt idx="285">
                  <c:v>3.0045451066320977E-2</c:v>
                </c:pt>
                <c:pt idx="286">
                  <c:v>2.8068079273455344E-2</c:v>
                </c:pt>
                <c:pt idx="287">
                  <c:v>2.6220843119971828E-2</c:v>
                </c:pt>
                <c:pt idx="288">
                  <c:v>2.4495178118454374E-2</c:v>
                </c:pt>
                <c:pt idx="289">
                  <c:v>2.2883083421604458E-2</c:v>
                </c:pt>
                <c:pt idx="290">
                  <c:v>2.1377084728996736E-2</c:v>
                </c:pt>
                <c:pt idx="291">
                  <c:v>1.9970199634876441E-2</c:v>
                </c:pt>
                <c:pt idx="292">
                  <c:v>1.8655905256365488E-2</c:v>
                </c:pt>
                <c:pt idx="293">
                  <c:v>1.7428107992013855E-2</c:v>
                </c:pt>
                <c:pt idx="294">
                  <c:v>1.6281115270507122E-2</c:v>
                </c:pt>
                <c:pt idx="295">
                  <c:v>1.5209609158565623E-2</c:v>
                </c:pt>
                <c:pt idx="296">
                  <c:v>1.4208621705688302E-2</c:v>
                </c:pt>
                <c:pt idx="297">
                  <c:v>1.3273511911445187E-2</c:v>
                </c:pt>
                <c:pt idx="298">
                  <c:v>1.2399944208543233E-2</c:v>
                </c:pt>
                <c:pt idx="299">
                  <c:v>1.1583868361916556E-2</c:v>
                </c:pt>
                <c:pt idx="300">
                  <c:v>1.0821500690655857E-2</c:v>
                </c:pt>
                <c:pt idx="301">
                  <c:v>1.0109306525723808E-2</c:v>
                </c:pt>
                <c:pt idx="302">
                  <c:v>9.4439838221317182E-3</c:v>
                </c:pt>
                <c:pt idx="303">
                  <c:v>8.8224478496042522E-3</c:v>
                </c:pt>
                <c:pt idx="304">
                  <c:v>8.2418168907585285E-3</c:v>
                </c:pt>
                <c:pt idx="305">
                  <c:v>7.6993988804942917E-3</c:v>
                </c:pt>
                <c:pt idx="306">
                  <c:v>7.1926789246550688E-3</c:v>
                </c:pt>
                <c:pt idx="307">
                  <c:v>6.719307640096232E-3</c:v>
                </c:pt>
                <c:pt idx="308">
                  <c:v>6.2770902621037388E-3</c:v>
                </c:pt>
                <c:pt idx="309">
                  <c:v>5.8639764686645949E-3</c:v>
                </c:pt>
                <c:pt idx="310">
                  <c:v>5.4780508744132692E-3</c:v>
                </c:pt>
                <c:pt idx="311">
                  <c:v>5.1175241501828159E-3</c:v>
                </c:pt>
                <c:pt idx="312">
                  <c:v>4.7807247269896751E-3</c:v>
                </c:pt>
                <c:pt idx="313">
                  <c:v>4.4660910459905145E-3</c:v>
                </c:pt>
                <c:pt idx="314">
                  <c:v>4.1721643184805587E-3</c:v>
                </c:pt>
                <c:pt idx="315">
                  <c:v>3.8975817623673878E-3</c:v>
                </c:pt>
                <c:pt idx="316">
                  <c:v>3.6410702837631173E-3</c:v>
                </c:pt>
                <c:pt idx="317">
                  <c:v>3.4014405744014378E-3</c:v>
                </c:pt>
                <c:pt idx="318">
                  <c:v>3.1775815975137946E-3</c:v>
                </c:pt>
                <c:pt idx="319">
                  <c:v>2.96845543659987E-3</c:v>
                </c:pt>
                <c:pt idx="320">
                  <c:v>2.773092483209966E-3</c:v>
                </c:pt>
                <c:pt idx="321">
                  <c:v>2.5905869414285564E-3</c:v>
                </c:pt>
                <c:pt idx="322">
                  <c:v>2.42009262821655E-3</c:v>
                </c:pt>
                <c:pt idx="323">
                  <c:v>2.2608190501414408E-3</c:v>
                </c:pt>
                <c:pt idx="324">
                  <c:v>2.1120277383058993E-3</c:v>
                </c:pt>
                <c:pt idx="325">
                  <c:v>1.9730288244824081E-3</c:v>
                </c:pt>
                <c:pt idx="326">
                  <c:v>1.843177842579815E-3</c:v>
                </c:pt>
                <c:pt idx="327">
                  <c:v>1.7218727406123735E-3</c:v>
                </c:pt>
                <c:pt idx="328">
                  <c:v>1.6085510893177513E-3</c:v>
                </c:pt>
                <c:pt idx="329">
                  <c:v>1.5026874744822202E-3</c:v>
                </c:pt>
                <c:pt idx="330">
                  <c:v>1.4037910608829299E-3</c:v>
                </c:pt>
                <c:pt idx="331">
                  <c:v>1.3114033165528417E-3</c:v>
                </c:pt>
                <c:pt idx="332">
                  <c:v>1.2250958868171877E-3</c:v>
                </c:pt>
                <c:pt idx="333">
                  <c:v>1.144468608244704E-3</c:v>
                </c:pt>
                <c:pt idx="334">
                  <c:v>1.069147653305574E-3</c:v>
                </c:pt>
                <c:pt idx="335">
                  <c:v>9.9878379713400555E-4</c:v>
                </c:pt>
                <c:pt idx="336">
                  <c:v>9.3305079835948686E-4</c:v>
                </c:pt>
                <c:pt idx="337">
                  <c:v>8.7164388649961858E-4</c:v>
                </c:pt>
                <c:pt idx="338">
                  <c:v>8.142783489014753E-4</c:v>
                </c:pt>
                <c:pt idx="339">
                  <c:v>7.6068821067998792E-4</c:v>
                </c:pt>
                <c:pt idx="340">
                  <c:v>7.1062500153300646E-4</c:v>
                </c:pt>
                <c:pt idx="341">
                  <c:v>6.6385660371548829E-4</c:v>
                </c:pt>
                <c:pt idx="342">
                  <c:v>6.2016617583154487E-4</c:v>
                </c:pt>
                <c:pt idx="343">
                  <c:v>5.7935114745459289E-4</c:v>
                </c:pt>
                <c:pt idx="344">
                  <c:v>5.4122227991424494E-4</c:v>
                </c:pt>
                <c:pt idx="345">
                  <c:v>5.0560278889534604E-4</c:v>
                </c:pt>
                <c:pt idx="346">
                  <c:v>4.7232752478114815E-4</c:v>
                </c:pt>
                <c:pt idx="347">
                  <c:v>4.4124220694033759E-4</c:v>
                </c:pt>
                <c:pt idx="348">
                  <c:v>4.1220270840773533E-4</c:v>
                </c:pt>
                <c:pt idx="349">
                  <c:v>3.850743876421353E-4</c:v>
                </c:pt>
                <c:pt idx="350">
                  <c:v>3.5973146426301412E-4</c:v>
                </c:pt>
                <c:pt idx="351">
                  <c:v>3.3605643587174885E-4</c:v>
                </c:pt>
                <c:pt idx="352">
                  <c:v>3.1393953325346542E-4</c:v>
                </c:pt>
                <c:pt idx="353">
                  <c:v>2.9327821143358657E-4</c:v>
                </c:pt>
                <c:pt idx="354">
                  <c:v>2.7397667422938732E-4</c:v>
                </c:pt>
                <c:pt idx="355">
                  <c:v>2.5594543009216234E-4</c:v>
                </c:pt>
                <c:pt idx="356">
                  <c:v>2.3910087718068612E-4</c:v>
                </c:pt>
                <c:pt idx="357">
                  <c:v>2.2336491574217546E-4</c:v>
                </c:pt>
                <c:pt idx="358">
                  <c:v>2.0866458600357317E-4</c:v>
                </c:pt>
                <c:pt idx="359">
                  <c:v>1.949317298942495E-4</c:v>
                </c:pt>
                <c:pt idx="360">
                  <c:v>1.8210267503170952E-4</c:v>
                </c:pt>
                <c:pt idx="361">
                  <c:v>1.7011793950511708E-4</c:v>
                </c:pt>
                <c:pt idx="362">
                  <c:v>1.5892195608787255E-4</c:v>
                </c:pt>
                <c:pt idx="363">
                  <c:v>1.4846281460056479E-4</c:v>
                </c:pt>
                <c:pt idx="364">
                  <c:v>1.3869202122976959E-4</c:v>
                </c:pt>
                <c:pt idx="365">
                  <c:v>1.2956427368678299E-4</c:v>
                </c:pt>
                <c:pt idx="366">
                  <c:v>1.2103725116381829E-4</c:v>
                </c:pt>
                <c:pt idx="367">
                  <c:v>1.1307141811380373E-4</c:v>
                </c:pt>
                <c:pt idx="368">
                  <c:v>1.0562984094401007E-4</c:v>
                </c:pt>
                <c:pt idx="369">
                  <c:v>9.867801677361225E-5</c:v>
                </c:pt>
                <c:pt idx="370">
                  <c:v>9.2183713461222564E-5</c:v>
                </c:pt>
                <c:pt idx="371">
                  <c:v>8.6116820160686395E-5</c:v>
                </c:pt>
                <c:pt idx="372">
                  <c:v>8.0449207712244948E-5</c:v>
                </c:pt>
                <c:pt idx="373">
                  <c:v>7.5154598221770845E-5</c:v>
                </c:pt>
                <c:pt idx="374">
                  <c:v>7.0208443223383074E-5</c:v>
                </c:pt>
                <c:pt idx="375">
                  <c:v>6.5587809860543706E-5</c:v>
                </c:pt>
                <c:pt idx="376">
                  <c:v>6.1271274557917068E-5</c:v>
                </c:pt>
                <c:pt idx="377">
                  <c:v>5.723882369100189E-5</c:v>
                </c:pt>
                <c:pt idx="378">
                  <c:v>5.347176079299281E-5</c:v>
                </c:pt>
                <c:pt idx="379">
                  <c:v>4.9952619868636691E-5</c:v>
                </c:pt>
                <c:pt idx="380">
                  <c:v>4.6665084413164523E-5</c:v>
                </c:pt>
                <c:pt idx="381">
                  <c:v>4.359391176083098E-5</c:v>
                </c:pt>
                <c:pt idx="382">
                  <c:v>4.0724862412304349E-5</c:v>
                </c:pt>
                <c:pt idx="383">
                  <c:v>3.8044634013233973E-5</c:v>
                </c:pt>
                <c:pt idx="384">
                  <c:v>3.5540799677887333E-5</c:v>
                </c:pt>
                <c:pt idx="385">
                  <c:v>3.3201750371894838E-5</c:v>
                </c:pt>
                <c:pt idx="386">
                  <c:v>3.1016641086960335E-5</c:v>
                </c:pt>
                <c:pt idx="387">
                  <c:v>2.8975340557976709E-5</c:v>
                </c:pt>
                <c:pt idx="388">
                  <c:v>2.7068384289410412E-5</c:v>
                </c:pt>
                <c:pt idx="389">
                  <c:v>2.5286930673161873E-5</c:v>
                </c:pt>
                <c:pt idx="390">
                  <c:v>2.3622719994442615E-5</c:v>
                </c:pt>
                <c:pt idx="391">
                  <c:v>2.2068036135599971E-5</c:v>
                </c:pt>
                <c:pt idx="392">
                  <c:v>2.0615670800329381E-5</c:v>
                </c:pt>
                <c:pt idx="393">
                  <c:v>1.9258890092399957E-5</c:v>
                </c:pt>
                <c:pt idx="394">
                  <c:v>1.799140329393574E-5</c:v>
                </c:pt>
                <c:pt idx="395">
                  <c:v>1.6807333698493215E-5</c:v>
                </c:pt>
                <c:pt idx="396">
                  <c:v>1.5701191363702785E-5</c:v>
                </c:pt>
                <c:pt idx="397">
                  <c:v>1.4667847657141878E-5</c:v>
                </c:pt>
                <c:pt idx="398">
                  <c:v>1.3702511477421682E-5</c:v>
                </c:pt>
                <c:pt idx="399">
                  <c:v>1.280070704023665E-5</c:v>
                </c:pt>
                <c:pt idx="400">
                  <c:v>1.1958253126381831E-5</c:v>
                </c:pt>
                <c:pt idx="401">
                  <c:v>1.1171243695521482E-5</c:v>
                </c:pt>
                <c:pt idx="402">
                  <c:v>1.0436029775824753E-5</c:v>
                </c:pt>
                <c:pt idx="403">
                  <c:v>9.7492025454997283E-6</c:v>
                </c:pt>
                <c:pt idx="404">
                  <c:v>9.1075775277833879E-6</c:v>
                </c:pt>
                <c:pt idx="405">
                  <c:v>8.5081798261075948E-6</c:v>
                </c:pt>
                <c:pt idx="406">
                  <c:v>7.9482303309839093E-6</c:v>
                </c:pt>
                <c:pt idx="407">
                  <c:v>7.4251328346555109E-6</c:v>
                </c:pt>
                <c:pt idx="408">
                  <c:v>6.9364619937732793E-6</c:v>
                </c:pt>
                <c:pt idx="409">
                  <c:v>6.4799520842849868E-6</c:v>
                </c:pt>
                <c:pt idx="410">
                  <c:v>6.0534864963996563E-6</c:v>
                </c:pt>
                <c:pt idx="411">
                  <c:v>5.655087920920467E-6</c:v>
                </c:pt>
                <c:pt idx="412">
                  <c:v>5.2829091814451395E-6</c:v>
                </c:pt>
                <c:pt idx="413">
                  <c:v>4.9352246699272997E-6</c:v>
                </c:pt>
                <c:pt idx="414">
                  <c:v>4.6104223458897776E-6</c:v>
                </c:pt>
                <c:pt idx="415">
                  <c:v>4.3069962621942024E-6</c:v>
                </c:pt>
                <c:pt idx="416">
                  <c:v>4.0235395827126007E-6</c:v>
                </c:pt>
                <c:pt idx="417">
                  <c:v>3.7587380595274366E-6</c:v>
                </c:pt>
                <c:pt idx="418">
                  <c:v>3.5113639394171143E-6</c:v>
                </c:pt>
                <c:pt idx="419">
                  <c:v>3.2802702713743555E-6</c:v>
                </c:pt>
                <c:pt idx="420">
                  <c:v>3.0643855887642529E-6</c:v>
                </c:pt>
                <c:pt idx="421">
                  <c:v>2.8627089414658159E-6</c:v>
                </c:pt>
                <c:pt idx="422">
                  <c:v>2.6743052549635243E-6</c:v>
                </c:pt>
                <c:pt idx="423">
                  <c:v>2.4983009948713058E-6</c:v>
                </c:pt>
                <c:pt idx="424">
                  <c:v>2.3338801167874997E-6</c:v>
                </c:pt>
                <c:pt idx="425">
                  <c:v>2.1802802827022949E-6</c:v>
                </c:pt>
                <c:pt idx="426">
                  <c:v>2.0367893264150124E-6</c:v>
                </c:pt>
                <c:pt idx="427">
                  <c:v>1.9027419515731273E-6</c:v>
                </c:pt>
                <c:pt idx="428">
                  <c:v>1.7775166470234817E-6</c:v>
                </c:pt>
                <c:pt idx="429">
                  <c:v>1.6605328051737086E-6</c:v>
                </c:pt>
                <c:pt idx="430">
                  <c:v>1.5512480300031412E-6</c:v>
                </c:pt>
                <c:pt idx="431">
                  <c:v>1.4491556222417936E-6</c:v>
                </c:pt>
                <c:pt idx="432">
                  <c:v>1.3537822300574373E-6</c:v>
                </c:pt>
                <c:pt idx="433">
                  <c:v>1.2646856543581802E-6</c:v>
                </c:pt>
                <c:pt idx="434">
                  <c:v>1.181452798534826E-6</c:v>
                </c:pt>
                <c:pt idx="435">
                  <c:v>1.1036977531369899E-6</c:v>
                </c:pt>
                <c:pt idx="436">
                  <c:v>1.0310600066025641E-6</c:v>
                </c:pt>
                <c:pt idx="437">
                  <c:v>9.6320277374457706E-7</c:v>
                </c:pt>
                <c:pt idx="438">
                  <c:v>8.9981143424546975E-7</c:v>
                </c:pt>
                <c:pt idx="439">
                  <c:v>8.4059207391886461E-7</c:v>
                </c:pt>
                <c:pt idx="440">
                  <c:v>7.8527012197538063E-7</c:v>
                </c:pt>
                <c:pt idx="441">
                  <c:v>7.3358907797417464E-7</c:v>
                </c:pt>
                <c:pt idx="442">
                  <c:v>6.8530932255771642E-7</c:v>
                </c:pt>
                <c:pt idx="443">
                  <c:v>6.40207006455764E-7</c:v>
                </c:pt>
                <c:pt idx="444">
                  <c:v>5.9807301260740465E-7</c:v>
                </c:pt>
                <c:pt idx="445">
                  <c:v>5.5871198658903413E-7</c:v>
                </c:pt>
                <c:pt idx="446">
                  <c:v>5.2194143085285394E-7</c:v>
                </c:pt>
                <c:pt idx="447">
                  <c:v>4.8759085857631791E-7</c:v>
                </c:pt>
                <c:pt idx="448">
                  <c:v>4.5550100319934821E-7</c:v>
                </c:pt>
                <c:pt idx="449">
                  <c:v>4.2552307998434034E-7</c:v>
                </c:pt>
                <c:pt idx="450">
                  <c:v>3.9751809617517325E-7</c:v>
                </c:pt>
                <c:pt idx="451">
                  <c:v>3.7135620655677849E-7</c:v>
                </c:pt>
                <c:pt idx="452">
                  <c:v>3.4691611142731554E-7</c:v>
                </c:pt>
                <c:pt idx="453">
                  <c:v>3.2408449419165055E-7</c:v>
                </c:pt>
                <c:pt idx="454">
                  <c:v>3.027554959685384E-7</c:v>
                </c:pt>
                <c:pt idx="455">
                  <c:v>2.82830224775522E-7</c:v>
                </c:pt>
                <c:pt idx="456">
                  <c:v>2.6421629701588386E-7</c:v>
                </c:pt>
                <c:pt idx="457">
                  <c:v>2.4682740914175151E-7</c:v>
                </c:pt>
                <c:pt idx="458">
                  <c:v>2.3058293750737226E-7</c:v>
                </c:pt>
                <c:pt idx="459">
                  <c:v>2.154075645572747E-7</c:v>
                </c:pt>
                <c:pt idx="460">
                  <c:v>2.0123092961613769E-7</c:v>
                </c:pt>
                <c:pt idx="461">
                  <c:v>1.8798730266125235E-7</c:v>
                </c:pt>
                <c:pt idx="462">
                  <c:v>1.7561527956502228E-7</c:v>
                </c:pt>
                <c:pt idx="463">
                  <c:v>1.6405749739449257E-7</c:v>
                </c:pt>
                <c:pt idx="464">
                  <c:v>1.532603684478927E-7</c:v>
                </c:pt>
                <c:pt idx="465">
                  <c:v>1.4317383179505319E-7</c:v>
                </c:pt>
                <c:pt idx="466">
                  <c:v>1.3375112116971185E-7</c:v>
                </c:pt>
                <c:pt idx="467">
                  <c:v>1.2494854813754162E-7</c:v>
                </c:pt>
                <c:pt idx="468">
                  <c:v>1.1672529953455787E-7</c:v>
                </c:pt>
                <c:pt idx="469">
                  <c:v>1.090432482367274E-7</c:v>
                </c:pt>
                <c:pt idx="470">
                  <c:v>1.0186677638341176E-7</c:v>
                </c:pt>
                <c:pt idx="471">
                  <c:v>9.5162610235019976E-8</c:v>
                </c:pt>
                <c:pt idx="472">
                  <c:v>8.8899665899187212E-8</c:v>
                </c:pt>
                <c:pt idx="473">
                  <c:v>8.3048905210188517E-8</c:v>
                </c:pt>
                <c:pt idx="474">
                  <c:v>7.7583201093371792E-8</c:v>
                </c:pt>
                <c:pt idx="475">
                  <c:v>7.2477211790371915E-8</c:v>
                </c:pt>
                <c:pt idx="476">
                  <c:v>6.7707263361950545E-8</c:v>
                </c:pt>
                <c:pt idx="477">
                  <c:v>6.3251239923685705E-8</c:v>
                </c:pt>
                <c:pt idx="478">
                  <c:v>5.9088481105588425E-8</c:v>
                </c:pt>
                <c:pt idx="479">
                  <c:v>5.5199686260217657E-8</c:v>
                </c:pt>
                <c:pt idx="480">
                  <c:v>5.1566824975153978E-8</c:v>
                </c:pt>
                <c:pt idx="481">
                  <c:v>4.8173053474922788E-8</c:v>
                </c:pt>
                <c:pt idx="482">
                  <c:v>4.50026365247643E-8</c:v>
                </c:pt>
                <c:pt idx="483">
                  <c:v>4.2040874474156774E-8</c:v>
                </c:pt>
                <c:pt idx="484">
                  <c:v>3.9274035101830082E-8</c:v>
                </c:pt>
                <c:pt idx="485">
                  <c:v>3.6689289946268635E-8</c:v>
                </c:pt>
                <c:pt idx="486">
                  <c:v>3.4274654826500018E-8</c:v>
                </c:pt>
                <c:pt idx="487">
                  <c:v>3.2018934277393459E-8</c:v>
                </c:pt>
                <c:pt idx="488">
                  <c:v>2.9911669641842432E-8</c:v>
                </c:pt>
                <c:pt idx="489">
                  <c:v>2.7943090579160468E-8</c:v>
                </c:pt>
                <c:pt idx="490">
                  <c:v>2.6104069764858733E-8</c:v>
                </c:pt>
                <c:pt idx="491">
                  <c:v>2.4386080571770632E-8</c:v>
                </c:pt>
                <c:pt idx="492">
                  <c:v>2.2781157536311898E-8</c:v>
                </c:pt>
                <c:pt idx="493">
                  <c:v>2.1281859426577799E-8</c:v>
                </c:pt>
                <c:pt idx="494">
                  <c:v>1.988123474104254E-8</c:v>
                </c:pt>
                <c:pt idx="495">
                  <c:v>1.8572789477895469E-8</c:v>
                </c:pt>
                <c:pt idx="496">
                  <c:v>1.7350457025576461E-8</c:v>
                </c:pt>
                <c:pt idx="497">
                  <c:v>1.6208570034907877E-8</c:v>
                </c:pt>
                <c:pt idx="498">
                  <c:v>1.5141834142408103E-8</c:v>
                </c:pt>
                <c:pt idx="499">
                  <c:v>1.4145303422954682E-8</c:v>
                </c:pt>
                <c:pt idx="500">
                  <c:v>1.321435745798328E-8</c:v>
                </c:pt>
                <c:pt idx="501">
                  <c:v>1.2344679912899052E-8</c:v>
                </c:pt>
                <c:pt idx="502">
                  <c:v>1.1532238524374523E-8</c:v>
                </c:pt>
                <c:pt idx="503">
                  <c:v>1.0773266404744986E-8</c:v>
                </c:pt>
                <c:pt idx="504">
                  <c:v>1.0064244576819207E-8</c:v>
                </c:pt>
                <c:pt idx="505">
                  <c:v>9.4018856581279854E-9</c:v>
                </c:pt>
                <c:pt idx="506">
                  <c:v>8.7831186189625495E-9</c:v>
                </c:pt>
                <c:pt idx="507">
                  <c:v>8.2050745435333744E-9</c:v>
                </c:pt>
                <c:pt idx="508">
                  <c:v>7.6650733282309461E-9</c:v>
                </c:pt>
                <c:pt idx="509">
                  <c:v>7.1606112553149627E-9</c:v>
                </c:pt>
                <c:pt idx="510">
                  <c:v>6.6893493844172723E-9</c:v>
                </c:pt>
                <c:pt idx="511">
                  <c:v>6.2491027080357642E-9</c:v>
                </c:pt>
                <c:pt idx="512">
                  <c:v>5.8378300207385713E-9</c:v>
                </c:pt>
                <c:pt idx="513">
                  <c:v>5.4536244551071436E-9</c:v>
                </c:pt>
                <c:pt idx="514">
                  <c:v>5.0947046405380328E-9</c:v>
                </c:pt>
                <c:pt idx="515">
                  <c:v>4.7594064439111553E-9</c:v>
                </c:pt>
                <c:pt idx="516">
                  <c:v>4.4461752538300979E-9</c:v>
                </c:pt>
                <c:pt idx="517">
                  <c:v>4.1535587726603245E-9</c:v>
                </c:pt>
                <c:pt idx="518">
                  <c:v>3.8802002829455334E-9</c:v>
                </c:pt>
                <c:pt idx="519">
                  <c:v>3.6248323569818917E-9</c:v>
                </c:pt>
                <c:pt idx="520">
                  <c:v>3.3862709803845409E-9</c:v>
                </c:pt>
                <c:pt idx="521">
                  <c:v>3.1634100624002939E-9</c:v>
                </c:pt>
                <c:pt idx="522">
                  <c:v>2.9552163075135455E-9</c:v>
                </c:pt>
                <c:pt idx="523">
                  <c:v>2.7607244245675873E-9</c:v>
                </c:pt>
                <c:pt idx="524">
                  <c:v>2.5790326511883983E-9</c:v>
                </c:pt>
                <c:pt idx="525">
                  <c:v>2.4092985727598827E-9</c:v>
                </c:pt>
                <c:pt idx="526">
                  <c:v>2.2507352165652192E-9</c:v>
                </c:pt>
                <c:pt idx="527">
                  <c:v>2.1026074029847907E-9</c:v>
                </c:pt>
                <c:pt idx="528">
                  <c:v>1.9642283368330141E-9</c:v>
                </c:pt>
                <c:pt idx="529">
                  <c:v>1.8349564230297829E-9</c:v>
                </c:pt>
                <c:pt idx="530">
                  <c:v>1.7141922918423778E-9</c:v>
                </c:pt>
                <c:pt idx="531">
                  <c:v>1.6013760199053635E-9</c:v>
                </c:pt>
                <c:pt idx="532">
                  <c:v>1.4959845341337224E-9</c:v>
                </c:pt>
                <c:pt idx="533">
                  <c:v>1.3975291864924557E-9</c:v>
                </c:pt>
                <c:pt idx="534">
                  <c:v>1.3055534883780642E-9</c:v>
                </c:pt>
                <c:pt idx="535">
                  <c:v>1.2196309941073572E-9</c:v>
                </c:pt>
                <c:pt idx="536">
                  <c:v>1.1393633237003805E-9</c:v>
                </c:pt>
                <c:pt idx="537">
                  <c:v>1.0643783157900847E-9</c:v>
                </c:pt>
                <c:pt idx="538">
                  <c:v>9.9432830209469583E-10</c:v>
                </c:pt>
                <c:pt idx="539">
                  <c:v>9.2888849545237091E-10</c:v>
                </c:pt>
                <c:pt idx="540">
                  <c:v>8.6775548394425528E-10</c:v>
                </c:pt>
                <c:pt idx="541">
                  <c:v>8.1064582412393715E-10</c:v>
                </c:pt>
                <c:pt idx="542">
                  <c:v>7.5729472683080312E-10</c:v>
                </c:pt>
                <c:pt idx="543">
                  <c:v>7.0745482949406178E-10</c:v>
                </c:pt>
                <c:pt idx="544">
                  <c:v>6.6089504923521976E-10</c:v>
                </c:pt>
                <c:pt idx="545">
                  <c:v>6.1739951145141323E-10</c:v>
                </c:pt>
                <c:pt idx="546">
                  <c:v>5.7676654891197098E-10</c:v>
                </c:pt>
                <c:pt idx="547">
                  <c:v>5.3880776672751128E-10</c:v>
                </c:pt>
                <c:pt idx="548">
                  <c:v>5.0334716885630341E-10</c:v>
                </c:pt>
                <c:pt idx="549">
                  <c:v>4.7022034209793271E-10</c:v>
                </c:pt>
                <c:pt idx="550">
                  <c:v>4.3927369379085612E-10</c:v>
                </c:pt>
                <c:pt idx="551">
                  <c:v>4.1036373967942701E-10</c:v>
                </c:pt>
                <c:pt idx="552">
                  <c:v>3.833564386485848E-10</c:v>
                </c:pt>
                <c:pt idx="553">
                  <c:v>3.581265712417014E-10</c:v>
                </c:pt>
                <c:pt idx="554">
                  <c:v>3.3455715908008235E-10</c:v>
                </c:pt>
                <c:pt idx="555">
                  <c:v>3.1253892249225748E-10</c:v>
                </c:pt>
                <c:pt idx="556">
                  <c:v>2.919697738383576E-10</c:v>
                </c:pt>
                <c:pt idx="557">
                  <c:v>2.7275434418037417E-10</c:v>
                </c:pt>
                <c:pt idx="558">
                  <c:v>2.5480354110370594E-10</c:v>
                </c:pt>
                <c:pt idx="559">
                  <c:v>2.3803413563983105E-10</c:v>
                </c:pt>
                <c:pt idx="560">
                  <c:v>2.2236837637486977E-10</c:v>
                </c:pt>
                <c:pt idx="561">
                  <c:v>2.0773362895485061E-10</c:v>
                </c:pt>
                <c:pt idx="562">
                  <c:v>1.9406203931624464E-10</c:v>
                </c:pt>
                <c:pt idx="563">
                  <c:v>1.8129021908033527E-10</c:v>
                </c:pt>
                <c:pt idx="564">
                  <c:v>1.6935895165275293E-10</c:v>
                </c:pt>
                <c:pt idx="565">
                  <c:v>1.5821291766550417E-10</c:v>
                </c:pt>
                <c:pt idx="566">
                  <c:v>1.4780043848850617E-10</c:v>
                </c:pt>
                <c:pt idx="567">
                  <c:v>1.3807323662141662E-10</c:v>
                </c:pt>
                <c:pt idx="568">
                  <c:v>1.2898621185481501E-10</c:v>
                </c:pt>
                <c:pt idx="569">
                  <c:v>1.2049723216290562E-10</c:v>
                </c:pt>
                <c:pt idx="570">
                  <c:v>1.1256693835821557E-10</c:v>
                </c:pt>
                <c:pt idx="571">
                  <c:v>1.0515856160256845E-10</c:v>
                </c:pt>
                <c:pt idx="572">
                  <c:v>9.8237752928222646E-11</c:v>
                </c:pt>
                <c:pt idx="573">
                  <c:v>9.177242397874836E-11</c:v>
                </c:pt>
                <c:pt idx="574">
                  <c:v>8.5732598231237795E-11</c:v>
                </c:pt>
                <c:pt idx="575">
                  <c:v>8.0090272010039692E-11</c:v>
                </c:pt>
                <c:pt idx="576">
                  <c:v>7.4819284647607889E-11</c:v>
                </c:pt>
                <c:pt idx="577">
                  <c:v>6.989519719046419E-11</c:v>
                </c:pt>
                <c:pt idx="578">
                  <c:v>6.5295179087895177E-11</c:v>
                </c:pt>
                <c:pt idx="579">
                  <c:v>6.0997902338014652E-11</c:v>
                </c:pt>
                <c:pt idx="580">
                  <c:v>5.6983442600399738E-11</c:v>
                </c:pt>
                <c:pt idx="581">
                  <c:v>5.3233186816808715E-11</c:v>
                </c:pt>
                <c:pt idx="582">
                  <c:v>4.9729746911663859E-11</c:v>
                </c:pt>
                <c:pt idx="583">
                  <c:v>4.6456879172171152E-11</c:v>
                </c:pt>
                <c:pt idx="584">
                  <c:v>4.3399408934282512E-11</c:v>
                </c:pt>
                <c:pt idx="585">
                  <c:v>4.0543160225306723E-11</c:v>
                </c:pt>
                <c:pt idx="586">
                  <c:v>3.7874890036956723E-11</c:v>
                </c:pt>
                <c:pt idx="587">
                  <c:v>3.5382226924089995E-11</c:v>
                </c:pt>
                <c:pt idx="588">
                  <c:v>3.305361364445488E-11</c:v>
                </c:pt>
                <c:pt idx="589">
                  <c:v>3.087825357349179E-11</c:v>
                </c:pt>
                <c:pt idx="590">
                  <c:v>2.8846060645741252E-11</c:v>
                </c:pt>
                <c:pt idx="591">
                  <c:v>2.6947612590762089E-11</c:v>
                </c:pt>
                <c:pt idx="592">
                  <c:v>2.5174107246737732E-11</c:v>
                </c:pt>
                <c:pt idx="593">
                  <c:v>2.3517321749218595E-11</c:v>
                </c:pt>
                <c:pt idx="594">
                  <c:v>2.1969574405778964E-11</c:v>
                </c:pt>
                <c:pt idx="595">
                  <c:v>2.052368907982009E-11</c:v>
                </c:pt>
                <c:pt idx="596">
                  <c:v>1.9172961918384836E-11</c:v>
                </c:pt>
                <c:pt idx="597">
                  <c:v>1.7911130269717282E-11</c:v>
                </c:pt>
                <c:pt idx="598">
                  <c:v>1.6732343646453422E-11</c:v>
                </c:pt>
                <c:pt idx="599">
                  <c:v>1.5631136599813638E-11</c:v>
                </c:pt>
                <c:pt idx="600">
                  <c:v>1.4602403379028139E-11</c:v>
                </c:pt>
                <c:pt idx="601">
                  <c:v>1.3641374258503571E-11</c:v>
                </c:pt>
                <c:pt idx="602">
                  <c:v>1.2743593422971684E-11</c:v>
                </c:pt>
                <c:pt idx="603">
                  <c:v>1.1904898308084455E-11</c:v>
                </c:pt>
                <c:pt idx="604">
                  <c:v>1.1121400300668249E-11</c:v>
                </c:pt>
                <c:pt idx="605">
                  <c:v>1.0389466709153645E-11</c:v>
                </c:pt>
                <c:pt idx="606">
                  <c:v>9.7057039205868141E-12</c:v>
                </c:pt>
                <c:pt idx="607">
                  <c:v>9.0669416661298082E-12</c:v>
                </c:pt>
                <c:pt idx="608">
                  <c:v>8.4702183220967124E-12</c:v>
                </c:pt>
                <c:pt idx="609">
                  <c:v>7.9127671783738714E-12</c:v>
                </c:pt>
                <c:pt idx="610">
                  <c:v>7.3920036105576516E-12</c:v>
                </c:pt>
                <c:pt idx="611">
                  <c:v>6.9055130963333053E-12</c:v>
                </c:pt>
                <c:pt idx="612">
                  <c:v>6.4510400205328276E-12</c:v>
                </c:pt>
                <c:pt idx="613">
                  <c:v>6.0264772169664336E-12</c:v>
                </c:pt>
                <c:pt idx="614">
                  <c:v>5.6298561985382937E-12</c:v>
                </c:pt>
                <c:pt idx="615">
                  <c:v>5.2593380303484276E-12</c:v>
                </c:pt>
                <c:pt idx="616">
                  <c:v>4.9132048034638681E-12</c:v>
                </c:pt>
                <c:pt idx="617">
                  <c:v>4.5898516698271829E-12</c:v>
                </c:pt>
                <c:pt idx="618">
                  <c:v>4.2877794013721963E-12</c:v>
                </c:pt>
                <c:pt idx="619">
                  <c:v>4.0055874388472085E-12</c:v>
                </c:pt>
                <c:pt idx="620">
                  <c:v>3.741967398116558E-12</c:v>
                </c:pt>
                <c:pt idx="621">
                  <c:v>3.4956970038324688E-12</c:v>
                </c:pt>
                <c:pt idx="622">
                  <c:v>3.2656344223506324E-12</c:v>
                </c:pt>
                <c:pt idx="623">
                  <c:v>3.0507129676140576E-12</c:v>
                </c:pt>
                <c:pt idx="624">
                  <c:v>2.8499361554590032E-12</c:v>
                </c:pt>
                <c:pt idx="625">
                  <c:v>2.6623730834122663E-12</c:v>
                </c:pt>
                <c:pt idx="626">
                  <c:v>2.4871541145582292E-12</c:v>
                </c:pt>
                <c:pt idx="627">
                  <c:v>2.3234668454639077E-12</c:v>
                </c:pt>
                <c:pt idx="628">
                  <c:v>2.1705523394672613E-12</c:v>
                </c:pt>
                <c:pt idx="629">
                  <c:v>2.0277016078644003E-12</c:v>
                </c:pt>
                <c:pt idx="630">
                  <c:v>1.8942523226806906E-12</c:v>
                </c:pt>
                <c:pt idx="631">
                  <c:v>1.7695857457845146E-12</c:v>
                </c:pt>
                <c:pt idx="632">
                  <c:v>1.6531238601055098E-12</c:v>
                </c:pt>
                <c:pt idx="633">
                  <c:v>1.5443266896561657E-12</c:v>
                </c:pt>
                <c:pt idx="634">
                  <c:v>1.4426897959310498E-12</c:v>
                </c:pt>
                <c:pt idx="635">
                  <c:v>1.3477419390757086E-12</c:v>
                </c:pt>
                <c:pt idx="636">
                  <c:v>1.259042892981243E-12</c:v>
                </c:pt>
                <c:pt idx="637">
                  <c:v>1.1761814041742368E-12</c:v>
                </c:pt>
                <c:pt idx="638">
                  <c:v>1.098773285038421E-12</c:v>
                </c:pt>
                <c:pt idx="639">
                  <c:v>1.0264596325272921E-12</c:v>
                </c:pt>
                <c:pt idx="640">
                  <c:v>9.5890516410873627E-13</c:v>
                </c:pt>
                <c:pt idx="641">
                  <c:v>8.9579666322626001E-13</c:v>
                </c:pt>
                <c:pt idx="642">
                  <c:v>8.3684152706920398E-13</c:v>
                </c:pt>
                <c:pt idx="643">
                  <c:v>7.8176640991866936E-13</c:v>
                </c:pt>
                <c:pt idx="644">
                  <c:v>7.303159557790248E-13</c:v>
                </c:pt>
                <c:pt idx="645">
                  <c:v>6.8225161441883634E-13</c:v>
                </c:pt>
                <c:pt idx="646">
                  <c:v>6.3735053533178827E-13</c:v>
                </c:pt>
                <c:pt idx="647">
                  <c:v>5.9540453448944078E-13</c:v>
                </c:pt>
                <c:pt idx="648">
                  <c:v>5.5621912909516959E-13</c:v>
                </c:pt>
                <c:pt idx="649">
                  <c:v>5.1961263586392031E-13</c:v>
                </c:pt>
                <c:pt idx="650">
                  <c:v>4.8541532864694773E-13</c:v>
                </c:pt>
                <c:pt idx="651">
                  <c:v>4.5346865149586538E-13</c:v>
                </c:pt>
                <c:pt idx="652">
                  <c:v>4.2362448351737166E-13</c:v>
                </c:pt>
                <c:pt idx="653">
                  <c:v>3.9574445211014994E-13</c:v>
                </c:pt>
                <c:pt idx="654">
                  <c:v>3.6969929139976246E-13</c:v>
                </c:pt>
                <c:pt idx="655">
                  <c:v>3.4536824289691902E-13</c:v>
                </c:pt>
                <c:pt idx="656">
                  <c:v>3.2263849560026996E-13</c:v>
                </c:pt>
                <c:pt idx="657">
                  <c:v>3.0140466294775818E-13</c:v>
                </c:pt>
                <c:pt idx="658">
                  <c:v>2.8156829419141284E-13</c:v>
                </c:pt>
                <c:pt idx="659">
                  <c:v>2.6303741793007204E-13</c:v>
                </c:pt>
                <c:pt idx="660">
                  <c:v>2.4572611568362252E-13</c:v>
                </c:pt>
                <c:pt idx="661">
                  <c:v>2.29554123531631E-13</c:v>
                </c:pt>
                <c:pt idx="662">
                  <c:v>2.1444645996936399E-13</c:v>
                </c:pt>
                <c:pt idx="663">
                  <c:v>2.0033307825574861E-13</c:v>
                </c:pt>
                <c:pt idx="664">
                  <c:v>1.8714854164138392E-13</c:v>
                </c:pt>
                <c:pt idx="665">
                  <c:v>1.7483171997079694E-13</c:v>
                </c:pt>
                <c:pt idx="666">
                  <c:v>1.633255062522384E-13</c:v>
                </c:pt>
                <c:pt idx="667">
                  <c:v>1.5257655188089244E-13</c:v>
                </c:pt>
                <c:pt idx="668">
                  <c:v>1.4253501928786215E-13</c:v>
                </c:pt>
                <c:pt idx="669">
                  <c:v>1.3315435086808701E-13</c:v>
                </c:pt>
                <c:pt idx="670">
                  <c:v>1.2439105311582512E-13</c:v>
                </c:pt>
                <c:pt idx="671">
                  <c:v>1.1620449496684417E-13</c:v>
                </c:pt>
                <c:pt idx="672">
                  <c:v>1.0855671941233357E-13</c:v>
                </c:pt>
                <c:pt idx="673">
                  <c:v>1.0141226751108488E-13</c:v>
                </c:pt>
                <c:pt idx="674">
                  <c:v>9.473801398397253E-14</c:v>
                </c:pt>
                <c:pt idx="675">
                  <c:v>8.8503013628467846E-14</c:v>
                </c:pt>
                <c:pt idx="676">
                  <c:v>8.2678357841086773E-14</c:v>
                </c:pt>
                <c:pt idx="677">
                  <c:v>7.7237040582536958E-14</c:v>
                </c:pt>
                <c:pt idx="678">
                  <c:v>7.2153833164111201E-14</c:v>
                </c:pt>
                <c:pt idx="679">
                  <c:v>6.7405167274773739E-14</c:v>
                </c:pt>
                <c:pt idx="680">
                  <c:v>6.2969025706594212E-14</c:v>
                </c:pt>
                <c:pt idx="681">
                  <c:v>5.8824840271877082E-14</c:v>
                </c:pt>
                <c:pt idx="682">
                  <c:v>5.4953396438679172E-14</c:v>
                </c:pt>
                <c:pt idx="683">
                  <c:v>5.1336744242557258E-14</c:v>
                </c:pt>
                <c:pt idx="684">
                  <c:v>4.7958115061487912E-14</c:v>
                </c:pt>
                <c:pt idx="685">
                  <c:v>4.4801843868086003E-14</c:v>
                </c:pt>
                <c:pt idx="686">
                  <c:v>4.1853296598644118E-14</c:v>
                </c:pt>
                <c:pt idx="687">
                  <c:v>3.9098802302239036E-14</c:v>
                </c:pt>
                <c:pt idx="688">
                  <c:v>3.6525589755314446E-14</c:v>
                </c:pt>
                <c:pt idx="689">
                  <c:v>3.4121728247853043E-14</c:v>
                </c:pt>
                <c:pt idx="690">
                  <c:v>3.1876072266592999E-14</c:v>
                </c:pt>
                <c:pt idx="691">
                  <c:v>2.97782098188122E-14</c:v>
                </c:pt>
                <c:pt idx="692">
                  <c:v>2.7818414157083376E-14</c:v>
                </c:pt>
                <c:pt idx="693">
                  <c:v>2.5987598681171652E-14</c:v>
                </c:pt>
                <c:pt idx="694">
                  <c:v>2.4277274807977126E-14</c:v>
                </c:pt>
                <c:pt idx="695">
                  <c:v>2.2679512614186184E-14</c:v>
                </c:pt>
                <c:pt idx="696">
                  <c:v>2.1186904069151106E-14</c:v>
                </c:pt>
                <c:pt idx="697">
                  <c:v>1.9792528687527048E-14</c:v>
                </c:pt>
                <c:pt idx="698">
                  <c:v>1.8489921442414741E-14</c:v>
                </c:pt>
                <c:pt idx="699">
                  <c:v>1.7273042790238029E-14</c:v>
                </c:pt>
                <c:pt idx="700">
                  <c:v>1.6136250668376505E-14</c:v>
                </c:pt>
                <c:pt idx="701">
                  <c:v>1.5074274335720151E-14</c:v>
                </c:pt>
                <c:pt idx="702">
                  <c:v>1.4082189934857623E-14</c:v>
                </c:pt>
                <c:pt idx="703">
                  <c:v>1.3155397662592126E-14</c:v>
                </c:pt>
                <c:pt idx="704">
                  <c:v>1.2289600442935945E-14</c:v>
                </c:pt>
                <c:pt idx="705">
                  <c:v>1.1480784003700862E-14</c:v>
                </c:pt>
                <c:pt idx="706">
                  <c:v>1.0725198264309476E-14</c:v>
                </c:pt>
                <c:pt idx="707">
                  <c:v>1.0019339948531982E-14</c:v>
                </c:pt>
                <c:pt idx="708">
                  <c:v>9.3599363415322482E-15</c:v>
                </c:pt>
                <c:pt idx="709">
                  <c:v>8.7439301159127082E-15</c:v>
                </c:pt>
                <c:pt idx="710">
                  <c:v>8.1684651564039492E-15</c:v>
                </c:pt>
                <c:pt idx="711">
                  <c:v>7.6308733174751168E-15</c:v>
                </c:pt>
                <c:pt idx="712">
                  <c:v>7.1286620524667473E-15</c:v>
                </c:pt>
                <c:pt idx="713">
                  <c:v>6.6595028568884554E-15</c:v>
                </c:pt>
                <c:pt idx="714">
                  <c:v>6.2212204722987703E-15</c:v>
                </c:pt>
                <c:pt idx="715">
                  <c:v>5.8117828007108854E-15</c:v>
                </c:pt>
                <c:pt idx="716">
                  <c:v>5.4292914827624119E-15</c:v>
                </c:pt>
                <c:pt idx="717">
                  <c:v>5.0719730959647837E-15</c:v>
                </c:pt>
                <c:pt idx="718">
                  <c:v>4.7381709322229659E-15</c:v>
                </c:pt>
                <c:pt idx="719">
                  <c:v>4.4263373165019112E-15</c:v>
                </c:pt>
                <c:pt idx="720">
                  <c:v>4.1350264310252134E-15</c:v>
                </c:pt>
                <c:pt idx="721">
                  <c:v>3.8628876117353468E-15</c:v>
                </c:pt>
                <c:pt idx="722">
                  <c:v>3.6086590859344924E-15</c:v>
                </c:pt>
                <c:pt idx="723">
                  <c:v>3.3711621220704969E-15</c:v>
                </c:pt>
                <c:pt idx="724">
                  <c:v>3.1492955645434335E-15</c:v>
                </c:pt>
                <c:pt idx="725">
                  <c:v>2.9420307281933615E-15</c:v>
                </c:pt>
                <c:pt idx="726">
                  <c:v>2.7484066287975707E-15</c:v>
                </c:pt>
                <c:pt idx="727">
                  <c:v>2.5675255274634802E-15</c:v>
                </c:pt>
                <c:pt idx="728">
                  <c:v>2.3985487682587597E-15</c:v>
                </c:pt>
                <c:pt idx="729">
                  <c:v>2.2406928897798242E-15</c:v>
                </c:pt>
                <c:pt idx="730">
                  <c:v>2.0932259926299804E-15</c:v>
                </c:pt>
                <c:pt idx="731">
                  <c:v>1.9554643459650167E-15</c:v>
                </c:pt>
                <c:pt idx="732">
                  <c:v>1.8267692173724744E-15</c:v>
                </c:pt>
                <c:pt idx="733">
                  <c:v>1.7065439113863254E-15</c:v>
                </c:pt>
                <c:pt idx="734">
                  <c:v>1.594231002906115E-15</c:v>
                </c:pt>
                <c:pt idx="735">
                  <c:v>1.489309752693307E-15</c:v>
                </c:pt>
                <c:pt idx="736">
                  <c:v>1.3912936929617724E-15</c:v>
                </c:pt>
                <c:pt idx="737">
                  <c:v>1.2997283718680009E-15</c:v>
                </c:pt>
                <c:pt idx="738">
                  <c:v>1.2141892464433532E-15</c:v>
                </c:pt>
                <c:pt idx="739">
                  <c:v>1.1342797141989309E-15</c:v>
                </c:pt>
                <c:pt idx="740">
                  <c:v>1.0596292742765885E-15</c:v>
                </c:pt>
                <c:pt idx="741">
                  <c:v>9.8989180962025899E-16</c:v>
                </c:pt>
                <c:pt idx="742">
                  <c:v>9.2474398220287099E-16</c:v>
                </c:pt>
                <c:pt idx="743">
                  <c:v>8.6388373386832664E-16</c:v>
                </c:pt>
                <c:pt idx="744">
                  <c:v>8.0702888583767929E-16</c:v>
                </c:pt>
                <c:pt idx="745">
                  <c:v>7.5391583038612532E-16</c:v>
                </c:pt>
                <c:pt idx="746">
                  <c:v>7.042983086247586E-16</c:v>
                </c:pt>
                <c:pt idx="747">
                  <c:v>6.5794626872027074E-16</c:v>
                </c:pt>
                <c:pt idx="748">
                  <c:v>6.146447992587285E-16</c:v>
                </c:pt>
                <c:pt idx="749">
                  <c:v>5.741931328079638E-16</c:v>
                </c:pt>
                <c:pt idx="750">
                  <c:v>5.3640371505859109E-16</c:v>
                </c:pt>
                <c:pt idx="751">
                  <c:v>5.0110133522771994E-16</c:v>
                </c:pt>
                <c:pt idx="752">
                  <c:v>4.6812231369347612E-16</c:v>
                </c:pt>
                <c:pt idx="753">
                  <c:v>4.3731374309379598E-16</c:v>
                </c:pt>
                <c:pt idx="754">
                  <c:v>4.0853277937084546E-16</c:v>
                </c:pt>
                <c:pt idx="755">
                  <c:v>3.8164597947398842E-16</c:v>
                </c:pt>
                <c:pt idx="756">
                  <c:v>3.5652868265056144E-16</c:v>
                </c:pt>
                <c:pt idx="757">
                  <c:v>3.3306443245580754E-16</c:v>
                </c:pt>
                <c:pt idx="758">
                  <c:v>3.1114443680211576E-16</c:v>
                </c:pt>
                <c:pt idx="759">
                  <c:v>2.9066706354408195E-16</c:v>
                </c:pt>
                <c:pt idx="760">
                  <c:v>2.7153736926067019E-16</c:v>
                </c:pt>
                <c:pt idx="761">
                  <c:v>2.5366665904967051E-16</c:v>
                </c:pt>
                <c:pt idx="762">
                  <c:v>2.3697207529343871E-16</c:v>
                </c:pt>
                <c:pt idx="763">
                  <c:v>2.213762134892284E-16</c:v>
                </c:pt>
                <c:pt idx="764">
                  <c:v>2.0680676336291236E-16</c:v>
                </c:pt>
                <c:pt idx="765">
                  <c:v>1.9319617360211406E-16</c:v>
                </c:pt>
                <c:pt idx="766">
                  <c:v>1.8048133865428416E-16</c:v>
                </c:pt>
                <c:pt idx="767">
                  <c:v>1.6860330613755992E-16</c:v>
                </c:pt>
                <c:pt idx="768">
                  <c:v>1.5750700350781646E-16</c:v>
                </c:pt>
                <c:pt idx="769">
                  <c:v>1.4714098271460116E-16</c:v>
                </c:pt>
                <c:pt idx="770">
                  <c:v>1.3745718166204671E-16</c:v>
                </c:pt>
                <c:pt idx="771">
                  <c:v>1.284107013687762E-16</c:v>
                </c:pt>
                <c:pt idx="772">
                  <c:v>1.1995959779360062E-16</c:v>
                </c:pt>
                <c:pt idx="773">
                  <c:v>1.1206468736180832E-16</c:v>
                </c:pt>
                <c:pt idx="774">
                  <c:v>1.0468936529036767E-16</c:v>
                </c:pt>
                <c:pt idx="775">
                  <c:v>9.7799435869707904E-17</c:v>
                </c:pt>
                <c:pt idx="776">
                  <c:v>9.1362953915178111E-17</c:v>
                </c:pt>
                <c:pt idx="777">
                  <c:v>8.535007665307396E-17</c:v>
                </c:pt>
                <c:pt idx="778">
                  <c:v>7.9732925354500884E-17</c:v>
                </c:pt>
                <c:pt idx="779">
                  <c:v>7.4485456075538797E-17</c:v>
                </c:pt>
                <c:pt idx="780">
                  <c:v>6.958333890439443E-17</c:v>
                </c:pt>
                <c:pt idx="781">
                  <c:v>6.5003845155670391E-17</c:v>
                </c:pt>
                <c:pt idx="782">
                  <c:v>6.0725741988726532E-17</c:v>
                </c:pt>
                <c:pt idx="783">
                  <c:v>5.6729193961531483E-17</c:v>
                </c:pt>
                <c:pt idx="784">
                  <c:v>5.2995671063558267E-17</c:v>
                </c:pt>
                <c:pt idx="785">
                  <c:v>4.9507862801318154E-17</c:v>
                </c:pt>
                <c:pt idx="786">
                  <c:v>4.6249597938190038E-17</c:v>
                </c:pt>
                <c:pt idx="787">
                  <c:v>4.320576951641872E-17</c:v>
                </c:pt>
                <c:pt idx="788">
                  <c:v>4.0362264813646319E-17</c:v>
                </c:pt>
                <c:pt idx="789">
                  <c:v>3.7705899909219975E-17</c:v>
                </c:pt>
                <c:pt idx="790">
                  <c:v>3.5224358556892274E-17</c:v>
                </c:pt>
                <c:pt idx="791">
                  <c:v>3.2906135080497481E-17</c:v>
                </c:pt>
                <c:pt idx="792">
                  <c:v>3.0740481027839045E-17</c:v>
                </c:pt>
                <c:pt idx="793">
                  <c:v>2.871735533544907E-17</c:v>
                </c:pt>
                <c:pt idx="794">
                  <c:v>2.6827377773158351E-17</c:v>
                </c:pt>
                <c:pt idx="795">
                  <c:v>2.506178545262258E-17</c:v>
                </c:pt>
                <c:pt idx="796">
                  <c:v>2.3412392198156314E-17</c:v>
                </c:pt>
                <c:pt idx="797">
                  <c:v>2.187155059149749E-17</c:v>
                </c:pt>
                <c:pt idx="798">
                  <c:v>2.0432116514522796E-17</c:v>
                </c:pt>
                <c:pt idx="799">
                  <c:v>1.9087416025516092E-17</c:v>
                </c:pt>
                <c:pt idx="800">
                  <c:v>1.7831214415411608E-17</c:v>
                </c:pt>
                <c:pt idx="801">
                  <c:v>1.6657687300541034E-17</c:v>
                </c:pt>
                <c:pt idx="802">
                  <c:v>1.5561393617855881E-17</c:v>
                </c:pt>
                <c:pt idx="803">
                  <c:v>1.4537250397417453E-17</c:v>
                </c:pt>
                <c:pt idx="804">
                  <c:v>1.3580509195186857E-17</c:v>
                </c:pt>
                <c:pt idx="805">
                  <c:v>1.2686734076845704E-17</c:v>
                </c:pt>
                <c:pt idx="806">
                  <c:v>1.1851781050569323E-17</c:v>
                </c:pt>
                <c:pt idx="807">
                  <c:v>1.1071778853392485E-17</c:v>
                </c:pt>
                <c:pt idx="808">
                  <c:v>1.0343111002083558E-17</c:v>
                </c:pt>
                <c:pt idx="809">
                  <c:v>9.6623990253058944E-18</c:v>
                </c:pt>
                <c:pt idx="810">
                  <c:v>9.0264867993222805E-18</c:v>
                </c:pt>
                <c:pt idx="811">
                  <c:v>8.4324259146149231E-18</c:v>
                </c:pt>
                <c:pt idx="812">
                  <c:v>7.8774620055732005E-18</c:v>
                </c:pt>
                <c:pt idx="813">
                  <c:v>7.3590219798667682E-18</c:v>
                </c:pt>
                <c:pt idx="814">
                  <c:v>6.8747020882929185E-18</c:v>
                </c:pt>
                <c:pt idx="815">
                  <c:v>6.4222567797840251E-18</c:v>
                </c:pt>
                <c:pt idx="816">
                  <c:v>5.9995882899012525E-18</c:v>
                </c:pt>
                <c:pt idx="817">
                  <c:v>5.6047369145415452E-18</c:v>
                </c:pt>
                <c:pt idx="818">
                  <c:v>5.2358719237619073E-18</c:v>
                </c:pt>
                <c:pt idx="819">
                  <c:v>4.8912830735928748E-18</c:v>
                </c:pt>
                <c:pt idx="820">
                  <c:v>4.5693726764856782E-18</c:v>
                </c:pt>
                <c:pt idx="821">
                  <c:v>4.2686481936276836E-18</c:v>
                </c:pt>
                <c:pt idx="822">
                  <c:v>3.9877153147803645E-18</c:v>
                </c:pt>
                <c:pt idx="823">
                  <c:v>3.7252714935544392E-18</c:v>
                </c:pt>
                <c:pt idx="824">
                  <c:v>3.4800999081484533E-18</c:v>
                </c:pt>
                <c:pt idx="825">
                  <c:v>3.2510638195497429E-18</c:v>
                </c:pt>
                <c:pt idx="826">
                  <c:v>3.0371013010395725E-18</c:v>
                </c:pt>
                <c:pt idx="827">
                  <c:v>2.837220314565754E-18</c:v>
                </c:pt>
                <c:pt idx="828">
                  <c:v>2.6504941111543485E-18</c:v>
                </c:pt>
                <c:pt idx="829">
                  <c:v>2.4760569340344293E-18</c:v>
                </c:pt>
                <c:pt idx="830">
                  <c:v>2.3131000045534354E-18</c:v>
                </c:pt>
                <c:pt idx="831">
                  <c:v>2.160867772271793E-18</c:v>
                </c:pt>
                <c:pt idx="832">
                  <c:v>2.0186544118503518E-18</c:v>
                </c:pt>
                <c:pt idx="833">
                  <c:v>1.8858005504884462E-18</c:v>
                </c:pt>
                <c:pt idx="834">
                  <c:v>1.7616902107393316E-18</c:v>
                </c:pt>
                <c:pt idx="835">
                  <c:v>1.6457479545283465E-18</c:v>
                </c:pt>
                <c:pt idx="836">
                  <c:v>1.5374362151320358E-18</c:v>
                </c:pt>
                <c:pt idx="837">
                  <c:v>1.4362528047479379E-18</c:v>
                </c:pt>
                <c:pt idx="838">
                  <c:v>1.3417285860988789E-18</c:v>
                </c:pt>
                <c:pt idx="839">
                  <c:v>1.2534252972761558E-18</c:v>
                </c:pt>
                <c:pt idx="840">
                  <c:v>1.1709335197364862E-18</c:v>
                </c:pt>
                <c:pt idx="841">
                  <c:v>1.0938707800313348E-18</c:v>
                </c:pt>
                <c:pt idx="842">
                  <c:v>1.0218797764672756E-18</c:v>
                </c:pt>
                <c:pt idx="843">
                  <c:v>9.5462672247529655E-19</c:v>
                </c:pt>
                <c:pt idx="844">
                  <c:v>8.9179979900806912E-19</c:v>
                </c:pt>
                <c:pt idx="845">
                  <c:v>8.3310770878971804E-19</c:v>
                </c:pt>
                <c:pt idx="846">
                  <c:v>7.7827832571486569E-19</c:v>
                </c:pt>
                <c:pt idx="847">
                  <c:v>7.2705743313488117E-19</c:v>
                </c:pt>
                <c:pt idx="848">
                  <c:v>6.7920754518139774E-19</c:v>
                </c:pt>
                <c:pt idx="849">
                  <c:v>6.3450680566215658E-19</c:v>
                </c:pt>
                <c:pt idx="850">
                  <c:v>5.9274795942390569E-19</c:v>
                </c:pt>
                <c:pt idx="851">
                  <c:v>5.5373739141307287E-19</c:v>
                </c:pt>
                <c:pt idx="852">
                  <c:v>5.1729422897881405E-19</c:v>
                </c:pt>
                <c:pt idx="853">
                  <c:v>4.8324950325626188E-19</c:v>
                </c:pt>
                <c:pt idx="854">
                  <c:v>4.5144536574172403E-19</c:v>
                </c:pt>
                <c:pt idx="855">
                  <c:v>4.2173435642748001E-19</c:v>
                </c:pt>
                <c:pt idx="856">
                  <c:v>3.9397872010287948E-19</c:v>
                </c:pt>
                <c:pt idx="857">
                  <c:v>3.6804976765177066E-19</c:v>
                </c:pt>
                <c:pt idx="858">
                  <c:v>3.4382727938491093E-19</c:v>
                </c:pt>
                <c:pt idx="859">
                  <c:v>3.211989476409084E-19</c:v>
                </c:pt>
                <c:pt idx="860">
                  <c:v>3.0005985607131155E-19</c:v>
                </c:pt>
                <c:pt idx="861">
                  <c:v>2.8031199319555024E-19</c:v>
                </c:pt>
                <c:pt idx="862">
                  <c:v>2.6186379797032326E-19</c:v>
                </c:pt>
                <c:pt idx="863">
                  <c:v>2.4462973526646389E-19</c:v>
                </c:pt>
                <c:pt idx="864">
                  <c:v>2.2852989928497958E-19</c:v>
                </c:pt>
                <c:pt idx="865">
                  <c:v>2.1348964307350298E-19</c:v>
                </c:pt>
                <c:pt idx="866">
                  <c:v>1.9943923242540611E-19</c:v>
                </c:pt>
                <c:pt idx="867">
                  <c:v>1.8631352255687913E-19</c:v>
                </c:pt>
                <c:pt idx="868">
                  <c:v>1.7405165606288568E-19</c:v>
                </c:pt>
                <c:pt idx="869">
                  <c:v>1.6259678075156725E-19</c:v>
                </c:pt>
                <c:pt idx="870">
                  <c:v>1.5189578604883343E-19</c:v>
                </c:pt>
                <c:pt idx="871">
                  <c:v>1.4189905675097809E-19</c:v>
                </c:pt>
                <c:pt idx="872">
                  <c:v>1.3256024298359356E-19</c:v>
                </c:pt>
                <c:pt idx="873">
                  <c:v>1.2383604530019712E-19</c:v>
                </c:pt>
                <c:pt idx="874">
                  <c:v>1.1568601392417838E-19</c:v>
                </c:pt>
                <c:pt idx="875">
                  <c:v>1.0807236120325211E-19</c:v>
                </c:pt>
                <c:pt idx="876">
                  <c:v>1.0095978640686096E-19</c:v>
                </c:pt>
                <c:pt idx="877">
                  <c:v>9.4315312054200446E-20</c:v>
                </c:pt>
                <c:pt idx="878">
                  <c:v>8.810813101400044E-20</c:v>
                </c:pt>
                <c:pt idx="879">
                  <c:v>8.230946366714088E-20</c:v>
                </c:pt>
                <c:pt idx="880">
                  <c:v>7.6892424469835331E-20</c:v>
                </c:pt>
                <c:pt idx="881">
                  <c:v>7.1831897298702298E-20</c:v>
                </c:pt>
                <c:pt idx="882">
                  <c:v>6.7104418999761115E-20</c:v>
                </c:pt>
                <c:pt idx="883">
                  <c:v>6.268807060142696E-20</c:v>
                </c:pt>
                <c:pt idx="884">
                  <c:v>5.8562375687113552E-20</c:v>
                </c:pt>
                <c:pt idx="885">
                  <c:v>5.4708205456247717E-20</c:v>
                </c:pt>
                <c:pt idx="886">
                  <c:v>5.1107690033510872E-20</c:v>
                </c:pt>
                <c:pt idx="887">
                  <c:v>4.7744135615092355E-20</c:v>
                </c:pt>
                <c:pt idx="888">
                  <c:v>4.4601947067802911E-20</c:v>
                </c:pt>
                <c:pt idx="889">
                  <c:v>4.1666555622178784E-20</c:v>
                </c:pt>
                <c:pt idx="890">
                  <c:v>3.8924351324325235E-20</c:v>
                </c:pt>
                <c:pt idx="891">
                  <c:v>3.6362619933312195E-20</c:v>
                </c:pt>
                <c:pt idx="892">
                  <c:v>3.396948397154657E-20</c:v>
                </c:pt>
                <c:pt idx="893">
                  <c:v>3.1733847654800998E-20</c:v>
                </c:pt>
                <c:pt idx="894">
                  <c:v>2.9645345446567007E-20</c:v>
                </c:pt>
                <c:pt idx="895">
                  <c:v>2.7694293998204494E-20</c:v>
                </c:pt>
                <c:pt idx="896">
                  <c:v>2.5871647252057999E-20</c:v>
                </c:pt>
                <c:pt idx="897">
                  <c:v>2.416895449937506E-20</c:v>
                </c:pt>
                <c:pt idx="898">
                  <c:v>2.25783211985621E-20</c:v>
                </c:pt>
                <c:pt idx="899">
                  <c:v>2.1092372372111505E-20</c:v>
                </c:pt>
                <c:pt idx="900">
                  <c:v>1.9704218412489651E-20</c:v>
                </c:pt>
                <c:pt idx="901">
                  <c:v>1.8407423138444665E-20</c:v>
                </c:pt>
                <c:pt idx="902">
                  <c:v>1.7195973953626918E-20</c:v>
                </c:pt>
                <c:pt idx="903">
                  <c:v>1.606425396916261E-20</c:v>
                </c:pt>
                <c:pt idx="904">
                  <c:v>1.5007015960926567E-20</c:v>
                </c:pt>
                <c:pt idx="905">
                  <c:v>1.4019358040767105E-20</c:v>
                </c:pt>
                <c:pt idx="906">
                  <c:v>1.3096700928882488E-20</c:v>
                </c:pt>
                <c:pt idx="907">
                  <c:v>1.2234766721972248E-20</c:v>
                </c:pt>
                <c:pt idx="908">
                  <c:v>1.1429559058721836E-20</c:v>
                </c:pt>
                <c:pt idx="909">
                  <c:v>1.0677344590657795E-20</c:v>
                </c:pt>
                <c:pt idx="910">
                  <c:v>9.9746356724629849E-21</c:v>
                </c:pt>
                <c:pt idx="911">
                  <c:v>9.3181741914954576E-21</c:v>
                </c:pt>
                <c:pt idx="912">
                  <c:v>8.7049164615364777E-21</c:v>
                </c:pt>
                <c:pt idx="913">
                  <c:v>8.132019110727492E-21</c:v>
                </c:pt>
                <c:pt idx="914">
                  <c:v>7.5968258982654054E-21</c:v>
                </c:pt>
                <c:pt idx="915">
                  <c:v>7.0968553987317259E-21</c:v>
                </c:pt>
                <c:pt idx="916">
                  <c:v>6.6297894969539383E-21</c:v>
                </c:pt>
                <c:pt idx="917">
                  <c:v>6.193462640055448E-21</c:v>
                </c:pt>
                <c:pt idx="918">
                  <c:v>5.7858517968612218E-21</c:v>
                </c:pt>
                <c:pt idx="919">
                  <c:v>5.4050670781058467E-21</c:v>
                </c:pt>
                <c:pt idx="920">
                  <c:v>5.0493429739545777E-21</c:v>
                </c:pt>
                <c:pt idx="921">
                  <c:v>4.7170301682100934E-21</c:v>
                </c:pt>
                <c:pt idx="922">
                  <c:v>4.4065878912515119E-21</c:v>
                </c:pt>
                <c:pt idx="923">
                  <c:v>4.1165767762500304E-21</c:v>
                </c:pt>
                <c:pt idx="924">
                  <c:v>3.845652185539005E-21</c:v>
                </c:pt>
                <c:pt idx="925">
                  <c:v>3.5925579761961621E-21</c:v>
                </c:pt>
                <c:pt idx="926">
                  <c:v>3.3561206759320316E-21</c:v>
                </c:pt>
                <c:pt idx="927">
                  <c:v>3.1352440422811037E-21</c:v>
                </c:pt>
                <c:pt idx="928">
                  <c:v>2.9289039798693547E-21</c:v>
                </c:pt>
                <c:pt idx="929">
                  <c:v>2.7361437921920485E-21</c:v>
                </c:pt>
                <c:pt idx="930">
                  <c:v>2.5560697458866583E-21</c:v>
                </c:pt>
                <c:pt idx="931">
                  <c:v>2.3878469269346438E-21</c:v>
                </c:pt>
                <c:pt idx="932">
                  <c:v>2.2306953695793454E-21</c:v>
                </c:pt>
                <c:pt idx="933">
                  <c:v>2.083886440011708E-21</c:v>
                </c:pt>
                <c:pt idx="934">
                  <c:v>1.946739458056783E-21</c:v>
                </c:pt>
                <c:pt idx="935">
                  <c:v>1.8186185411974391E-21</c:v>
                </c:pt>
                <c:pt idx="936">
                  <c:v>1.6989296563025902E-21</c:v>
                </c:pt>
                <c:pt idx="937">
                  <c:v>1.5871178653902651E-21</c:v>
                </c:pt>
                <c:pt idx="938">
                  <c:v>1.4826647526554872E-21</c:v>
                </c:pt>
                <c:pt idx="939">
                  <c:v>1.3850860208333714E-21</c:v>
                </c:pt>
                <c:pt idx="940">
                  <c:v>1.2939292457529661E-21</c:v>
                </c:pt>
                <c:pt idx="941">
                  <c:v>1.2087717786708179E-21</c:v>
                </c:pt>
                <c:pt idx="942">
                  <c:v>1.1292187866584229E-21</c:v>
                </c:pt>
                <c:pt idx="943">
                  <c:v>1.0549014219578133E-21</c:v>
                </c:pt>
                <c:pt idx="944">
                  <c:v>9.8547511181748711E-22</c:v>
                </c:pt>
                <c:pt idx="945">
                  <c:v>9.206179608795016E-22</c:v>
                </c:pt>
                <c:pt idx="946">
                  <c:v>8.6002925871038955E-22</c:v>
                </c:pt>
                <c:pt idx="947">
                  <c:v>8.0342808555606034E-22</c:v>
                </c:pt>
                <c:pt idx="948">
                  <c:v>7.5055200985626459E-22</c:v>
                </c:pt>
                <c:pt idx="949">
                  <c:v>7.0115587147964005E-22</c:v>
                </c:pt>
                <c:pt idx="950">
                  <c:v>6.5501064503780595E-22</c:v>
                </c:pt>
                <c:pt idx="951">
                  <c:v>6.1190237800825554E-22</c:v>
                </c:pt>
                <c:pt idx="952">
                  <c:v>5.7163119874265107E-22</c:v>
                </c:pt>
                <c:pt idx="953">
                  <c:v>5.3401038976114535E-22</c:v>
                </c:pt>
                <c:pt idx="954">
                  <c:v>4.9886552203605816E-22</c:v>
                </c:pt>
                <c:pt idx="955">
                  <c:v>4.6603364625100869E-22</c:v>
                </c:pt>
                <c:pt idx="956">
                  <c:v>4.3536253728577347E-22</c:v>
                </c:pt>
                <c:pt idx="957">
                  <c:v>4.0670998842392333E-22</c:v>
                </c:pt>
                <c:pt idx="958">
                  <c:v>3.7994315201082671E-22</c:v>
                </c:pt>
                <c:pt idx="959">
                  <c:v>3.5493792350498096E-22</c:v>
                </c:pt>
                <c:pt idx="960">
                  <c:v>3.3157836606682099E-22</c:v>
                </c:pt>
                <c:pt idx="961">
                  <c:v>3.0975617301711032E-22</c:v>
                </c:pt>
                <c:pt idx="962">
                  <c:v>2.8937016567259993E-22</c:v>
                </c:pt>
                <c:pt idx="963">
                  <c:v>2.7032582423066859E-22</c:v>
                </c:pt>
                <c:pt idx="964">
                  <c:v>2.5253484952788899E-22</c:v>
                </c:pt>
                <c:pt idx="965">
                  <c:v>2.3591475364061186E-22</c:v>
                </c:pt>
                <c:pt idx="966">
                  <c:v>2.203884774293862E-22</c:v>
                </c:pt>
                <c:pt idx="967">
                  <c:v>2.0588403325395807E-22</c:v>
                </c:pt>
                <c:pt idx="968">
                  <c:v>1.9233417120229601E-22</c:v>
                </c:pt>
                <c:pt idx="969">
                  <c:v>1.7967606728611113E-22</c:v>
                </c:pt>
                <c:pt idx="970">
                  <c:v>1.6785103215719033E-22</c:v>
                </c:pt>
                <c:pt idx="971">
                  <c:v>1.5680423899400413E-22</c:v>
                </c:pt>
                <c:pt idx="972">
                  <c:v>1.4648446929693482E-22</c:v>
                </c:pt>
                <c:pt idx="973">
                  <c:v>1.3684387541350292E-22</c:v>
                </c:pt>
                <c:pt idx="974">
                  <c:v>1.2783775869253982E-22</c:v>
                </c:pt>
                <c:pt idx="975">
                  <c:v>1.1942436223871708E-22</c:v>
                </c:pt>
                <c:pt idx="976">
                  <c:v>1.1156467730653827E-22</c:v>
                </c:pt>
                <c:pt idx="977">
                  <c:v>1.0422226243613829E-22</c:v>
                </c:pt>
                <c:pt idx="978">
                  <c:v>9.736307449231241E-23</c:v>
                </c:pt>
                <c:pt idx="979">
                  <c:v>9.0955310823387057E-23</c:v>
                </c:pt>
                <c:pt idx="980">
                  <c:v>8.4969261808101177E-23</c:v>
                </c:pt>
                <c:pt idx="981">
                  <c:v>7.9377173106831308E-23</c:v>
                </c:pt>
                <c:pt idx="982">
                  <c:v>7.4153116978487573E-23</c:v>
                </c:pt>
                <c:pt idx="983">
                  <c:v>6.927287206644095E-23</c:v>
                </c:pt>
                <c:pt idx="984">
                  <c:v>6.4713811096108689E-23</c:v>
                </c:pt>
                <c:pt idx="985">
                  <c:v>6.0454795963507416E-23</c:v>
                </c:pt>
                <c:pt idx="986">
                  <c:v>5.6476079728351512E-23</c:v>
                </c:pt>
                <c:pt idx="987">
                  <c:v>5.2759215057287375E-23</c:v>
                </c:pt>
                <c:pt idx="988">
                  <c:v>4.9286968692760355E-23</c:v>
                </c:pt>
                <c:pt idx="989">
                  <c:v>4.6043241550948837E-23</c:v>
                </c:pt>
                <c:pt idx="990">
                  <c:v>4.3012994078299242E-23</c:v>
                </c:pt>
                <c:pt idx="991">
                  <c:v>4.0182176520577302E-23</c:v>
                </c:pt>
                <c:pt idx="992">
                  <c:v>3.7537663781127705E-23</c:v>
                </c:pt>
                <c:pt idx="993">
                  <c:v>3.5067194566312219E-23</c:v>
                </c:pt>
                <c:pt idx="994">
                  <c:v>3.2759314535973884E-23</c:v>
                </c:pt>
                <c:pt idx="995">
                  <c:v>3.0603323195344165E-23</c:v>
                </c:pt>
                <c:pt idx="996">
                  <c:v>2.8589224282157218E-23</c:v>
                </c:pt>
                <c:pt idx="997">
                  <c:v>2.670767941894083E-23</c:v>
                </c:pt>
                <c:pt idx="998">
                  <c:v>2.4949964815592853E-23</c:v>
                </c:pt>
                <c:pt idx="999">
                  <c:v>2.3307930821494356E-23</c:v>
                </c:pt>
                <c:pt idx="1000">
                  <c:v>2.1773964139622686E-23</c:v>
                </c:pt>
                <c:pt idx="1001">
                  <c:v>2.0340952527470135E-23</c:v>
                </c:pt>
                <c:pt idx="1002">
                  <c:v>1.9002251821103784E-23</c:v>
                </c:pt>
                <c:pt idx="1003">
                  <c:v>1.7751655129473494E-23</c:v>
                </c:pt>
                <c:pt idx="1004">
                  <c:v>1.6583364056137332E-23</c:v>
                </c:pt>
                <c:pt idx="1005">
                  <c:v>1.5491961814973825E-23</c:v>
                </c:pt>
                <c:pt idx="1006">
                  <c:v>1.4472388115231981E-23</c:v>
                </c:pt>
                <c:pt idx="1007">
                  <c:v>1.351991569947345E-23</c:v>
                </c:pt>
                <c:pt idx="1008">
                  <c:v>1.2630128425624988E-23</c:v>
                </c:pt>
                <c:pt idx="1009">
                  <c:v>1.1798900791518475E-23</c:v>
                </c:pt>
                <c:pt idx="1010">
                  <c:v>1.1022378806984019E-23</c:v>
                </c:pt>
                <c:pt idx="1011">
                  <c:v>1.029696212480949E-23</c:v>
                </c:pt>
                <c:pt idx="1012">
                  <c:v>9.6192873477166175E-24</c:v>
                </c:pt>
                <c:pt idx="1013">
                  <c:v>8.9862124339563862E-24</c:v>
                </c:pt>
                <c:pt idx="1014">
                  <c:v>8.3948021292201969E-24</c:v>
                </c:pt>
                <c:pt idx="1015">
                  <c:v>7.8423143573218104E-24</c:v>
                </c:pt>
                <c:pt idx="1016">
                  <c:v>7.3261875065504118E-24</c:v>
                </c:pt>
                <c:pt idx="1017">
                  <c:v>6.8440285527479078E-24</c:v>
                </c:pt>
                <c:pt idx="1018">
                  <c:v>6.3936019640430854E-24</c:v>
                </c:pt>
                <c:pt idx="1019">
                  <c:v>5.9728193357993577E-24</c:v>
                </c:pt>
                <c:pt idx="1020">
                  <c:v>5.5797297077185203E-24</c:v>
                </c:pt>
                <c:pt idx="1021">
                  <c:v>5.2125105182057115E-24</c:v>
                </c:pt>
                <c:pt idx="1022">
                  <c:v>4.8694591540554654E-24</c:v>
                </c:pt>
                <c:pt idx="1023">
                  <c:v>4.5489850562789395E-24</c:v>
                </c:pt>
                <c:pt idx="1024">
                  <c:v>4.2496023454709522E-24</c:v>
                </c:pt>
                <c:pt idx="1025">
                  <c:v>3.9699229325243239E-24</c:v>
                </c:pt>
                <c:pt idx="1026">
                  <c:v>3.7086500827493151E-24</c:v>
                </c:pt>
                <c:pt idx="1027">
                  <c:v>3.4645724035581725E-24</c:v>
                </c:pt>
                <c:pt idx="1028">
                  <c:v>3.2365582278386666E-24</c:v>
                </c:pt>
                <c:pt idx="1029">
                  <c:v>3.0235503669751154E-24</c:v>
                </c:pt>
                <c:pt idx="1030">
                  <c:v>2.8245612091892364E-24</c:v>
                </c:pt>
                <c:pt idx="1031">
                  <c:v>2.6386681404742823E-24</c:v>
                </c:pt>
                <c:pt idx="1032">
                  <c:v>2.4650092668915986E-24</c:v>
                </c:pt>
                <c:pt idx="1033">
                  <c:v>2.302779418396013E-24</c:v>
                </c:pt>
                <c:pt idx="1034">
                  <c:v>2.1512264156617771E-24</c:v>
                </c:pt>
                <c:pt idx="1035">
                  <c:v>2.0096475826001894E-24</c:v>
                </c:pt>
                <c:pt idx="1036">
                  <c:v>1.8773864883991643E-24</c:v>
                </c:pt>
                <c:pt idx="1037">
                  <c:v>1.7538299039792124E-24</c:v>
                </c:pt>
                <c:pt idx="1038">
                  <c:v>1.638404958754417E-24</c:v>
                </c:pt>
                <c:pt idx="1039">
                  <c:v>1.5305764845157299E-24</c:v>
                </c:pt>
                <c:pt idx="1040">
                  <c:v>1.429844534121479E-24</c:v>
                </c:pt>
                <c:pt idx="1041">
                  <c:v>1.3357420634904954E-24</c:v>
                </c:pt>
                <c:pt idx="1042">
                  <c:v>1.247832766150408E-24</c:v>
                </c:pt>
                <c:pt idx="1043">
                  <c:v>1.1657090503009817E-24</c:v>
                </c:pt>
                <c:pt idx="1044">
                  <c:v>1.088990149013144E-24</c:v>
                </c:pt>
                <c:pt idx="1045">
                  <c:v>1.0173203548016333E-24</c:v>
                </c:pt>
                <c:pt idx="1046">
                  <c:v>9.5036737038585408E-25</c:v>
                </c:pt>
                <c:pt idx="1047">
                  <c:v>8.8782076799223896E-25</c:v>
                </c:pt>
                <c:pt idx="1048">
                  <c:v>8.2939055005466502E-25</c:v>
                </c:pt>
                <c:pt idx="1049">
                  <c:v>7.74805804639606E-25</c:v>
                </c:pt>
                <c:pt idx="1050">
                  <c:v>7.2381344936189592E-25</c:v>
                </c:pt>
                <c:pt idx="1051">
                  <c:v>6.7617705796726202E-25</c:v>
                </c:pt>
                <c:pt idx="1052">
                  <c:v>6.3167576414107372E-25</c:v>
                </c:pt>
                <c:pt idx="1053">
                  <c:v>5.901032374608135E-25</c:v>
                </c:pt>
                <c:pt idx="1054">
                  <c:v>5.5126672674426679E-25</c:v>
                </c:pt>
                <c:pt idx="1055">
                  <c:v>5.1498616635791393E-25</c:v>
                </c:pt>
                <c:pt idx="1056">
                  <c:v>4.8109334134191729E-25</c:v>
                </c:pt>
                <c:pt idx="1057">
                  <c:v>4.4943110748080348E-25</c:v>
                </c:pt>
                <c:pt idx="1058">
                  <c:v>4.1985266270369479E-25</c:v>
                </c:pt>
                <c:pt idx="1059">
                  <c:v>3.9222086643593496E-25</c:v>
                </c:pt>
                <c:pt idx="1060">
                  <c:v>3.6640760374627901E-25</c:v>
                </c:pt>
                <c:pt idx="1061">
                  <c:v>3.4229319134151482E-25</c:v>
                </c:pt>
                <c:pt idx="1062">
                  <c:v>3.1976582265440694E-25</c:v>
                </c:pt>
                <c:pt idx="1063">
                  <c:v>2.987210494521113E-25</c:v>
                </c:pt>
                <c:pt idx="1064">
                  <c:v>2.7906129756153572E-25</c:v>
                </c:pt>
                <c:pt idx="1065">
                  <c:v>2.6069541446630578E-25</c:v>
                </c:pt>
                <c:pt idx="1066">
                  <c:v>2.4353824667776678E-25</c:v>
                </c:pt>
                <c:pt idx="1067">
                  <c:v>2.2751024492050114E-25</c:v>
                </c:pt>
                <c:pt idx="1068">
                  <c:v>2.1253709530180249E-25</c:v>
                </c:pt>
                <c:pt idx="1069">
                  <c:v>1.9854937475502225E-25</c:v>
                </c:pt>
                <c:pt idx="1070">
                  <c:v>1.8548222915924991E-25</c:v>
                </c:pt>
                <c:pt idx="1071">
                  <c:v>1.7327507264292842E-25</c:v>
                </c:pt>
                <c:pt idx="1072">
                  <c:v>1.6187130667722422E-25</c:v>
                </c:pt>
                <c:pt idx="1073">
                  <c:v>1.5121805765672738E-25</c:v>
                </c:pt>
                <c:pt idx="1074">
                  <c:v>1.4126593175077374E-25</c:v>
                </c:pt>
                <c:pt idx="1075">
                  <c:v>1.319687858887563E-25</c:v>
                </c:pt>
                <c:pt idx="1076">
                  <c:v>1.232835138175983E-25</c:v>
                </c:pt>
                <c:pt idx="1077">
                  <c:v>1.151698462394423E-25</c:v>
                </c:pt>
                <c:pt idx="1078">
                  <c:v>1.0759016410289385E-25</c:v>
                </c:pt>
                <c:pt idx="1079">
                  <c:v>1.0050932418214265E-25</c:v>
                </c:pt>
                <c:pt idx="1080">
                  <c:v>9.3894496135258961E-26</c:v>
                </c:pt>
                <c:pt idx="1081">
                  <c:v>8.771501028618515E-26</c:v>
                </c:pt>
                <c:pt idx="1082">
                  <c:v>8.1942215424662895E-26</c:v>
                </c:pt>
                <c:pt idx="1083">
                  <c:v>7.6549345964784984E-26</c:v>
                </c:pt>
                <c:pt idx="1084">
                  <c:v>7.151139784625185E-26</c:v>
                </c:pt>
                <c:pt idx="1085">
                  <c:v>6.6805012602948344E-26</c:v>
                </c:pt>
                <c:pt idx="1086">
                  <c:v>6.2408369061324446E-26</c:v>
                </c:pt>
                <c:pt idx="1087">
                  <c:v>5.8301082166438893E-26</c:v>
                </c:pt>
                <c:pt idx="1088">
                  <c:v>5.446410846657248E-26</c:v>
                </c:pt>
                <c:pt idx="1089">
                  <c:v>5.0879657818189679E-26</c:v>
                </c:pt>
                <c:pt idx="1090">
                  <c:v>4.7531110901868834E-26</c:v>
                </c:pt>
                <c:pt idx="1091">
                  <c:v>4.4402942166762749E-26</c:v>
                </c:pt>
                <c:pt idx="1092">
                  <c:v>4.148064784632157E-26</c:v>
                </c:pt>
                <c:pt idx="1093">
                  <c:v>3.87506787115226E-26</c:v>
                </c:pt>
                <c:pt idx="1094">
                  <c:v>3.6200377249817027E-26</c:v>
                </c:pt>
                <c:pt idx="1095">
                  <c:v>3.3817918978523586E-26</c:v>
                </c:pt>
                <c:pt idx="1096">
                  <c:v>3.1592257620568479E-26</c:v>
                </c:pt>
                <c:pt idx="1097">
                  <c:v>2.9513073888378585E-26</c:v>
                </c:pt>
                <c:pt idx="1098">
                  <c:v>2.7570727638464368E-26</c:v>
                </c:pt>
                <c:pt idx="1099">
                  <c:v>2.5756213174856944E-26</c:v>
                </c:pt>
                <c:pt idx="1100">
                  <c:v>2.4061117494163584E-26</c:v>
                </c:pt>
                <c:pt idx="1101">
                  <c:v>2.247758127864464E-26</c:v>
                </c:pt>
                <c:pt idx="1102">
                  <c:v>2.0998262456456174E-26</c:v>
                </c:pt>
                <c:pt idx="1103">
                  <c:v>1.961630216010519E-26</c:v>
                </c:pt>
                <c:pt idx="1104">
                  <c:v>1.8325292925283742E-26</c:v>
                </c:pt>
                <c:pt idx="1105">
                  <c:v>1.7119248982635656E-26</c:v>
                </c:pt>
                <c:pt idx="1106">
                  <c:v>1.5992578504713544E-26</c:v>
                </c:pt>
                <c:pt idx="1107">
                  <c:v>1.494005767944902E-26</c:v>
                </c:pt>
                <c:pt idx="1108">
                  <c:v>1.3956806489927667E-26</c:v>
                </c:pt>
                <c:pt idx="1109">
                  <c:v>1.3038266088171545E-26</c:v>
                </c:pt>
                <c:pt idx="1110">
                  <c:v>1.2180177658022767E-26</c:v>
                </c:pt>
                <c:pt idx="1111">
                  <c:v>1.1378562669125748E-26</c:v>
                </c:pt>
                <c:pt idx="1112">
                  <c:v>1.0629704430455697E-26</c:v>
                </c:pt>
                <c:pt idx="1113">
                  <c:v>9.9301308578661546E-27</c:v>
                </c:pt>
                <c:pt idx="1114">
                  <c:v>9.2765983757573103E-27</c:v>
                </c:pt>
                <c:pt idx="1115">
                  <c:v>8.6660768782250712E-27</c:v>
                </c:pt>
                <c:pt idx="1116">
                  <c:v>8.0957356799632073E-27</c:v>
                </c:pt>
                <c:pt idx="1117">
                  <c:v>7.5629303917798849E-27</c:v>
                </c:pt>
                <c:pt idx="1118">
                  <c:v>7.0651906598768541E-27</c:v>
                </c:pt>
                <c:pt idx="1119">
                  <c:v>6.6002087120444224E-27</c:v>
                </c:pt>
                <c:pt idx="1120">
                  <c:v>6.1658286576665984E-27</c:v>
                </c:pt>
                <c:pt idx="1121">
                  <c:v>5.7600364919258343E-27</c:v>
                </c:pt>
                <c:pt idx="1122">
                  <c:v>5.3809507578618309E-27</c:v>
                </c:pt>
                <c:pt idx="1123">
                  <c:v>5.0268138229889923E-27</c:v>
                </c:pt>
                <c:pt idx="1124">
                  <c:v>4.695983730026554E-27</c:v>
                </c:pt>
                <c:pt idx="1125">
                  <c:v>4.3869265839572342E-27</c:v>
                </c:pt>
                <c:pt idx="1126">
                  <c:v>4.0982094401170052E-27</c:v>
                </c:pt>
                <c:pt idx="1127">
                  <c:v>3.8284936603415615E-27</c:v>
                </c:pt>
                <c:pt idx="1128">
                  <c:v>3.5765287063652501E-27</c:v>
                </c:pt>
                <c:pt idx="1129">
                  <c:v>3.341146341695518E-27</c:v>
                </c:pt>
                <c:pt idx="1130">
                  <c:v>3.1212552150798543E-27</c:v>
                </c:pt>
                <c:pt idx="1131">
                  <c:v>2.915835800451451E-27</c:v>
                </c:pt>
                <c:pt idx="1132">
                  <c:v>2.7239356698926129E-27</c:v>
                </c:pt>
                <c:pt idx="1133">
                  <c:v>2.5446650776989999E-27</c:v>
                </c:pt>
                <c:pt idx="1134">
                  <c:v>2.377192835070197E-27</c:v>
                </c:pt>
                <c:pt idx="1135">
                  <c:v>2.2207424562995965E-27</c:v>
                </c:pt>
                <c:pt idx="1136">
                  <c:v>2.074588558595389E-27</c:v>
                </c:pt>
                <c:pt idx="1137">
                  <c:v>1.9380534988404163E-27</c:v>
                </c:pt>
                <c:pt idx="1138">
                  <c:v>1.810504231697216E-27</c:v>
                </c:pt>
                <c:pt idx="1139">
                  <c:v>1.6913493744908423E-27</c:v>
                </c:pt>
                <c:pt idx="1140">
                  <c:v>1.5800364652607853E-27</c:v>
                </c:pt>
                <c:pt idx="1141">
                  <c:v>1.4760494012689359E-27</c:v>
                </c:pt>
                <c:pt idx="1142">
                  <c:v>1.3789060460872248E-27</c:v>
                </c:pt>
                <c:pt idx="1143">
                  <c:v>1.2881559941701926E-27</c:v>
                </c:pt>
                <c:pt idx="1144">
                  <c:v>1.2033784825479204E-27</c:v>
                </c:pt>
                <c:pt idx="1145">
                  <c:v>1.1241804399568772E-27</c:v>
                </c:pt>
                <c:pt idx="1146">
                  <c:v>1.0501946643634723E-27</c:v>
                </c:pt>
                <c:pt idx="1147">
                  <c:v>9.8107812043039376E-28</c:v>
                </c:pt>
                <c:pt idx="1148">
                  <c:v>9.1651034903192792E-28</c:v>
                </c:pt>
                <c:pt idx="1149">
                  <c:v>8.5619198144397151E-28</c:v>
                </c:pt>
                <c:pt idx="1150">
                  <c:v>7.9984335131977515E-28</c:v>
                </c:pt>
                <c:pt idx="1151">
                  <c:v>7.4720319801583425E-28</c:v>
                </c:pt>
                <c:pt idx="1152">
                  <c:v>6.9802745525589564E-28</c:v>
                </c:pt>
                <c:pt idx="1153">
                  <c:v>6.5208811951671558E-28</c:v>
                </c:pt>
                <c:pt idx="1154">
                  <c:v>6.0917219288883394E-28</c:v>
                </c:pt>
                <c:pt idx="1155">
                  <c:v>5.6908069551093566E-28</c:v>
                </c:pt>
                <c:pt idx="1156">
                  <c:v>5.3162774299894756E-28</c:v>
                </c:pt>
                <c:pt idx="1157">
                  <c:v>4.9663968459236532E-28</c:v>
                </c:pt>
                <c:pt idx="1158">
                  <c:v>4.6395429802182546E-28</c:v>
                </c:pt>
                <c:pt idx="1159">
                  <c:v>4.3342003736491951E-28</c:v>
                </c:pt>
                <c:pt idx="1160">
                  <c:v>4.0489533040293379E-28</c:v>
                </c:pt>
                <c:pt idx="1161">
                  <c:v>3.7824792222070452E-28</c:v>
                </c:pt>
                <c:pt idx="1162">
                  <c:v>3.5335426200618756E-28</c:v>
                </c:pt>
                <c:pt idx="1163">
                  <c:v>3.3009893020663604E-28</c:v>
                </c:pt>
                <c:pt idx="1164">
                  <c:v>3.0837410338539372E-28</c:v>
                </c:pt>
                <c:pt idx="1165">
                  <c:v>2.880790542981099E-28</c:v>
                </c:pt>
                <c:pt idx="1166">
                  <c:v>2.6911968487047793E-28</c:v>
                </c:pt>
                <c:pt idx="1167">
                  <c:v>2.5140808991214653E-28</c:v>
                </c:pt>
                <c:pt idx="1168">
                  <c:v>2.3486214954396138E-28</c:v>
                </c:pt>
                <c:pt idx="1169">
                  <c:v>2.1940514844882515E-28</c:v>
                </c:pt>
                <c:pt idx="1170">
                  <c:v>2.0496542018083008E-28</c:v>
                </c:pt>
                <c:pt idx="1171">
                  <c:v>1.9147601488350205E-28</c:v>
                </c:pt>
                <c:pt idx="1172">
                  <c:v>1.7887438887652969E-28</c:v>
                </c:pt>
                <c:pt idx="1173">
                  <c:v>1.671021146717463E-28</c:v>
                </c:pt>
                <c:pt idx="1174">
                  <c:v>1.561046100738532E-28</c:v>
                </c:pt>
                <c:pt idx="1175">
                  <c:v>1.4583088510985801E-28</c:v>
                </c:pt>
                <c:pt idx="1176">
                  <c:v>1.3623330561386588E-28</c:v>
                </c:pt>
                <c:pt idx="1177">
                  <c:v>1.2726737237108338E-28</c:v>
                </c:pt>
                <c:pt idx="1178">
                  <c:v>1.1889151479703552E-28</c:v>
                </c:pt>
                <c:pt idx="1179">
                  <c:v>1.1106689819538852E-28</c:v>
                </c:pt>
                <c:pt idx="1180">
                  <c:v>1.037572437007286E-28</c:v>
                </c:pt>
                <c:pt idx="1181">
                  <c:v>9.6928660071461053E-29</c:v>
                </c:pt>
                <c:pt idx="1182">
                  <c:v>9.0549486552936192E-29</c:v>
                </c:pt>
                <c:pt idx="1183">
                  <c:v>8.4590146082236887E-29</c:v>
                </c:pt>
                <c:pt idx="1184">
                  <c:v>7.9023008154010895E-29</c:v>
                </c:pt>
                <c:pt idx="1185">
                  <c:v>7.3822260711524955E-29</c:v>
                </c:pt>
                <c:pt idx="1186">
                  <c:v>6.8963790468962997E-29</c:v>
                </c:pt>
                <c:pt idx="1187">
                  <c:v>6.4425071110082308E-29</c:v>
                </c:pt>
                <c:pt idx="1188">
                  <c:v>6.0185058844860419E-29</c:v>
                </c:pt>
                <c:pt idx="1189">
                  <c:v>5.6224094839880469E-29</c:v>
                </c:pt>
                <c:pt idx="1190">
                  <c:v>5.2523814070073375E-29</c:v>
                </c:pt>
                <c:pt idx="1191">
                  <c:v>4.9067060169207401E-29</c:v>
                </c:pt>
                <c:pt idx="1192">
                  <c:v>4.5837805884329143E-29</c:v>
                </c:pt>
                <c:pt idx="1193">
                  <c:v>4.282107876534269E-29</c:v>
                </c:pt>
                <c:pt idx="1194">
                  <c:v>4.0002891745186309E-29</c:v>
                </c:pt>
                <c:pt idx="1195">
                  <c:v>3.7370178288741406E-29</c:v>
                </c:pt>
                <c:pt idx="1196">
                  <c:v>3.4910731809791451E-29</c:v>
                </c:pt>
                <c:pt idx="1197">
                  <c:v>3.2613149075137347E-29</c:v>
                </c:pt>
                <c:pt idx="1198">
                  <c:v>3.0466777333462204E-29</c:v>
                </c:pt>
                <c:pt idx="1199">
                  <c:v>2.846166492380826E-29</c:v>
                </c:pt>
                <c:pt idx="1200">
                  <c:v>2.658851513466201E-29</c:v>
                </c:pt>
                <c:pt idx="1201">
                  <c:v>2.4838643099715013E-29</c:v>
                </c:pt>
                <c:pt idx="1202">
                  <c:v>2.3203935530447322E-29</c:v>
                </c:pt>
                <c:pt idx="1203">
                  <c:v>2.1676813098833617E-29</c:v>
                </c:pt>
                <c:pt idx="1204">
                  <c:v>2.0250195295759224E-29</c:v>
                </c:pt>
                <c:pt idx="1205">
                  <c:v>1.8917467602211972E-29</c:v>
                </c:pt>
                <c:pt idx="1206">
                  <c:v>1.7672450821038967E-29</c:v>
                </c:pt>
                <c:pt idx="1207">
                  <c:v>1.6509372427074894E-29</c:v>
                </c:pt>
                <c:pt idx="1208">
                  <c:v>1.5422839802806529E-29</c:v>
                </c:pt>
                <c:pt idx="1209">
                  <c:v>1.4407815235480624E-29</c:v>
                </c:pt>
                <c:pt idx="1210">
                  <c:v>1.3459592559729034E-29</c:v>
                </c:pt>
                <c:pt idx="1211">
                  <c:v>1.2573775337414639E-29</c:v>
                </c:pt>
                <c:pt idx="1212">
                  <c:v>1.1746256473528756E-29</c:v>
                </c:pt>
                <c:pt idx="1213">
                  <c:v>1.0973199173629094E-29</c:v>
                </c:pt>
                <c:pt idx="1214">
                  <c:v>1.0251019154527354E-29</c:v>
                </c:pt>
                <c:pt idx="1215">
                  <c:v>9.5763680257462419E-30</c:v>
                </c:pt>
                <c:pt idx="1216">
                  <c:v>8.9461177646939336E-30</c:v>
                </c:pt>
                <c:pt idx="1217">
                  <c:v>8.3573462135751395E-30</c:v>
                </c:pt>
                <c:pt idx="1218">
                  <c:v>7.8073235307950688E-30</c:v>
                </c:pt>
                <c:pt idx="1219">
                  <c:v>7.2934995340382221E-30</c:v>
                </c:pt>
                <c:pt idx="1220">
                  <c:v>6.8134918763381346E-30</c:v>
                </c:pt>
                <c:pt idx="1221">
                  <c:v>6.3650750003163658E-30</c:v>
                </c:pt>
                <c:pt idx="1222">
                  <c:v>5.9461698193770298E-30</c:v>
                </c:pt>
                <c:pt idx="1223">
                  <c:v>5.5548340780136767E-30</c:v>
                </c:pt>
                <c:pt idx="1224">
                  <c:v>5.1892533465340551E-30</c:v>
                </c:pt>
                <c:pt idx="1225">
                  <c:v>4.847732608449766E-30</c:v>
                </c:pt>
                <c:pt idx="1226">
                  <c:v>4.5286884015256944E-30</c:v>
                </c:pt>
                <c:pt idx="1227">
                  <c:v>4.2306414760511785E-30</c:v>
                </c:pt>
                <c:pt idx="1228">
                  <c:v>3.9522099362929524E-30</c:v>
                </c:pt>
                <c:pt idx="1229">
                  <c:v>3.6921028333301824E-30</c:v>
                </c:pt>
                <c:pt idx="1230">
                  <c:v>3.449114179564761E-30</c:v>
                </c:pt>
                <c:pt idx="1231">
                  <c:v>3.2221173571550974E-30</c:v>
                </c:pt>
                <c:pt idx="1232">
                  <c:v>3.0100598944480994E-30</c:v>
                </c:pt>
                <c:pt idx="1233">
                  <c:v>2.8119585861902473E-30</c:v>
                </c:pt>
                <c:pt idx="1234">
                  <c:v>2.6268949348925961E-30</c:v>
                </c:pt>
                <c:pt idx="1235">
                  <c:v>2.4540108922135842E-30</c:v>
                </c:pt>
                <c:pt idx="1236">
                  <c:v>2.2925048806145479E-30</c:v>
                </c:pt>
                <c:pt idx="1237">
                  <c:v>2.1416280768423352E-30</c:v>
                </c:pt>
                <c:pt idx="1238">
                  <c:v>2.0006809400073709E-30</c:v>
                </c:pt>
                <c:pt idx="1239">
                  <c:v>1.8690099681595904E-30</c:v>
                </c:pt>
                <c:pt idx="1240">
                  <c:v>1.7460046683240972E-30</c:v>
                </c:pt>
                <c:pt idx="1241">
                  <c:v>1.6310947259481037E-30</c:v>
                </c:pt>
                <c:pt idx="1242">
                  <c:v>1.5237473606352793E-30</c:v>
                </c:pt>
                <c:pt idx="1243">
                  <c:v>1.4234648559073646E-30</c:v>
                </c:pt>
                <c:pt idx="1244">
                  <c:v>1.3297822515397771E-30</c:v>
                </c:pt>
                <c:pt idx="1245">
                  <c:v>1.2422651877717147E-30</c:v>
                </c:pt>
                <c:pt idx="1246">
                  <c:v>1.1605078913954296E-30</c:v>
                </c:pt>
                <c:pt idx="1247">
                  <c:v>1.0841312943871669E-30</c:v>
                </c:pt>
                <c:pt idx="1248">
                  <c:v>1.0127812763567934E-30</c:v>
                </c:pt>
                <c:pt idx="1249">
                  <c:v>9.4612702266722533E-31</c:v>
                </c:pt>
                <c:pt idx="1250">
                  <c:v>8.8385949061107356E-31</c:v>
                </c:pt>
                <c:pt idx="1251">
                  <c:v>8.2568997653292404E-31</c:v>
                </c:pt>
                <c:pt idx="1252">
                  <c:v>7.713487772537122E-31</c:v>
                </c:pt>
                <c:pt idx="1253">
                  <c:v>7.2058393959088157E-31</c:v>
                </c:pt>
                <c:pt idx="1254">
                  <c:v>6.7316009217646863E-31</c:v>
                </c:pt>
                <c:pt idx="1255">
                  <c:v>6.2885735415683681E-31</c:v>
                </c:pt>
                <c:pt idx="1256">
                  <c:v>5.8747031571424055E-31</c:v>
                </c:pt>
                <c:pt idx="1257">
                  <c:v>5.4880708568340338E-31</c:v>
                </c:pt>
                <c:pt idx="1258">
                  <c:v>5.1268840184738108E-31</c:v>
                </c:pt>
                <c:pt idx="1259">
                  <c:v>4.7894679978759367E-31</c:v>
                </c:pt>
                <c:pt idx="1260">
                  <c:v>4.4742583643439424E-31</c:v>
                </c:pt>
                <c:pt idx="1261">
                  <c:v>4.1797936471816657E-31</c:v>
                </c:pt>
                <c:pt idx="1262">
                  <c:v>3.9047085595786612E-31</c:v>
                </c:pt>
                <c:pt idx="1263">
                  <c:v>3.6477276684525745E-31</c:v>
                </c:pt>
                <c:pt idx="1264">
                  <c:v>3.4076594808986813E-31</c:v>
                </c:pt>
                <c:pt idx="1265">
                  <c:v>3.1833909198283787E-31</c:v>
                </c:pt>
                <c:pt idx="1266">
                  <c:v>2.9738821631829247E-31</c:v>
                </c:pt>
                <c:pt idx="1267">
                  <c:v>2.7781618227944E-31</c:v>
                </c:pt>
                <c:pt idx="1268">
                  <c:v>2.5953224405406791E-31</c:v>
                </c:pt>
                <c:pt idx="1269">
                  <c:v>2.4245162809123048E-31</c:v>
                </c:pt>
                <c:pt idx="1270">
                  <c:v>2.264951400483487E-31</c:v>
                </c:pt>
                <c:pt idx="1271">
                  <c:v>2.1158879760633223E-31</c:v>
                </c:pt>
                <c:pt idx="1272">
                  <c:v>1.9766348745026781E-31</c:v>
                </c:pt>
                <c:pt idx="1273">
                  <c:v>1.8465464482526512E-31</c:v>
                </c:pt>
                <c:pt idx="1274">
                  <c:v>1.7250195418171861E-31</c:v>
                </c:pt>
                <c:pt idx="1275">
                  <c:v>1.6114906952202642E-31</c:v>
                </c:pt>
                <c:pt idx="1276">
                  <c:v>1.5054335315215257E-31</c:v>
                </c:pt>
                <c:pt idx="1277">
                  <c:v>1.4063563162675304E-31</c:v>
                </c:pt>
                <c:pt idx="1278">
                  <c:v>1.3137996775630461E-31</c:v>
                </c:pt>
                <c:pt idx="1279">
                  <c:v>1.2273344761914624E-31</c:v>
                </c:pt>
                <c:pt idx="1280">
                  <c:v>1.1465598159091379E-31</c:v>
                </c:pt>
                <c:pt idx="1281">
                  <c:v>1.0711011846884035E-31</c:v>
                </c:pt>
                <c:pt idx="1282">
                  <c:v>1.0006087182910821E-31</c:v>
                </c:pt>
                <c:pt idx="1283">
                  <c:v>9.347555781215839E-32</c:v>
                </c:pt>
                <c:pt idx="1284">
                  <c:v>8.7323643583848219E-32</c:v>
                </c:pt>
                <c:pt idx="1285">
                  <c:v>8.1576605769846674E-32</c:v>
                </c:pt>
                <c:pt idx="1286">
                  <c:v>7.6207798206897927E-32</c:v>
                </c:pt>
                <c:pt idx="1287">
                  <c:v>7.1192328397781419E-32</c:v>
                </c:pt>
                <c:pt idx="1288">
                  <c:v>6.6506942097151342E-32</c:v>
                </c:pt>
                <c:pt idx="1289">
                  <c:v>6.2129915493137346E-32</c:v>
                </c:pt>
                <c:pt idx="1290">
                  <c:v>5.804095448480598E-32</c:v>
                </c:pt>
                <c:pt idx="1291">
                  <c:v>5.422110058848254E-32</c:v>
                </c:pt>
                <c:pt idx="1292">
                  <c:v>5.0652643036667469E-32</c:v>
                </c:pt>
                <c:pt idx="1293">
                  <c:v>4.7319036661993777E-32</c:v>
                </c:pt>
                <c:pt idx="1294">
                  <c:v>4.4204825185493913E-32</c:v>
                </c:pt>
                <c:pt idx="1295">
                  <c:v>4.1295569553502041E-32</c:v>
                </c:pt>
                <c:pt idx="1296">
                  <c:v>3.8577780990925341E-32</c:v>
                </c:pt>
                <c:pt idx="1297">
                  <c:v>3.6038858460485644E-32</c:v>
                </c:pt>
                <c:pt idx="1298">
                  <c:v>3.3667030237960932E-32</c:v>
                </c:pt>
                <c:pt idx="1299">
                  <c:v>3.145129933254E-32</c:v>
                </c:pt>
                <c:pt idx="1300">
                  <c:v>2.9381392499231668E-32</c:v>
                </c:pt>
                <c:pt idx="1301">
                  <c:v>2.7447712606924266E-32</c:v>
                </c:pt>
                <c:pt idx="1302">
                  <c:v>2.5641294141249784E-32</c:v>
                </c:pt>
                <c:pt idx="1303">
                  <c:v>2.3953761635941507E-32</c:v>
                </c:pt>
                <c:pt idx="1304">
                  <c:v>2.2377290839951978E-32</c:v>
                </c:pt>
                <c:pt idx="1305">
                  <c:v>2.0904572440282482E-32</c:v>
                </c:pt>
                <c:pt idx="1306">
                  <c:v>1.9528778172324802E-32</c:v>
                </c:pt>
                <c:pt idx="1307">
                  <c:v>1.8243529160585699E-32</c:v>
                </c:pt>
                <c:pt idx="1308">
                  <c:v>1.7042866343005801E-32</c:v>
                </c:pt>
                <c:pt idx="1309">
                  <c:v>1.5921222841745106E-32</c:v>
                </c:pt>
                <c:pt idx="1310">
                  <c:v>1.4873398152332142E-32</c:v>
                </c:pt>
                <c:pt idx="1311">
                  <c:v>1.389453403150469E-32</c:v>
                </c:pt>
                <c:pt idx="1312">
                  <c:v>1.2980091971945935E-32</c:v>
                </c:pt>
                <c:pt idx="1313">
                  <c:v>1.2125832159477586E-32</c:v>
                </c:pt>
                <c:pt idx="1314">
                  <c:v>1.1327793815144878E-32</c:v>
                </c:pt>
                <c:pt idx="1315">
                  <c:v>1.0582276831049497E-32</c:v>
                </c:pt>
                <c:pt idx="1316">
                  <c:v>9.8858246147848658E-33</c:v>
                </c:pt>
                <c:pt idx="1317">
                  <c:v>9.2352080629319546E-33</c:v>
                </c:pt>
                <c:pt idx="1318">
                  <c:v>8.6274105893086842E-33</c:v>
                </c:pt>
                <c:pt idx="1319">
                  <c:v>8.0596141385563088E-33</c:v>
                </c:pt>
                <c:pt idx="1320">
                  <c:v>7.5291861202147571E-33</c:v>
                </c:pt>
                <c:pt idx="1321">
                  <c:v>7.0336672027066782E-33</c:v>
                </c:pt>
                <c:pt idx="1322">
                  <c:v>6.5707599106369912E-33</c:v>
                </c:pt>
                <c:pt idx="1323">
                  <c:v>6.138317972539245E-33</c:v>
                </c:pt>
                <c:pt idx="1324">
                  <c:v>5.7343363696795889E-33</c:v>
                </c:pt>
                <c:pt idx="1325">
                  <c:v>5.3569420397795875E-33</c:v>
                </c:pt>
                <c:pt idx="1326">
                  <c:v>5.0043851925556559E-33</c:v>
                </c:pt>
                <c:pt idx="1327">
                  <c:v>4.6750311968095781E-33</c:v>
                </c:pt>
                <c:pt idx="1328">
                  <c:v>4.3673530014545794E-33</c:v>
                </c:pt>
                <c:pt idx="1329">
                  <c:v>4.0799240553370001E-33</c:v>
                </c:pt>
                <c:pt idx="1330">
                  <c:v>3.8114116930263053E-33</c:v>
                </c:pt>
                <c:pt idx="1331">
                  <c:v>3.560570955906613E-33</c:v>
                </c:pt>
                <c:pt idx="1332">
                  <c:v>3.3262388199212129E-33</c:v>
                </c:pt>
                <c:pt idx="1333">
                  <c:v>3.1073288032069901E-33</c:v>
                </c:pt>
                <c:pt idx="1334">
                  <c:v>2.9028259286170228E-33</c:v>
                </c:pt>
                <c:pt idx="1335">
                  <c:v>2.7117820177750813E-33</c:v>
                </c:pt>
                <c:pt idx="1336">
                  <c:v>2.5333112948428856E-33</c:v>
                </c:pt>
                <c:pt idx="1337">
                  <c:v>2.3665862796169729E-33</c:v>
                </c:pt>
                <c:pt idx="1338">
                  <c:v>2.2108339509135053E-33</c:v>
                </c:pt>
                <c:pt idx="1339">
                  <c:v>2.0653321624525341E-33</c:v>
                </c:pt>
                <c:pt idx="1340">
                  <c:v>1.9294062946239525E-33</c:v>
                </c:pt>
                <c:pt idx="1341">
                  <c:v>1.8024261266110432E-33</c:v>
                </c:pt>
                <c:pt idx="1342">
                  <c:v>1.683802914369199E-33</c:v>
                </c:pt>
                <c:pt idx="1343">
                  <c:v>1.5729866609118633E-33</c:v>
                </c:pt>
                <c:pt idx="1344">
                  <c:v>1.469463566247355E-33</c:v>
                </c:pt>
                <c:pt idx="1345">
                  <c:v>1.3727536451432023E-33</c:v>
                </c:pt>
                <c:pt idx="1346">
                  <c:v>1.2824085016727383E-33</c:v>
                </c:pt>
                <c:pt idx="1347">
                  <c:v>1.1980092502256366E-33</c:v>
                </c:pt>
                <c:pt idx="1348">
                  <c:v>1.119164573343145E-33</c:v>
                </c:pt>
                <c:pt idx="1349">
                  <c:v>1.0455089073731599E-33</c:v>
                </c:pt>
                <c:pt idx="1350">
                  <c:v>9.7670074753292656E-34</c:v>
                </c:pt>
                <c:pt idx="1351">
                  <c:v>9.1242106452078128E-34</c:v>
                </c:pt>
                <c:pt idx="1352">
                  <c:v>8.5237182533554899E-34</c:v>
                </c:pt>
                <c:pt idx="1353">
                  <c:v>7.9627461144536963E-34</c:v>
                </c:pt>
                <c:pt idx="1354">
                  <c:v>7.4386932789908891E-34</c:v>
                </c:pt>
                <c:pt idx="1355">
                  <c:v>6.9491299739500181E-34</c:v>
                </c:pt>
                <c:pt idx="1356">
                  <c:v>6.4917863371564514E-34</c:v>
                </c:pt>
                <c:pt idx="1357">
                  <c:v>6.0645418930531433E-34</c:v>
                </c:pt>
                <c:pt idx="1358">
                  <c:v>5.6654157211074329E-34</c:v>
                </c:pt>
                <c:pt idx="1359">
                  <c:v>5.2925572712652698E-34</c:v>
                </c:pt>
                <c:pt idx="1360">
                  <c:v>4.9442377838686598E-34</c:v>
                </c:pt>
                <c:pt idx="1361">
                  <c:v>4.6188422742547656E-34</c:v>
                </c:pt>
                <c:pt idx="1362">
                  <c:v>4.3148620448732139E-34</c:v>
                </c:pt>
                <c:pt idx="1363">
                  <c:v>4.0308876902040146E-34</c:v>
                </c:pt>
                <c:pt idx="1364">
                  <c:v>3.7656025620433682E-34</c:v>
                </c:pt>
                <c:pt idx="1365">
                  <c:v>3.5177766648591243E-34</c:v>
                </c:pt>
                <c:pt idx="1366">
                  <c:v>3.2862609529117015E-34</c:v>
                </c:pt>
                <c:pt idx="1367">
                  <c:v>3.0699820026990288E-34</c:v>
                </c:pt>
                <c:pt idx="1368">
                  <c:v>2.8679370360242885E-34</c:v>
                </c:pt>
                <c:pt idx="1369">
                  <c:v>2.6791892706108942E-34</c:v>
                </c:pt>
                <c:pt idx="1370">
                  <c:v>2.5028635767078054E-34</c:v>
                </c:pt>
                <c:pt idx="1371">
                  <c:v>2.3381424195470265E-34</c:v>
                </c:pt>
                <c:pt idx="1372">
                  <c:v>2.1842620688404595E-34</c:v>
                </c:pt>
                <c:pt idx="1373">
                  <c:v>2.0405090577414443E-34</c:v>
                </c:pt>
                <c:pt idx="1374">
                  <c:v>1.9062168748529396E-34</c:v>
                </c:pt>
                <c:pt idx="1375">
                  <c:v>1.7807628739448282E-34</c:v>
                </c:pt>
                <c:pt idx="1376">
                  <c:v>1.6635653870522412E-34</c:v>
                </c:pt>
                <c:pt idx="1377">
                  <c:v>1.5540810275697687E-34</c:v>
                </c:pt>
                <c:pt idx="1378">
                  <c:v>1.4518021708373427E-34</c:v>
                </c:pt>
                <c:pt idx="1379">
                  <c:v>1.3562546005365201E-34</c:v>
                </c:pt>
                <c:pt idx="1380">
                  <c:v>1.2669953099846697E-34</c:v>
                </c:pt>
                <c:pt idx="1381">
                  <c:v>1.1836104481327611E-34</c:v>
                </c:pt>
                <c:pt idx="1382">
                  <c:v>1.105713400743359E-34</c:v>
                </c:pt>
                <c:pt idx="1383">
                  <c:v>1.0329429978522032E-34</c:v>
                </c:pt>
                <c:pt idx="1384">
                  <c:v>9.6496183920225939E-35</c:v>
                </c:pt>
                <c:pt idx="1385">
                  <c:v>9.0145472988611052E-35</c:v>
                </c:pt>
                <c:pt idx="1386">
                  <c:v>8.4212721894353837E-35</c:v>
                </c:pt>
                <c:pt idx="1387">
                  <c:v>7.8670423413849698E-35</c:v>
                </c:pt>
                <c:pt idx="1388">
                  <c:v>7.3492880658561683E-35</c:v>
                </c:pt>
                <c:pt idx="1389">
                  <c:v>6.865608793129647E-35</c:v>
                </c:pt>
                <c:pt idx="1390">
                  <c:v>6.4137619423695661E-35</c:v>
                </c:pt>
                <c:pt idx="1391">
                  <c:v>5.9916525238887769E-35</c:v>
                </c:pt>
                <c:pt idx="1392">
                  <c:v>5.5973234257209621E-35</c:v>
                </c:pt>
                <c:pt idx="1393">
                  <c:v>5.2289463394633638E-35</c:v>
                </c:pt>
                <c:pt idx="1394">
                  <c:v>4.8848132833177397E-35</c:v>
                </c:pt>
                <c:pt idx="1395">
                  <c:v>4.5633286830260882E-35</c:v>
                </c:pt>
                <c:pt idx="1396">
                  <c:v>4.2630019739843733E-35</c:v>
                </c:pt>
                <c:pt idx="1397">
                  <c:v>3.9824406902339215E-35</c:v>
                </c:pt>
                <c:pt idx="1398">
                  <c:v>3.7203440082875662E-35</c:v>
                </c:pt>
                <c:pt idx="1399">
                  <c:v>3.4754967158564766E-35</c:v>
                </c:pt>
                <c:pt idx="1400">
                  <c:v>3.2467635775136353E-35</c:v>
                </c:pt>
                <c:pt idx="1401">
                  <c:v>3.0330840711703491E-35</c:v>
                </c:pt>
                <c:pt idx="1402">
                  <c:v>2.8334674709614462E-35</c:v>
                </c:pt>
                <c:pt idx="1403">
                  <c:v>2.646988253740937E-35</c:v>
                </c:pt>
                <c:pt idx="1404">
                  <c:v>2.4727818078903332E-35</c:v>
                </c:pt>
                <c:pt idx="1405">
                  <c:v>2.3100404245435047E-35</c:v>
                </c:pt>
                <c:pt idx="1406">
                  <c:v>2.1580095526413699E-35</c:v>
                </c:pt>
                <c:pt idx="1407">
                  <c:v>2.0159843004529644E-35</c:v>
                </c:pt>
                <c:pt idx="1408">
                  <c:v>1.8833061673421787E-35</c:v>
                </c:pt>
                <c:pt idx="1409">
                  <c:v>1.7593599906269899E-35</c:v>
                </c:pt>
                <c:pt idx="1410">
                  <c:v>1.6435710933752848E-35</c:v>
                </c:pt>
                <c:pt idx="1411">
                  <c:v>1.5354026199130213E-35</c:v>
                </c:pt>
                <c:pt idx="1412">
                  <c:v>1.4343530466908007E-35</c:v>
                </c:pt>
                <c:pt idx="1413">
                  <c:v>1.339953856967972E-35</c:v>
                </c:pt>
                <c:pt idx="1414">
                  <c:v>1.251767368532937E-35</c:v>
                </c:pt>
                <c:pt idx="1415">
                  <c:v>1.1693847043878667E-35</c:v>
                </c:pt>
                <c:pt idx="1416">
                  <c:v>1.0924238969889052E-35</c:v>
                </c:pt>
                <c:pt idx="1417">
                  <c:v>1.0205281172521628E-35</c:v>
                </c:pt>
                <c:pt idx="1418">
                  <c:v>9.5336402011427379E-36</c:v>
                </c:pt>
                <c:pt idx="1419">
                  <c:v>8.9062019897671101E-36</c:v>
                </c:pt>
                <c:pt idx="1420">
                  <c:v>8.3200574186787516E-36</c:v>
                </c:pt>
                <c:pt idx="1421">
                  <c:v>7.7724888262860387E-36</c:v>
                </c:pt>
                <c:pt idx="1422">
                  <c:v>7.2609574086731307E-36</c:v>
                </c:pt>
                <c:pt idx="1423">
                  <c:v>6.7830914484257106E-36</c:v>
                </c:pt>
                <c:pt idx="1424">
                  <c:v>6.3366753181539382E-36</c:v>
                </c:pt>
                <c:pt idx="1425">
                  <c:v>5.9196392077274058E-36</c:v>
                </c:pt>
                <c:pt idx="1426">
                  <c:v>5.5300495275923903E-36</c:v>
                </c:pt>
                <c:pt idx="1427">
                  <c:v>5.1660999436763423E-36</c:v>
                </c:pt>
                <c:pt idx="1428">
                  <c:v>4.8261030023129073E-36</c:v>
                </c:pt>
                <c:pt idx="1429">
                  <c:v>4.5084823063564141E-36</c:v>
                </c:pt>
                <c:pt idx="1430">
                  <c:v>4.2117652062103576E-36</c:v>
                </c:pt>
                <c:pt idx="1431">
                  <c:v>3.9345759718817985E-36</c:v>
                </c:pt>
                <c:pt idx="1432">
                  <c:v>3.6756294144038766E-36</c:v>
                </c:pt>
                <c:pt idx="1433">
                  <c:v>3.4337249270521533E-36</c:v>
                </c:pt>
                <c:pt idx="1434">
                  <c:v>3.2077409187268473E-36</c:v>
                </c:pt>
                <c:pt idx="1435">
                  <c:v>2.9966296136913227E-36</c:v>
                </c:pt>
                <c:pt idx="1436">
                  <c:v>2.7994121935557948E-36</c:v>
                </c:pt>
                <c:pt idx="1437">
                  <c:v>2.6151742589820484E-36</c:v>
                </c:pt>
                <c:pt idx="1438">
                  <c:v>2.4430615900673351E-36</c:v>
                </c:pt>
                <c:pt idx="1439">
                  <c:v>2.2822761857504602E-36</c:v>
                </c:pt>
                <c:pt idx="1440">
                  <c:v>2.1320725638767485E-36</c:v>
                </c:pt>
                <c:pt idx="1441">
                  <c:v>1.9917543047671243E-36</c:v>
                </c:pt>
                <c:pt idx="1442">
                  <c:v>1.8606708222655508E-36</c:v>
                </c:pt>
                <c:pt idx="1443">
                  <c:v>1.7382143472937787E-36</c:v>
                </c:pt>
                <c:pt idx="1444">
                  <c:v>1.6238171099276424E-36</c:v>
                </c:pt>
                <c:pt idx="1445">
                  <c:v>1.5169487069295913E-36</c:v>
                </c:pt>
                <c:pt idx="1446">
                  <c:v>1.4171136425320078E-36</c:v>
                </c:pt>
                <c:pt idx="1447">
                  <c:v>1.3238490310691474E-36</c:v>
                </c:pt>
                <c:pt idx="1448">
                  <c:v>1.236722450805942E-36</c:v>
                </c:pt>
                <c:pt idx="1449">
                  <c:v>1.1553299390129385E-36</c:v>
                </c:pt>
                <c:pt idx="1450">
                  <c:v>1.0792941189915261E-36</c:v>
                </c:pt>
                <c:pt idx="1451">
                  <c:v>1.0082624503654008E-36</c:v>
                </c:pt>
                <c:pt idx="1452">
                  <c:v>9.4190559452573468E-37</c:v>
                </c:pt>
                <c:pt idx="1453">
                  <c:v>8.7991588765143019E-37</c:v>
                </c:pt>
                <c:pt idx="1454">
                  <c:v>8.2200591422461292E-37</c:v>
                </c:pt>
                <c:pt idx="1455">
                  <c:v>7.6790717442746189E-37</c:v>
                </c:pt>
                <c:pt idx="1456">
                  <c:v>7.1736883924175528E-37</c:v>
                </c:pt>
                <c:pt idx="1457">
                  <c:v>6.7015658747914872E-37</c:v>
                </c:pt>
                <c:pt idx="1458">
                  <c:v>6.260515193500713E-37</c:v>
                </c:pt>
                <c:pt idx="1459">
                  <c:v>5.8484914153399645E-37</c:v>
                </c:pt>
                <c:pt idx="1460">
                  <c:v>5.4635841904536329E-37</c:v>
                </c:pt>
                <c:pt idx="1461">
                  <c:v>5.1040088949912043E-37</c:v>
                </c:pt>
                <c:pt idx="1462">
                  <c:v>4.7680983566918127E-37</c:v>
                </c:pt>
                <c:pt idx="1463">
                  <c:v>4.4542951250335438E-37</c:v>
                </c:pt>
                <c:pt idx="1464">
                  <c:v>4.1611442501080106E-37</c:v>
                </c:pt>
                <c:pt idx="1465">
                  <c:v>3.887286536739428E-37</c:v>
                </c:pt>
                <c:pt idx="1466">
                  <c:v>3.6314522425708699E-37</c:v>
                </c:pt>
                <c:pt idx="1467">
                  <c:v>3.3924551908988792E-37</c:v>
                </c:pt>
                <c:pt idx="1468">
                  <c:v>3.1691872709605516E-37</c:v>
                </c:pt>
                <c:pt idx="1469">
                  <c:v>2.9606133001736586E-37</c:v>
                </c:pt>
                <c:pt idx="1470">
                  <c:v>2.765766224508563E-37</c:v>
                </c:pt>
                <c:pt idx="1471">
                  <c:v>2.5837426347384382E-37</c:v>
                </c:pt>
                <c:pt idx="1472">
                  <c:v>2.4136985777788597E-37</c:v>
                </c:pt>
                <c:pt idx="1473">
                  <c:v>2.2548456436960382E-37</c:v>
                </c:pt>
                <c:pt idx="1474">
                  <c:v>2.1064473102410806E-37</c:v>
                </c:pt>
                <c:pt idx="1475">
                  <c:v>1.9678155279617106E-37</c:v>
                </c:pt>
                <c:pt idx="1476">
                  <c:v>1.8383075300582978E-37</c:v>
                </c:pt>
                <c:pt idx="1477">
                  <c:v>1.717322852193082E-37</c:v>
                </c:pt>
                <c:pt idx="1478">
                  <c:v>1.6043005484349262E-37</c:v>
                </c:pt>
                <c:pt idx="1479">
                  <c:v>1.4987165904313195E-37</c:v>
                </c:pt>
                <c:pt idx="1480">
                  <c:v>1.4000814377488748E-37</c:v>
                </c:pt>
                <c:pt idx="1481">
                  <c:v>1.3079377681171976E-37</c:v>
                </c:pt>
                <c:pt idx="1482">
                  <c:v>1.2218583570523959E-37</c:v>
                </c:pt>
                <c:pt idx="1483">
                  <c:v>1.1414440970290915E-37</c:v>
                </c:pt>
                <c:pt idx="1484">
                  <c:v>1.0663221470168224E-37</c:v>
                </c:pt>
                <c:pt idx="1485">
                  <c:v>9.9614420380114922E-38</c:v>
                </c:pt>
                <c:pt idx="1486">
                  <c:v>9.3058488707444118E-38</c:v>
                </c:pt>
                <c:pt idx="1487">
                  <c:v>8.6934023080881108E-38</c:v>
                </c:pt>
                <c:pt idx="1488">
                  <c:v>8.1212627391644002E-38</c:v>
                </c:pt>
                <c:pt idx="1489">
                  <c:v>7.586777436628852E-38</c:v>
                </c:pt>
                <c:pt idx="1490">
                  <c:v>7.0874682572901151E-38</c:v>
                </c:pt>
                <c:pt idx="1491">
                  <c:v>6.6210201521893345E-38</c:v>
                </c:pt>
                <c:pt idx="1492">
                  <c:v>6.1852704328666233E-38</c:v>
                </c:pt>
                <c:pt idx="1493">
                  <c:v>5.7781987440475702E-38</c:v>
                </c:pt>
                <c:pt idx="1494">
                  <c:v>5.3979176962581281E-38</c:v>
                </c:pt>
                <c:pt idx="1495">
                  <c:v>5.0426641149359491E-38</c:v>
                </c:pt>
                <c:pt idx="1496">
                  <c:v>4.710790865464648E-38</c:v>
                </c:pt>
                <c:pt idx="1497">
                  <c:v>4.4007592162277173E-38</c:v>
                </c:pt>
                <c:pt idx="1498">
                  <c:v>4.1111317042733893E-38</c:v>
                </c:pt>
                <c:pt idx="1499">
                  <c:v>3.8405654705120452E-38</c:v>
                </c:pt>
                <c:pt idx="1500">
                  <c:v>3.5878060335448057E-38</c:v>
                </c:pt>
                <c:pt idx="1501">
                  <c:v>3.3516814732556298E-38</c:v>
                </c:pt>
                <c:pt idx="1502">
                  <c:v>3.1310969971991209E-38</c:v>
                </c:pt>
                <c:pt idx="1503">
                  <c:v>2.9250298645910816E-38</c:v>
                </c:pt>
                <c:pt idx="1504">
                  <c:v>2.7325246443668761E-38</c:v>
                </c:pt>
                <c:pt idx="1505">
                  <c:v>2.5526887853215693E-38</c:v>
                </c:pt>
                <c:pt idx="1506">
                  <c:v>2.3846884777927824E-38</c:v>
                </c:pt>
                <c:pt idx="1507">
                  <c:v>2.227744787698937E-38</c:v>
                </c:pt>
                <c:pt idx="1508">
                  <c:v>2.0811300450083478E-38</c:v>
                </c:pt>
                <c:pt idx="1509">
                  <c:v>1.9441644698942793E-38</c:v>
                </c:pt>
                <c:pt idx="1510">
                  <c:v>1.8162130209331262E-38</c:v>
                </c:pt>
                <c:pt idx="1511">
                  <c:v>1.6966824507323739E-38</c:v>
                </c:pt>
                <c:pt idx="1512">
                  <c:v>1.5850185553367476E-38</c:v>
                </c:pt>
                <c:pt idx="1513">
                  <c:v>1.4807036046594117E-38</c:v>
                </c:pt>
                <c:pt idx="1514">
                  <c:v>1.3832539420243999E-38</c:v>
                </c:pt>
                <c:pt idx="1515">
                  <c:v>1.2922177416905499E-38</c:v>
                </c:pt>
                <c:pt idx="1516">
                  <c:v>1.2071729139596914E-38</c:v>
                </c:pt>
                <c:pt idx="1517">
                  <c:v>1.1277251481561125E-38</c:v>
                </c:pt>
                <c:pt idx="1518">
                  <c:v>1.0535060844035729E-38</c:v>
                </c:pt>
                <c:pt idx="1519">
                  <c:v>9.8417160572330042E-39</c:v>
                </c:pt>
                <c:pt idx="1520">
                  <c:v>9.1940024253427529E-39</c:v>
                </c:pt>
                <c:pt idx="1521">
                  <c:v>8.5889168215826277E-39</c:v>
                </c:pt>
                <c:pt idx="1522">
                  <c:v>8.0236537641890949E-39</c:v>
                </c:pt>
                <c:pt idx="1523">
                  <c:v>7.4955924087902716E-39</c:v>
                </c:pt>
                <c:pt idx="1524">
                  <c:v>7.0022843968507836E-39</c:v>
                </c:pt>
                <c:pt idx="1525">
                  <c:v>6.5414425038478453E-39</c:v>
                </c:pt>
                <c:pt idx="1526">
                  <c:v>6.1109300345458413E-39</c:v>
                </c:pt>
                <c:pt idx="1527">
                  <c:v>5.7087509162005249E-39</c:v>
                </c:pt>
                <c:pt idx="1528">
                  <c:v>5.3330404437599464E-39</c:v>
                </c:pt>
                <c:pt idx="1529">
                  <c:v>4.982056634152201E-39</c:v>
                </c:pt>
                <c:pt idx="1530">
                  <c:v>4.6541721495741216E-39</c:v>
                </c:pt>
                <c:pt idx="1531">
                  <c:v>4.3478667523331994E-39</c:v>
                </c:pt>
                <c:pt idx="1532">
                  <c:v>4.0617202562595893E-39</c:v>
                </c:pt>
                <c:pt idx="1533">
                  <c:v>3.7944059420073896E-39</c:v>
                </c:pt>
                <c:pt idx="1534">
                  <c:v>3.5446844057152175E-39</c:v>
                </c:pt>
                <c:pt idx="1535">
                  <c:v>3.3113978125053699E-39</c:v>
                </c:pt>
                <c:pt idx="1536">
                  <c:v>3.0934645281778892E-39</c:v>
                </c:pt>
                <c:pt idx="1537">
                  <c:v>2.8898741042093785E-39</c:v>
                </c:pt>
                <c:pt idx="1538">
                  <c:v>2.6996825928044753E-39</c:v>
                </c:pt>
                <c:pt idx="1539">
                  <c:v>2.5220081702782167E-39</c:v>
                </c:pt>
                <c:pt idx="1540">
                  <c:v>2.3560270484770804E-39</c:v>
                </c:pt>
                <c:pt idx="1541">
                  <c:v>2.2009696552819957E-39</c:v>
                </c:pt>
                <c:pt idx="1542">
                  <c:v>2.0561170664842099E-39</c:v>
                </c:pt>
                <c:pt idx="1543">
                  <c:v>1.9207976724903899E-39</c:v>
                </c:pt>
                <c:pt idx="1544">
                  <c:v>1.7943840644021195E-39</c:v>
                </c:pt>
                <c:pt idx="1545">
                  <c:v>1.6762901250320928E-39</c:v>
                </c:pt>
                <c:pt idx="1546">
                  <c:v>1.5659683113694905E-39</c:v>
                </c:pt>
                <c:pt idx="1547">
                  <c:v>1.4629071158946693E-39</c:v>
                </c:pt>
                <c:pt idx="1548">
                  <c:v>1.3666286949725529E-39</c:v>
                </c:pt>
                <c:pt idx="1549">
                  <c:v>1.2766866533287528E-39</c:v>
                </c:pt>
                <c:pt idx="1550">
                  <c:v>1.1926639743361355E-39</c:v>
                </c:pt>
                <c:pt idx="1551">
                  <c:v>1.1141710865156033E-39</c:v>
                </c:pt>
                <c:pt idx="1552">
                  <c:v>1.0408440572864116E-39</c:v>
                </c:pt>
                <c:pt idx="1553">
                  <c:v>9.7234290559133723E-40</c:v>
                </c:pt>
                <c:pt idx="1554">
                  <c:v>9.083500255731797E-40</c:v>
                </c:pt>
                <c:pt idx="1555">
                  <c:v>8.4856871399396491E-40</c:v>
                </c:pt>
                <c:pt idx="1556">
                  <c:v>7.9272179456922386E-40</c:v>
                </c:pt>
                <c:pt idx="1557">
                  <c:v>7.4055033283906814E-40</c:v>
                </c:pt>
                <c:pt idx="1558">
                  <c:v>6.9181243561755607E-40</c:v>
                </c:pt>
                <c:pt idx="1559">
                  <c:v>6.4628212945399143E-40</c:v>
                </c:pt>
                <c:pt idx="1560">
                  <c:v>6.0374831290613817E-40</c:v>
                </c:pt>
                <c:pt idx="1561">
                  <c:v>5.6401377776755871E-40</c:v>
                </c:pt>
                <c:pt idx="1562">
                  <c:v>5.2689429471099544E-40</c:v>
                </c:pt>
                <c:pt idx="1563">
                  <c:v>4.9221775910837602E-40</c:v>
                </c:pt>
                <c:pt idx="1564">
                  <c:v>4.598233930670332E-40</c:v>
                </c:pt>
                <c:pt idx="1565">
                  <c:v>4.2956099998237812E-40</c:v>
                </c:pt>
                <c:pt idx="1566">
                  <c:v>4.0129026815075697E-40</c:v>
                </c:pt>
                <c:pt idx="1567">
                  <c:v>3.7488012021368916E-40</c:v>
                </c:pt>
                <c:pt idx="1568">
                  <c:v>3.5020810541718323E-40</c:v>
                </c:pt>
                <c:pt idx="1569">
                  <c:v>3.2715983186833806E-40</c:v>
                </c:pt>
                <c:pt idx="1570">
                  <c:v>3.0562843615688499E-40</c:v>
                </c:pt>
                <c:pt idx="1571">
                  <c:v>2.8551408788256888E-40</c:v>
                </c:pt>
                <c:pt idx="1572">
                  <c:v>2.6672352679110771E-40</c:v>
                </c:pt>
                <c:pt idx="1573">
                  <c:v>2.4916963037265959E-40</c:v>
                </c:pt>
                <c:pt idx="1574">
                  <c:v>2.3277100991796605E-40</c:v>
                </c:pt>
                <c:pt idx="1575">
                  <c:v>2.1745163315928353E-40</c:v>
                </c:pt>
                <c:pt idx="1576">
                  <c:v>2.0314047174647752E-40</c:v>
                </c:pt>
                <c:pt idx="1577">
                  <c:v>1.8977117192379974E-40</c:v>
                </c:pt>
                <c:pt idx="1578">
                  <c:v>1.7728174688044077E-40</c:v>
                </c:pt>
                <c:pt idx="1579">
                  <c:v>1.6561428934843974E-40</c:v>
                </c:pt>
                <c:pt idx="1580">
                  <c:v>1.5471470311541036E-40</c:v>
                </c:pt>
                <c:pt idx="1581">
                  <c:v>1.4453245220724112E-40</c:v>
                </c:pt>
                <c:pt idx="1582">
                  <c:v>1.3502032657785406E-40</c:v>
                </c:pt>
                <c:pt idx="1583">
                  <c:v>1.2613422321964178E-40</c:v>
                </c:pt>
                <c:pt idx="1584">
                  <c:v>1.1783294167970072E-40</c:v>
                </c:pt>
                <c:pt idx="1585">
                  <c:v>1.1007799303377027E-40</c:v>
                </c:pt>
                <c:pt idx="1586">
                  <c:v>1.0283342143218527E-40</c:v>
                </c:pt>
                <c:pt idx="1587">
                  <c:v>9.6065637390438807E-41</c:v>
                </c:pt>
                <c:pt idx="1588">
                  <c:v>8.9743262051405993E-41</c:v>
                </c:pt>
                <c:pt idx="1589">
                  <c:v>8.3836981697150633E-41</c:v>
                </c:pt>
                <c:pt idx="1590">
                  <c:v>7.8319411835757467E-41</c:v>
                </c:pt>
                <c:pt idx="1591">
                  <c:v>7.3164970233028563E-41</c:v>
                </c:pt>
                <c:pt idx="1592">
                  <c:v>6.8349758300354613E-41</c:v>
                </c:pt>
                <c:pt idx="1593">
                  <c:v>6.3851450288815577E-41</c:v>
                </c:pt>
                <c:pt idx="1594">
                  <c:v>5.9649189775758638E-41</c:v>
                </c:pt>
                <c:pt idx="1595">
                  <c:v>5.5723492963913215E-41</c:v>
                </c:pt>
                <c:pt idx="1596">
                  <c:v>5.2056158344688822E-41</c:v>
                </c:pt>
                <c:pt idx="1597">
                  <c:v>4.8630182306809506E-41</c:v>
                </c:pt>
                <c:pt idx="1598">
                  <c:v>4.5429680299003722E-41</c:v>
                </c:pt>
                <c:pt idx="1599">
                  <c:v>4.2439813181220439E-41</c:v>
                </c:pt>
                <c:pt idx="1600">
                  <c:v>3.9646718422898322E-41</c:v>
                </c:pt>
                <c:pt idx="1601">
                  <c:v>3.7037445829288714E-41</c:v>
                </c:pt>
                <c:pt idx="1602">
                  <c:v>3.4599897497827122E-41</c:v>
                </c:pt>
                <c:pt idx="1603">
                  <c:v>3.2322771726160748E-41</c:v>
                </c:pt>
                <c:pt idx="1604">
                  <c:v>3.0195510611761433E-41</c:v>
                </c:pt>
                <c:pt idx="1605">
                  <c:v>2.8208251100169362E-41</c:v>
                </c:pt>
                <c:pt idx="1606">
                  <c:v>2.6351779254902599E-41</c:v>
                </c:pt>
                <c:pt idx="1607">
                  <c:v>2.4617487537004578E-41</c:v>
                </c:pt>
                <c:pt idx="1608">
                  <c:v>2.2997334896156169E-41</c:v>
                </c:pt>
                <c:pt idx="1609">
                  <c:v>2.1483809488314475E-41</c:v>
                </c:pt>
                <c:pt idx="1610">
                  <c:v>2.0069893847018609E-41</c:v>
                </c:pt>
                <c:pt idx="1611">
                  <c:v>1.8749032346879061E-41</c:v>
                </c:pt>
                <c:pt idx="1612">
                  <c:v>1.7515100808394998E-41</c:v>
                </c:pt>
                <c:pt idx="1613">
                  <c:v>1.6362378103172084E-41</c:v>
                </c:pt>
                <c:pt idx="1614">
                  <c:v>1.5285519627888376E-41</c:v>
                </c:pt>
                <c:pt idx="1615">
                  <c:v>1.4279532524020143E-41</c:v>
                </c:pt>
                <c:pt idx="1616">
                  <c:v>1.3339752528433841E-41</c:v>
                </c:pt>
                <c:pt idx="1617">
                  <c:v>1.2461822347511888E-41</c:v>
                </c:pt>
                <c:pt idx="1618">
                  <c:v>1.1641671454543799E-41</c:v>
                </c:pt>
                <c:pt idx="1619">
                  <c:v>1.0875497216713203E-41</c:v>
                </c:pt>
                <c:pt idx="1620">
                  <c:v>1.0159747264175951E-41</c:v>
                </c:pt>
                <c:pt idx="1621">
                  <c:v>9.4911030194834663E-42</c:v>
                </c:pt>
                <c:pt idx="1622">
                  <c:v>8.866464310985454E-42</c:v>
                </c:pt>
                <c:pt idx="1623">
                  <c:v>8.2829349988719411E-42</c:v>
                </c:pt>
                <c:pt idx="1624">
                  <c:v>7.7378095472097455E-42</c:v>
                </c:pt>
                <c:pt idx="1625">
                  <c:v>7.2285604797145609E-42</c:v>
                </c:pt>
                <c:pt idx="1626">
                  <c:v>6.7528266610973021E-42</c:v>
                </c:pt>
                <c:pt idx="1627">
                  <c:v>6.3084023496511156E-42</c:v>
                </c:pt>
                <c:pt idx="1628">
                  <c:v>5.8932269703213536E-42</c:v>
                </c:pt>
                <c:pt idx="1629">
                  <c:v>5.5053755608412858E-42</c:v>
                </c:pt>
                <c:pt idx="1630">
                  <c:v>5.1430498466370403E-42</c:v>
                </c:pt>
                <c:pt idx="1631">
                  <c:v>4.804569903120518E-42</c:v>
                </c:pt>
                <c:pt idx="1632">
                  <c:v>4.4883663667124858E-42</c:v>
                </c:pt>
                <c:pt idx="1633">
                  <c:v>4.1929731584822176E-42</c:v>
                </c:pt>
                <c:pt idx="1634">
                  <c:v>3.9170206866668079E-42</c:v>
                </c:pt>
                <c:pt idx="1635">
                  <c:v>3.6592294965536158E-42</c:v>
                </c:pt>
                <c:pt idx="1636">
                  <c:v>3.4184043382834994E-42</c:v>
                </c:pt>
                <c:pt idx="1637">
                  <c:v>3.1934286250701773E-42</c:v>
                </c:pt>
                <c:pt idx="1638">
                  <c:v>2.9832592561412349E-42</c:v>
                </c:pt>
                <c:pt idx="1639">
                  <c:v>2.7869217803973236E-42</c:v>
                </c:pt>
                <c:pt idx="1640">
                  <c:v>2.6035058783658332E-42</c:v>
                </c:pt>
                <c:pt idx="1641">
                  <c:v>2.4321611415011052E-42</c:v>
                </c:pt>
                <c:pt idx="1642">
                  <c:v>2.2720931292618929E-42</c:v>
                </c:pt>
                <c:pt idx="1643">
                  <c:v>2.1225596856846895E-42</c:v>
                </c:pt>
                <c:pt idx="1644">
                  <c:v>1.9828674983747061E-42</c:v>
                </c:pt>
                <c:pt idx="1645">
                  <c:v>1.852368883960249E-42</c:v>
                </c:pt>
                <c:pt idx="1646">
                  <c:v>1.7304587851062377E-42</c:v>
                </c:pt>
                <c:pt idx="1647">
                  <c:v>1.6165719651635091E-42</c:v>
                </c:pt>
                <c:pt idx="1648">
                  <c:v>1.5101803874468885E-42</c:v>
                </c:pt>
                <c:pt idx="1649">
                  <c:v>1.4107907669910366E-42</c:v>
                </c:pt>
                <c:pt idx="1650">
                  <c:v>1.317942283432783E-42</c:v>
                </c:pt>
                <c:pt idx="1651">
                  <c:v>1.2312044444157139E-42</c:v>
                </c:pt>
                <c:pt idx="1652">
                  <c:v>1.1501750896106812E-42</c:v>
                </c:pt>
                <c:pt idx="1653">
                  <c:v>1.0744785260978661E-42</c:v>
                </c:pt>
                <c:pt idx="1654">
                  <c:v>1.0037637864650909E-42</c:v>
                </c:pt>
                <c:pt idx="1655">
                  <c:v>9.3770300154604238E-43</c:v>
                </c:pt>
                <c:pt idx="1656">
                  <c:v>8.7598988025360203E-43</c:v>
                </c:pt>
                <c:pt idx="1657">
                  <c:v>8.1833828946002567E-43</c:v>
                </c:pt>
                <c:pt idx="1658">
                  <c:v>7.6448092733957926E-43</c:v>
                </c:pt>
                <c:pt idx="1659">
                  <c:v>7.1416808402258139E-43</c:v>
                </c:pt>
                <c:pt idx="1660">
                  <c:v>6.6716648381461712E-43</c:v>
                </c:pt>
                <c:pt idx="1661">
                  <c:v>6.2325820361287056E-43</c:v>
                </c:pt>
                <c:pt idx="1662">
                  <c:v>5.8223966250480854E-43</c:v>
                </c:pt>
                <c:pt idx="1663">
                  <c:v>5.4392067786448427E-43</c:v>
                </c:pt>
                <c:pt idx="1664">
                  <c:v>5.081235835700504E-43</c:v>
                </c:pt>
                <c:pt idx="1665">
                  <c:v>4.7468240625409155E-43</c:v>
                </c:pt>
                <c:pt idx="1666">
                  <c:v>4.4344209576745843E-43</c:v>
                </c:pt>
                <c:pt idx="1667">
                  <c:v>4.1425780628864596E-43</c:v>
                </c:pt>
                <c:pt idx="1668">
                  <c:v>3.8699422474557659E-43</c:v>
                </c:pt>
                <c:pt idx="1669">
                  <c:v>3.6152494343601367E-43</c:v>
                </c:pt>
                <c:pt idx="1670">
                  <c:v>3.377318739377565E-43</c:v>
                </c:pt>
                <c:pt idx="1671">
                  <c:v>3.1550469959120989E-43</c:v>
                </c:pt>
                <c:pt idx="1672">
                  <c:v>2.9474036401576142E-43</c:v>
                </c:pt>
                <c:pt idx="1673">
                  <c:v>2.7534259328847047E-43</c:v>
                </c:pt>
                <c:pt idx="1674">
                  <c:v>2.5722144956964863E-43</c:v>
                </c:pt>
                <c:pt idx="1675">
                  <c:v>2.4029291410571516E-43</c:v>
                </c:pt>
                <c:pt idx="1676">
                  <c:v>2.244784976759179E-43</c:v>
                </c:pt>
                <c:pt idx="1677">
                  <c:v>2.0970487667675497E-43</c:v>
                </c:pt>
                <c:pt idx="1678">
                  <c:v>1.9590355315680105E-43</c:v>
                </c:pt>
                <c:pt idx="1679">
                  <c:v>1.8301053722568798E-43</c:v>
                </c:pt>
                <c:pt idx="1680">
                  <c:v>1.7096605036472853E-43</c:v>
                </c:pt>
                <c:pt idx="1681">
                  <c:v>1.5971424826358117E-43</c:v>
                </c:pt>
                <c:pt idx="1682">
                  <c:v>1.4920296189788711E-43</c:v>
                </c:pt>
                <c:pt idx="1683">
                  <c:v>1.3938345564738533E-43</c:v>
                </c:pt>
                <c:pt idx="1684">
                  <c:v>1.3021020133301892E-43</c:v>
                </c:pt>
                <c:pt idx="1685">
                  <c:v>1.2164066712535527E-43</c:v>
                </c:pt>
                <c:pt idx="1686">
                  <c:v>1.1363512034559294E-43</c:v>
                </c:pt>
                <c:pt idx="1687">
                  <c:v>1.0615644324484112E-43</c:v>
                </c:pt>
                <c:pt idx="1688">
                  <c:v>9.9169960907532254E-44</c:v>
                </c:pt>
                <c:pt idx="1689">
                  <c:v>9.2643280481040527E-44</c:v>
                </c:pt>
                <c:pt idx="1690">
                  <c:v>8.6546140986094271E-44</c:v>
                </c:pt>
                <c:pt idx="1691">
                  <c:v>8.0850273011627486E-44</c:v>
                </c:pt>
                <c:pt idx="1692">
                  <c:v>7.5529267643545076E-44</c:v>
                </c:pt>
                <c:pt idx="1693">
                  <c:v>7.0558454019689545E-44</c:v>
                </c:pt>
                <c:pt idx="1694">
                  <c:v>6.5914784943292367E-44</c:v>
                </c:pt>
                <c:pt idx="1695">
                  <c:v>6.1576730024556154E-44</c:v>
                </c:pt>
                <c:pt idx="1696">
                  <c:v>5.7524175854918368E-44</c:v>
                </c:pt>
                <c:pt idx="1697">
                  <c:v>5.3738332751153982E-44</c:v>
                </c:pt>
                <c:pt idx="1698">
                  <c:v>5.020164763693593E-44</c:v>
                </c:pt>
                <c:pt idx="1699">
                  <c:v>4.6897722657928112E-44</c:v>
                </c:pt>
                <c:pt idx="1700">
                  <c:v>4.3811239153069846E-44</c:v>
                </c:pt>
                <c:pt idx="1701">
                  <c:v>4.0927886629544034E-44</c:v>
                </c:pt>
                <c:pt idx="1702">
                  <c:v>3.8234296412121363E-44</c:v>
                </c:pt>
                <c:pt idx="1703">
                  <c:v>3.5717979659245421E-44</c:v>
                </c:pt>
                <c:pt idx="1704">
                  <c:v>3.336726945847009E-44</c:v>
                </c:pt>
                <c:pt idx="1705">
                  <c:v>3.1171266732774442E-44</c:v>
                </c:pt>
                <c:pt idx="1706">
                  <c:v>2.9119789706949579E-44</c:v>
                </c:pt>
                <c:pt idx="1707">
                  <c:v>2.7203326699758176E-44</c:v>
                </c:pt>
                <c:pt idx="1708">
                  <c:v>2.5412992022987257E-44</c:v>
                </c:pt>
                <c:pt idx="1709">
                  <c:v>2.3740484782920129E-44</c:v>
                </c:pt>
                <c:pt idx="1710">
                  <c:v>2.2178050393210284E-44</c:v>
                </c:pt>
                <c:pt idx="1711">
                  <c:v>2.0718444620711498E-44</c:v>
                </c:pt>
                <c:pt idx="1712">
                  <c:v>1.9354899997562615E-44</c:v>
                </c:pt>
                <c:pt idx="1713">
                  <c:v>1.8081094443796361E-44</c:v>
                </c:pt>
                <c:pt idx="1714">
                  <c:v>1.6891121954990924E-44</c:v>
                </c:pt>
                <c:pt idx="1715">
                  <c:v>1.5779465219057384E-44</c:v>
                </c:pt>
                <c:pt idx="1716">
                  <c:v>1.474097003520069E-44</c:v>
                </c:pt>
                <c:pt idx="1717">
                  <c:v>1.377082141644755E-44</c:v>
                </c:pt>
                <c:pt idx="1718">
                  <c:v>1.2864521264940533E-44</c:v>
                </c:pt>
                <c:pt idx="1719">
                  <c:v>1.2017867516489808E-44</c:v>
                </c:pt>
                <c:pt idx="1720">
                  <c:v>1.1226934657686114E-44</c:v>
                </c:pt>
                <c:pt idx="1721">
                  <c:v>1.048805552524253E-44</c:v>
                </c:pt>
                <c:pt idx="1722">
                  <c:v>9.7978043031775667E-45</c:v>
                </c:pt>
                <c:pt idx="1723">
                  <c:v>9.1529806390060045E-45</c:v>
                </c:pt>
                <c:pt idx="1724">
                  <c:v>8.5505948052921081E-45</c:v>
                </c:pt>
                <c:pt idx="1725">
                  <c:v>7.9878538377666971E-45</c:v>
                </c:pt>
                <c:pt idx="1726">
                  <c:v>7.4621485857374101E-45</c:v>
                </c:pt>
                <c:pt idx="1727">
                  <c:v>6.9710416147513389E-45</c:v>
                </c:pt>
                <c:pt idx="1728">
                  <c:v>6.5122559054206716E-45</c:v>
                </c:pt>
                <c:pt idx="1729">
                  <c:v>6.0836642960134113E-45</c:v>
                </c:pt>
                <c:pt idx="1730">
                  <c:v>5.6832796198597112E-45</c:v>
                </c:pt>
                <c:pt idx="1731">
                  <c:v>5.3092454918458481E-45</c:v>
                </c:pt>
                <c:pt idx="1732">
                  <c:v>4.9598277012773953E-45</c:v>
                </c:pt>
                <c:pt idx="1733">
                  <c:v>4.6334061712045731E-45</c:v>
                </c:pt>
                <c:pt idx="1734">
                  <c:v>4.3284674469291462E-45</c:v>
                </c:pt>
                <c:pt idx="1735">
                  <c:v>4.0435976788658073E-45</c:v>
                </c:pt>
                <c:pt idx="1736">
                  <c:v>3.7774760672230587E-45</c:v>
                </c:pt>
                <c:pt idx="1737">
                  <c:v>3.5288687381098218E-45</c:v>
                </c:pt>
                <c:pt idx="1738">
                  <c:v>3.2966230226743264E-45</c:v>
                </c:pt>
                <c:pt idx="1739">
                  <c:v>3.0796621127504798E-45</c:v>
                </c:pt>
                <c:pt idx="1740">
                  <c:v>2.8769800682326008E-45</c:v>
                </c:pt>
                <c:pt idx="1741">
                  <c:v>2.6876371530301974E-45</c:v>
                </c:pt>
                <c:pt idx="1742">
                  <c:v>2.5107554779779103E-45</c:v>
                </c:pt>
                <c:pt idx="1743">
                  <c:v>2.3455149304989741E-45</c:v>
                </c:pt>
                <c:pt idx="1744">
                  <c:v>2.1911493721500542E-45</c:v>
                </c:pt>
                <c:pt idx="1745">
                  <c:v>2.0469430864173629E-45</c:v>
                </c:pt>
                <c:pt idx="1746">
                  <c:v>1.9122274602942506E-45</c:v>
                </c:pt>
                <c:pt idx="1747">
                  <c:v>1.7863778842543898E-45</c:v>
                </c:pt>
                <c:pt idx="1748">
                  <c:v>1.6688108562472697E-45</c:v>
                </c:pt>
                <c:pt idx="1749">
                  <c:v>1.5589812762886604E-45</c:v>
                </c:pt>
                <c:pt idx="1750">
                  <c:v>1.4563799191024089E-45</c:v>
                </c:pt>
                <c:pt idx="1751">
                  <c:v>1.360531073095459E-45</c:v>
                </c:pt>
                <c:pt idx="1752">
                  <c:v>1.2709903347191926E-45</c:v>
                </c:pt>
                <c:pt idx="1753">
                  <c:v>1.1873425479906421E-45</c:v>
                </c:pt>
                <c:pt idx="1754">
                  <c:v>1.1091998796201562E-45</c:v>
                </c:pt>
                <c:pt idx="1755">
                  <c:v>1.0362000208208371E-45</c:v>
                </c:pt>
                <c:pt idx="1756">
                  <c:v>9.6800450746243658E-46</c:v>
                </c:pt>
                <c:pt idx="1757">
                  <c:v>9.0429715078109498E-46</c:v>
                </c:pt>
                <c:pt idx="1758">
                  <c:v>8.4478257136890386E-46</c:v>
                </c:pt>
                <c:pt idx="1759">
                  <c:v>7.8918482964612763E-46</c:v>
                </c:pt>
                <c:pt idx="1760">
                  <c:v>7.3724614646626595E-46</c:v>
                </c:pt>
                <c:pt idx="1761">
                  <c:v>6.8872570792203361E-46</c:v>
                </c:pt>
                <c:pt idx="1762">
                  <c:v>6.4339854881074076E-46</c:v>
                </c:pt>
                <c:pt idx="1763">
                  <c:v>6.0105450958225204E-46</c:v>
                </c:pt>
                <c:pt idx="1764">
                  <c:v>5.6149726193341165E-46</c:v>
                </c:pt>
                <c:pt idx="1765">
                  <c:v>5.2454339853110034E-46</c:v>
                </c:pt>
                <c:pt idx="1766">
                  <c:v>4.9002158264341906E-46</c:v>
                </c:pt>
                <c:pt idx="1767">
                  <c:v>4.5777175373626271E-46</c:v>
                </c:pt>
                <c:pt idx="1768">
                  <c:v>4.2764438535202917E-46</c:v>
                </c:pt>
                <c:pt idx="1769">
                  <c:v>3.9949979182961522E-46</c:v>
                </c:pt>
                <c:pt idx="1770">
                  <c:v>3.7320748065130328E-46</c:v>
                </c:pt>
                <c:pt idx="1771">
                  <c:v>3.4864554741369377E-46</c:v>
                </c:pt>
                <c:pt idx="1772">
                  <c:v>3.2570011061746309E-46</c:v>
                </c:pt>
                <c:pt idx="1773">
                  <c:v>3.0426478365534737E-46</c:v>
                </c:pt>
                <c:pt idx="1774">
                  <c:v>2.8424018155022273E-46</c:v>
                </c:pt>
                <c:pt idx="1775">
                  <c:v>2.6553346015627095E-46</c:v>
                </c:pt>
                <c:pt idx="1776">
                  <c:v>2.4805788568673493E-46</c:v>
                </c:pt>
                <c:pt idx="1777">
                  <c:v>2.3173243257237792E-46</c:v>
                </c:pt>
                <c:pt idx="1778">
                  <c:v>2.1648140778611545E-46</c:v>
                </c:pt>
                <c:pt idx="1779">
                  <c:v>2.0223409989199992E-46</c:v>
                </c:pt>
                <c:pt idx="1780">
                  <c:v>1.8892445119137168E-46</c:v>
                </c:pt>
                <c:pt idx="1781">
                  <c:v>1.7649075144608157E-46</c:v>
                </c:pt>
                <c:pt idx="1782">
                  <c:v>1.6487535175873056E-46</c:v>
                </c:pt>
                <c:pt idx="1783">
                  <c:v>1.5402439728333242E-46</c:v>
                </c:pt>
                <c:pt idx="1784">
                  <c:v>1.4388757752710966E-46</c:v>
                </c:pt>
                <c:pt idx="1785">
                  <c:v>1.3441789308569763E-46</c:v>
                </c:pt>
                <c:pt idx="1786">
                  <c:v>1.2557143773022267E-46</c:v>
                </c:pt>
                <c:pt idx="1787">
                  <c:v>1.1730719483590062E-46</c:v>
                </c:pt>
                <c:pt idx="1788">
                  <c:v>1.0958684720829583E-46</c:v>
                </c:pt>
                <c:pt idx="1789">
                  <c:v>1.0237459942549974E-46</c:v>
                </c:pt>
                <c:pt idx="1790">
                  <c:v>9.5637011872517318E-47</c:v>
                </c:pt>
                <c:pt idx="1791">
                  <c:v>8.9342845698361779E-47</c:v>
                </c:pt>
                <c:pt idx="1792">
                  <c:v>8.3462917976999925E-47</c:v>
                </c:pt>
                <c:pt idx="1793">
                  <c:v>7.7969966400601797E-47</c:v>
                </c:pt>
                <c:pt idx="1794">
                  <c:v>7.2838522877743918E-47</c:v>
                </c:pt>
                <c:pt idx="1795">
                  <c:v>6.8044795450504068E-47</c:v>
                </c:pt>
                <c:pt idx="1796">
                  <c:v>6.3566557982955482E-47</c:v>
                </c:pt>
                <c:pt idx="1797">
                  <c:v>5.9383047109600924E-47</c:v>
                </c:pt>
                <c:pt idx="1798">
                  <c:v>5.5474865965947461E-47</c:v>
                </c:pt>
                <c:pt idx="1799">
                  <c:v>5.1823894254868549E-47</c:v>
                </c:pt>
                <c:pt idx="1800">
                  <c:v>4.8413204231775702E-47</c:v>
                </c:pt>
                <c:pt idx="1801">
                  <c:v>4.522698221906461E-47</c:v>
                </c:pt>
                <c:pt idx="1802">
                  <c:v>4.2250455285937235E-47</c:v>
                </c:pt>
                <c:pt idx="1803">
                  <c:v>3.9469822753650473E-47</c:v>
                </c:pt>
                <c:pt idx="1804">
                  <c:v>3.6872192208615311E-47</c:v>
                </c:pt>
                <c:pt idx="1805">
                  <c:v>3.4445519726670916E-47</c:v>
                </c:pt>
                <c:pt idx="1806">
                  <c:v>3.2178554031383218E-47</c:v>
                </c:pt>
                <c:pt idx="1807">
                  <c:v>3.0060784327457844E-47</c:v>
                </c:pt>
                <c:pt idx="1808">
                  <c:v>2.8082391567396702E-47</c:v>
                </c:pt>
                <c:pt idx="1809">
                  <c:v>2.623420292544591E-47</c:v>
                </c:pt>
                <c:pt idx="1810">
                  <c:v>2.4507649267753433E-47</c:v>
                </c:pt>
                <c:pt idx="1811">
                  <c:v>2.2894725421546473E-47</c:v>
                </c:pt>
                <c:pt idx="1812">
                  <c:v>2.1387953059116707E-47</c:v>
                </c:pt>
                <c:pt idx="1813">
                  <c:v>1.9980346024524659E-47</c:v>
                </c:pt>
                <c:pt idx="1814">
                  <c:v>1.8665377942260425E-47</c:v>
                </c:pt>
                <c:pt idx="1815">
                  <c:v>1.7436951957678144E-47</c:v>
                </c:pt>
                <c:pt idx="1816">
                  <c:v>1.6289372468905645E-47</c:v>
                </c:pt>
                <c:pt idx="1817">
                  <c:v>1.5217318719164124E-47</c:v>
                </c:pt>
                <c:pt idx="1818">
                  <c:v>1.4215820127058585E-47</c:v>
                </c:pt>
                <c:pt idx="1819">
                  <c:v>1.3280233240457789E-47</c:v>
                </c:pt>
                <c:pt idx="1820">
                  <c:v>1.2406220207110334E-47</c:v>
                </c:pt>
                <c:pt idx="1821">
                  <c:v>1.1589728662175752E-47</c:v>
                </c:pt>
                <c:pt idx="1822">
                  <c:v>1.082697293941911E-47</c:v>
                </c:pt>
                <c:pt idx="1823">
                  <c:v>1.0114416518954743E-47</c:v>
                </c:pt>
                <c:pt idx="1824">
                  <c:v>9.4487556301579957E-48</c:v>
                </c:pt>
                <c:pt idx="1825">
                  <c:v>8.8269039337198281E-48</c:v>
                </c:pt>
                <c:pt idx="1826">
                  <c:v>8.2459782118225601E-48</c:v>
                </c:pt>
                <c:pt idx="1827">
                  <c:v>7.7032850000892087E-48</c:v>
                </c:pt>
                <c:pt idx="1828">
                  <c:v>7.1963080993253915E-48</c:v>
                </c:pt>
                <c:pt idx="1829">
                  <c:v>6.7226969091519393E-48</c:v>
                </c:pt>
                <c:pt idx="1830">
                  <c:v>6.2802555294370674E-48</c:v>
                </c:pt>
                <c:pt idx="1831">
                  <c:v>5.8669325789968382E-48</c:v>
                </c:pt>
                <c:pt idx="1832">
                  <c:v>5.4808116843582987E-48</c:v>
                </c:pt>
                <c:pt idx="1833">
                  <c:v>5.1201025944863926E-48</c:v>
                </c:pt>
                <c:pt idx="1834">
                  <c:v>4.7831328802780482E-48</c:v>
                </c:pt>
                <c:pt idx="1835">
                  <c:v>4.4683401803381151E-48</c:v>
                </c:pt>
                <c:pt idx="1836">
                  <c:v>4.1742649570846566E-48</c:v>
                </c:pt>
                <c:pt idx="1837">
                  <c:v>3.8995437295972563E-48</c:v>
                </c:pt>
                <c:pt idx="1838">
                  <c:v>3.6429027518324069E-48</c:v>
                </c:pt>
                <c:pt idx="1839">
                  <c:v>3.4031521068950081E-48</c:v>
                </c:pt>
                <c:pt idx="1840">
                  <c:v>3.1791801899840403E-48</c:v>
                </c:pt>
                <c:pt idx="1841">
                  <c:v>2.9699485544325622E-48</c:v>
                </c:pt>
                <c:pt idx="1842">
                  <c:v>2.7744870969456896E-48</c:v>
                </c:pt>
                <c:pt idx="1843">
                  <c:v>2.5918895597128808E-48</c:v>
                </c:pt>
                <c:pt idx="1844">
                  <c:v>2.4213093285400612E-48</c:v>
                </c:pt>
                <c:pt idx="1845">
                  <c:v>2.2619555075196077E-48</c:v>
                </c:pt>
                <c:pt idx="1846">
                  <c:v>2.1130892520383868E-48</c:v>
                </c:pt>
                <c:pt idx="1847">
                  <c:v>1.9740203431218211E-48</c:v>
                </c:pt>
                <c:pt idx="1848">
                  <c:v>1.8441039872309203E-48</c:v>
                </c:pt>
                <c:pt idx="1849">
                  <c:v>1.7227378266745208E-48</c:v>
                </c:pt>
                <c:pt idx="1850">
                  <c:v>1.6093591467755E-48</c:v>
                </c:pt>
                <c:pt idx="1851">
                  <c:v>1.5034422668419786E-48</c:v>
                </c:pt>
                <c:pt idx="1852">
                  <c:v>1.4044961028467418E-48</c:v>
                </c:pt>
                <c:pt idx="1853">
                  <c:v>1.3120618905142297E-48</c:v>
                </c:pt>
                <c:pt idx="1854">
                  <c:v>1.2257110582581837E-48</c:v>
                </c:pt>
                <c:pt idx="1855">
                  <c:v>1.1450432401078133E-48</c:v>
                </c:pt>
                <c:pt idx="1856">
                  <c:v>1.0696844194094105E-48</c:v>
                </c:pt>
                <c:pt idx="1857">
                  <c:v>9.9928519469667492E-49</c:v>
                </c:pt>
                <c:pt idx="1858">
                  <c:v>9.3351915968945126E-49</c:v>
                </c:pt>
                <c:pt idx="1859">
                  <c:v>8.7208138990973784E-49</c:v>
                </c:pt>
                <c:pt idx="1860">
                  <c:v>8.146870288981537E-49</c:v>
                </c:pt>
                <c:pt idx="1861">
                  <c:v>7.6106996747585335E-49</c:v>
                </c:pt>
                <c:pt idx="1862">
                  <c:v>7.1098160992828014E-49</c:v>
                </c:pt>
                <c:pt idx="1863">
                  <c:v>6.6418972139016507E-49</c:v>
                </c:pt>
                <c:pt idx="1864">
                  <c:v>6.204773510876682E-49</c:v>
                </c:pt>
                <c:pt idx="1865">
                  <c:v>5.796418264452688E-49</c:v>
                </c:pt>
                <c:pt idx="1866">
                  <c:v>5.414938133935775E-49</c:v>
                </c:pt>
                <c:pt idx="1867">
                  <c:v>5.0585643852118506E-49</c:v>
                </c:pt>
                <c:pt idx="1868">
                  <c:v>4.725644690003997E-49</c:v>
                </c:pt>
                <c:pt idx="1869">
                  <c:v>4.4146354648459673E-49</c:v>
                </c:pt>
                <c:pt idx="1870">
                  <c:v>4.1240947142514193E-49</c:v>
                </c:pt>
                <c:pt idx="1871">
                  <c:v>3.8526753448962136E-49</c:v>
                </c:pt>
                <c:pt idx="1872">
                  <c:v>3.599118919814962E-49</c:v>
                </c:pt>
                <c:pt idx="1873">
                  <c:v>3.3622498236531202E-49</c:v>
                </c:pt>
                <c:pt idx="1874">
                  <c:v>3.1409698119218124E-49</c:v>
                </c:pt>
                <c:pt idx="1875">
                  <c:v>2.9342529189829704E-49</c:v>
                </c:pt>
                <c:pt idx="1876">
                  <c:v>2.7411407011556484E-49</c:v>
                </c:pt>
                <c:pt idx="1877">
                  <c:v>2.5607377928881553E-49</c:v>
                </c:pt>
                <c:pt idx="1878">
                  <c:v>2.3922077553921807E-49</c:v>
                </c:pt>
                <c:pt idx="1879">
                  <c:v>2.2347691984910854E-49</c:v>
                </c:pt>
                <c:pt idx="1880">
                  <c:v>2.087692157701302E-49</c:v>
                </c:pt>
                <c:pt idx="1881">
                  <c:v>1.9502947097491522E-49</c:v>
                </c:pt>
                <c:pt idx="1882">
                  <c:v>1.8219398108309318E-49</c:v>
                </c:pt>
                <c:pt idx="1883">
                  <c:v>1.7020323429568255E-49</c:v>
                </c:pt>
                <c:pt idx="1884">
                  <c:v>1.5900163546840254E-49</c:v>
                </c:pt>
                <c:pt idx="1885">
                  <c:v>1.4853724834456961E-49</c:v>
                </c:pt>
                <c:pt idx="1886">
                  <c:v>1.3876155475244064E-49</c:v>
                </c:pt>
                <c:pt idx="1887">
                  <c:v>1.2962922965052029E-49</c:v>
                </c:pt>
                <c:pt idx="1888">
                  <c:v>1.2109793097782924E-49</c:v>
                </c:pt>
                <c:pt idx="1889">
                  <c:v>1.1312810333477312E-49</c:v>
                </c:pt>
                <c:pt idx="1890">
                  <c:v>1.0568279458437794E-49</c:v>
                </c:pt>
                <c:pt idx="1891">
                  <c:v>9.8727484523562769E-50</c:v>
                </c:pt>
                <c:pt idx="1892">
                  <c:v>9.2229924830083441E-50</c:v>
                </c:pt>
                <c:pt idx="1893">
                  <c:v>8.6159989543060551E-50</c:v>
                </c:pt>
                <c:pt idx="1894">
                  <c:v>8.0489535383844348E-50</c:v>
                </c:pt>
                <c:pt idx="1895">
                  <c:v>7.5192271269593296E-50</c:v>
                </c:pt>
                <c:pt idx="1896">
                  <c:v>7.0243636414565979E-50</c:v>
                </c:pt>
                <c:pt idx="1897">
                  <c:v>6.562068645394208E-50</c:v>
                </c:pt>
                <c:pt idx="1898">
                  <c:v>6.1301987062185391E-50</c:v>
                </c:pt>
                <c:pt idx="1899">
                  <c:v>5.7267514572709738E-50</c:v>
                </c:pt>
                <c:pt idx="1900">
                  <c:v>5.3498563138070761E-50</c:v>
                </c:pt>
                <c:pt idx="1901">
                  <c:v>4.9977658000231203E-50</c:v>
                </c:pt>
                <c:pt idx="1902">
                  <c:v>4.6688474468777048E-50</c:v>
                </c:pt>
                <c:pt idx="1903">
                  <c:v>4.3615762231426745E-50</c:v>
                </c:pt>
                <c:pt idx="1904">
                  <c:v>4.0745274645898719E-50</c:v>
                </c:pt>
                <c:pt idx="1905">
                  <c:v>3.8063702685298913E-50</c:v>
                </c:pt>
                <c:pt idx="1906">
                  <c:v>3.5558613230765586E-50</c:v>
                </c:pt>
                <c:pt idx="1907">
                  <c:v>3.3218391425265207E-50</c:v>
                </c:pt>
                <c:pt idx="1908">
                  <c:v>3.1032186821262463E-50</c:v>
                </c:pt>
                <c:pt idx="1909">
                  <c:v>2.8989863072577945E-50</c:v>
                </c:pt>
                <c:pt idx="1910">
                  <c:v>2.7081950937179499E-50</c:v>
                </c:pt>
                <c:pt idx="1911">
                  <c:v>2.5299604373004602E-50</c:v>
                </c:pt>
                <c:pt idx="1912">
                  <c:v>2.3634559523251796E-50</c:v>
                </c:pt>
                <c:pt idx="1913">
                  <c:v>2.2079096400976377E-50</c:v>
                </c:pt>
                <c:pt idx="1914">
                  <c:v>2.0626003095340808E-50</c:v>
                </c:pt>
                <c:pt idx="1915">
                  <c:v>1.9268542333561944E-50</c:v>
                </c:pt>
                <c:pt idx="1916">
                  <c:v>1.8000420243519514E-50</c:v>
                </c:pt>
                <c:pt idx="1917">
                  <c:v>1.6815757172193436E-50</c:v>
                </c:pt>
                <c:pt idx="1918">
                  <c:v>1.5709060424629659E-50</c:v>
                </c:pt>
                <c:pt idx="1919">
                  <c:v>1.4675198797038566E-50</c:v>
                </c:pt>
                <c:pt idx="1920">
                  <c:v>1.3709378785948575E-50</c:v>
                </c:pt>
                <c:pt idx="1921">
                  <c:v>1.2807122363108586E-50</c:v>
                </c:pt>
                <c:pt idx="1922">
                  <c:v>1.1964246213092513E-50</c:v>
                </c:pt>
                <c:pt idx="1923">
                  <c:v>1.117684233734098E-50</c:v>
                </c:pt>
                <c:pt idx="1924">
                  <c:v>1.0441259934710763E-50</c:v>
                </c:pt>
                <c:pt idx="1925">
                  <c:v>9.754088474521017E-51</c:v>
                </c:pt>
                <c:pt idx="1926">
                  <c:v>9.1121418836144794E-51</c:v>
                </c:pt>
                <c:pt idx="1927">
                  <c:v>8.5124437741168387E-51</c:v>
                </c:pt>
                <c:pt idx="1928">
                  <c:v>7.9522136434027313E-51</c:v>
                </c:pt>
                <c:pt idx="1929">
                  <c:v>7.428853982284472E-51</c:v>
                </c:pt>
                <c:pt idx="1930">
                  <c:v>6.9399382316505658E-51</c:v>
                </c:pt>
                <c:pt idx="1931">
                  <c:v>6.4831995317149174E-51</c:v>
                </c:pt>
                <c:pt idx="1932">
                  <c:v>6.0565202117125805E-51</c:v>
                </c:pt>
                <c:pt idx="1933">
                  <c:v>5.6579219713109981E-51</c:v>
                </c:pt>
                <c:pt idx="1934">
                  <c:v>5.2855567082127831E-51</c:v>
                </c:pt>
                <c:pt idx="1935">
                  <c:v>4.937697949422204E-51</c:v>
                </c:pt>
                <c:pt idx="1936">
                  <c:v>4.6127328464464038E-51</c:v>
                </c:pt>
                <c:pt idx="1937">
                  <c:v>4.3091546973170679E-51</c:v>
                </c:pt>
                <c:pt idx="1938">
                  <c:v>4.0255559607608652E-51</c:v>
                </c:pt>
                <c:pt idx="1939">
                  <c:v>3.7606217301288395E-51</c:v>
                </c:pt>
                <c:pt idx="1940">
                  <c:v>3.5131236368266051E-51</c:v>
                </c:pt>
                <c:pt idx="1941">
                  <c:v>3.2819141549785576E-51</c:v>
                </c:pt>
                <c:pt idx="1942">
                  <c:v>3.0659212809196778E-51</c:v>
                </c:pt>
                <c:pt idx="1943">
                  <c:v>2.8641435628463507E-51</c:v>
                </c:pt>
                <c:pt idx="1944">
                  <c:v>2.6756454575811728E-51</c:v>
                </c:pt>
                <c:pt idx="1945">
                  <c:v>2.4995529929233575E-51</c:v>
                </c:pt>
                <c:pt idx="1946">
                  <c:v>2.3350497154732135E-51</c:v>
                </c:pt>
                <c:pt idx="1947">
                  <c:v>2.1813729051427723E-51</c:v>
                </c:pt>
                <c:pt idx="1948">
                  <c:v>2.0378100388011223E-51</c:v>
                </c:pt>
                <c:pt idx="1949">
                  <c:v>1.9036954866581312E-51</c:v>
                </c:pt>
                <c:pt idx="1950">
                  <c:v>1.7784074260693265E-51</c:v>
                </c:pt>
                <c:pt idx="1951">
                  <c:v>1.6613649584527779E-51</c:v>
                </c:pt>
                <c:pt idx="1952">
                  <c:v>1.552025415950554E-51</c:v>
                </c:pt>
                <c:pt idx="1953">
                  <c:v>1.449881845347081E-51</c:v>
                </c:pt>
                <c:pt idx="1954">
                  <c:v>1.3544606575785804E-51</c:v>
                </c:pt>
                <c:pt idx="1955">
                  <c:v>1.2653194319355258E-51</c:v>
                </c:pt>
                <c:pt idx="1956">
                  <c:v>1.1820448647772968E-51</c:v>
                </c:pt>
                <c:pt idx="1957">
                  <c:v>1.1042508532482364E-51</c:v>
                </c:pt>
                <c:pt idx="1958">
                  <c:v>1.0315767051102526E-51</c:v>
                </c:pt>
                <c:pt idx="1959">
                  <c:v>9.6368546639185006E-52</c:v>
                </c:pt>
                <c:pt idx="1960">
                  <c:v>9.0026235909972517E-52</c:v>
                </c:pt>
                <c:pt idx="1961">
                  <c:v>8.4101332174937191E-52</c:v>
                </c:pt>
                <c:pt idx="1962">
                  <c:v>7.8566364594786102E-52</c:v>
                </c:pt>
                <c:pt idx="1963">
                  <c:v>7.3395670270730395E-52</c:v>
                </c:pt>
                <c:pt idx="1964">
                  <c:v>6.8565275258354907E-52</c:v>
                </c:pt>
                <c:pt idx="1965">
                  <c:v>6.4052783412331262E-52</c:v>
                </c:pt>
                <c:pt idx="1966">
                  <c:v>5.9837272546602725E-52</c:v>
                </c:pt>
                <c:pt idx="1967">
                  <c:v>5.5899197428586818E-52</c:v>
                </c:pt>
                <c:pt idx="1968">
                  <c:v>5.2220299157628194E-52</c:v>
                </c:pt>
                <c:pt idx="1969">
                  <c:v>4.8783520507534484E-52</c:v>
                </c:pt>
                <c:pt idx="1970">
                  <c:v>4.5572926840680471E-52</c:v>
                </c:pt>
                <c:pt idx="1971">
                  <c:v>4.2573632226998534E-52</c:v>
                </c:pt>
                <c:pt idx="1972">
                  <c:v>3.9771730425305837E-52</c:v>
                </c:pt>
                <c:pt idx="1973">
                  <c:v>3.7154230406962752E-52</c:v>
                </c:pt>
                <c:pt idx="1974">
                  <c:v>3.4708996122917873E-52</c:v>
                </c:pt>
                <c:pt idx="1975">
                  <c:v>3.2424690234869275E-52</c:v>
                </c:pt>
                <c:pt idx="1976">
                  <c:v>3.0290721549651151E-52</c:v>
                </c:pt>
                <c:pt idx="1977">
                  <c:v>2.8297195913125425E-52</c:v>
                </c:pt>
                <c:pt idx="1978">
                  <c:v>2.6434870335897433E-52</c:v>
                </c:pt>
                <c:pt idx="1979">
                  <c:v>2.4695110138159526E-52</c:v>
                </c:pt>
                <c:pt idx="1980">
                  <c:v>2.3069848914964453E-52</c:v>
                </c:pt>
                <c:pt idx="1981">
                  <c:v>2.1551551136307331E-52</c:v>
                </c:pt>
                <c:pt idx="1982">
                  <c:v>2.0133177208611358E-52</c:v>
                </c:pt>
                <c:pt idx="1983">
                  <c:v>1.8808150835624728E-52</c:v>
                </c:pt>
                <c:pt idx="1984">
                  <c:v>1.7570328527397398E-52</c:v>
                </c:pt>
                <c:pt idx="1985">
                  <c:v>1.6413971115965928E-52</c:v>
                </c:pt>
                <c:pt idx="1986">
                  <c:v>1.5333717145678856E-52</c:v>
                </c:pt>
                <c:pt idx="1987">
                  <c:v>1.4324558014786614E-52</c:v>
                </c:pt>
                <c:pt idx="1988">
                  <c:v>1.3381814753039981E-52</c:v>
                </c:pt>
                <c:pt idx="1989">
                  <c:v>1.2501116327626255E-52</c:v>
                </c:pt>
                <c:pt idx="1990">
                  <c:v>1.1678379376858562E-52</c:v>
                </c:pt>
                <c:pt idx="1991">
                  <c:v>1.0909789277653449E-52</c:v>
                </c:pt>
                <c:pt idx="1992">
                  <c:v>1.0191782459016074E-52</c:v>
                </c:pt>
                <c:pt idx="1993">
                  <c:v>9.5210298795293794E-53</c:v>
                </c:pt>
                <c:pt idx="1994">
                  <c:v>8.8944215922405647E-53</c:v>
                </c:pt>
                <c:pt idx="1995">
                  <c:v>8.3090523253799108E-53</c:v>
                </c:pt>
                <c:pt idx="1996">
                  <c:v>7.7622080120568652E-53</c:v>
                </c:pt>
                <c:pt idx="1997">
                  <c:v>7.2513532064783241E-53</c:v>
                </c:pt>
                <c:pt idx="1998">
                  <c:v>6.7741193283443105E-53</c:v>
                </c:pt>
                <c:pt idx="1999">
                  <c:v>6.3282936809161681E-53</c:v>
                </c:pt>
                <c:pt idx="2000">
                  <c:v>5.9118091918394992E-53</c:v>
                </c:pt>
                <c:pt idx="2001">
                  <c:v>5.5227348291551215E-53</c:v>
                </c:pt>
                <c:pt idx="2002">
                  <c:v>5.1592666480618574E-53</c:v>
                </c:pt>
                <c:pt idx="2003">
                  <c:v>4.8197194269194178E-53</c:v>
                </c:pt>
                <c:pt idx="2004">
                  <c:v>4.5025188537116939E-53</c:v>
                </c:pt>
                <c:pt idx="2005">
                  <c:v>4.2061942267429423E-53</c:v>
                </c:pt>
                <c:pt idx="2006">
                  <c:v>3.9293716357236435E-53</c:v>
                </c:pt>
                <c:pt idx="2007">
                  <c:v>3.670767591630071E-53</c:v>
                </c:pt>
                <c:pt idx="2008">
                  <c:v>3.4291830758024304E-53</c:v>
                </c:pt>
                <c:pt idx="2009">
                  <c:v>3.2034979806901611E-53</c:v>
                </c:pt>
                <c:pt idx="2010">
                  <c:v>2.9926659164689052E-53</c:v>
                </c:pt>
                <c:pt idx="2011">
                  <c:v>2.795709359450005E-53</c:v>
                </c:pt>
                <c:pt idx="2012">
                  <c:v>2.611715119788102E-53</c:v>
                </c:pt>
                <c:pt idx="2013">
                  <c:v>2.4398301074728579E-53</c:v>
                </c:pt>
                <c:pt idx="2014">
                  <c:v>2.2792573769737895E-53</c:v>
                </c:pt>
                <c:pt idx="2015">
                  <c:v>2.1292524321992087E-53</c:v>
                </c:pt>
                <c:pt idx="2016">
                  <c:v>1.9891197746371852E-53</c:v>
                </c:pt>
                <c:pt idx="2017">
                  <c:v>1.858209678673982E-53</c:v>
                </c:pt>
                <c:pt idx="2018">
                  <c:v>1.7359151791387116E-53</c:v>
                </c:pt>
                <c:pt idx="2019">
                  <c:v>1.6216692571069522E-53</c:v>
                </c:pt>
                <c:pt idx="2020">
                  <c:v>1.5149422109152918E-53</c:v>
                </c:pt>
                <c:pt idx="2021">
                  <c:v>1.4152392001974974E-53</c:v>
                </c:pt>
                <c:pt idx="2022">
                  <c:v>1.3220979515552259E-53</c:v>
                </c:pt>
                <c:pt idx="2023">
                  <c:v>1.2350866152256084E-53</c:v>
                </c:pt>
                <c:pt idx="2024">
                  <c:v>1.1538017628081396E-53</c:v>
                </c:pt>
                <c:pt idx="2025">
                  <c:v>1.0778665167673241E-53</c:v>
                </c:pt>
                <c:pt idx="2026">
                  <c:v>1.0069288030385109E-53</c:v>
                </c:pt>
                <c:pt idx="2027">
                  <c:v>9.4065971863512037E-54</c:v>
                </c:pt>
                <c:pt idx="2028">
                  <c:v>8.7875200668866171E-54</c:v>
                </c:pt>
                <c:pt idx="2029">
                  <c:v>8.209186318510639E-54</c:v>
                </c:pt>
                <c:pt idx="2030">
                  <c:v>7.6689144945416355E-54</c:v>
                </c:pt>
                <c:pt idx="2031">
                  <c:v>7.164199622559046E-54</c:v>
                </c:pt>
                <c:pt idx="2032">
                  <c:v>6.6927015900889732E-54</c:v>
                </c:pt>
                <c:pt idx="2033">
                  <c:v>6.2522342946635695E-54</c:v>
                </c:pt>
                <c:pt idx="2034">
                  <c:v>5.8407555079484108E-54</c:v>
                </c:pt>
                <c:pt idx="2035">
                  <c:v>5.4563574069428534E-54</c:v>
                </c:pt>
                <c:pt idx="2036">
                  <c:v>5.0972577283512466E-54</c:v>
                </c:pt>
                <c:pt idx="2037">
                  <c:v>4.7617915051121996E-54</c:v>
                </c:pt>
                <c:pt idx="2038">
                  <c:v>4.4484033467723094E-54</c:v>
                </c:pt>
                <c:pt idx="2039">
                  <c:v>4.1556402279122515E-54</c:v>
                </c:pt>
                <c:pt idx="2040">
                  <c:v>3.8821447511887504E-54</c:v>
                </c:pt>
                <c:pt idx="2041">
                  <c:v>3.6266488537564992E-54</c:v>
                </c:pt>
                <c:pt idx="2042">
                  <c:v>3.3879679278898291E-54</c:v>
                </c:pt>
                <c:pt idx="2043">
                  <c:v>3.1649953285443668E-54</c:v>
                </c:pt>
                <c:pt idx="2044">
                  <c:v>2.956697242392965E-54</c:v>
                </c:pt>
                <c:pt idx="2045">
                  <c:v>2.7621078945461763E-54</c:v>
                </c:pt>
                <c:pt idx="2046">
                  <c:v>2.580325070733209E-54</c:v>
                </c:pt>
                <c:pt idx="2047">
                  <c:v>2.4105059341819389E-54</c:v>
                </c:pt>
                <c:pt idx="2048">
                  <c:v>2.2518631178029269E-54</c:v>
                </c:pt>
                <c:pt idx="2049">
                  <c:v>2.1036610735588346E-54</c:v>
                </c:pt>
                <c:pt idx="2050">
                  <c:v>1.9652126620930777E-54</c:v>
                </c:pt>
                <c:pt idx="2051">
                  <c:v>1.8358759668055191E-54</c:v>
                </c:pt>
                <c:pt idx="2052">
                  <c:v>1.7150513176036453E-54</c:v>
                </c:pt>
                <c:pt idx="2053">
                  <c:v>1.6021785105298414E-54</c:v>
                </c:pt>
                <c:pt idx="2054">
                  <c:v>1.4967342103735573E-54</c:v>
                </c:pt>
                <c:pt idx="2055">
                  <c:v>1.3982295242255599E-54</c:v>
                </c:pt>
                <c:pt idx="2056">
                  <c:v>1.3062077347240512E-54</c:v>
                </c:pt>
                <c:pt idx="2057">
                  <c:v>1.2202421824828378E-54</c:v>
                </c:pt>
                <c:pt idx="2058">
                  <c:v>1.1399342878834219E-54</c:v>
                </c:pt>
                <c:pt idx="2059">
                  <c:v>1.0649117030590445E-54</c:v>
                </c:pt>
                <c:pt idx="2060">
                  <c:v>9.948265855023476E-55</c:v>
                </c:pt>
                <c:pt idx="2061">
                  <c:v>9.2935398529223076E-55</c:v>
                </c:pt>
                <c:pt idx="2062">
                  <c:v>8.6819033846227419E-55</c:v>
                </c:pt>
                <c:pt idx="2063">
                  <c:v>8.1105205952522391E-55</c:v>
                </c:pt>
                <c:pt idx="2064">
                  <c:v>7.5767422662777198E-55</c:v>
                </c:pt>
                <c:pt idx="2065">
                  <c:v>7.0780935323935122E-55</c:v>
                </c:pt>
                <c:pt idx="2066">
                  <c:v>6.6122624067986886E-55</c:v>
                </c:pt>
                <c:pt idx="2067">
                  <c:v>6.1770890616612466E-55</c:v>
                </c:pt>
                <c:pt idx="2068">
                  <c:v>5.7705558140679374E-55</c:v>
                </c:pt>
                <c:pt idx="2069">
                  <c:v>5.3907777710295572E-55</c:v>
                </c:pt>
                <c:pt idx="2070">
                  <c:v>5.0359940901672512E-55</c:v>
                </c:pt>
                <c:pt idx="2071">
                  <c:v>4.7045598155599473E-55</c:v>
                </c:pt>
                <c:pt idx="2072">
                  <c:v>4.3949382508998109E-55</c:v>
                </c:pt>
                <c:pt idx="2073">
                  <c:v>4.1056938345938144E-55</c:v>
                </c:pt>
                <c:pt idx="2074">
                  <c:v>3.835485483776809E-55</c:v>
                </c:pt>
                <c:pt idx="2075">
                  <c:v>3.5830603763755819E-55</c:v>
                </c:pt>
                <c:pt idx="2076">
                  <c:v>3.347248142394431E-55</c:v>
                </c:pt>
                <c:pt idx="2077">
                  <c:v>3.1269554374901048E-55</c:v>
                </c:pt>
                <c:pt idx="2078">
                  <c:v>2.9211608736764931E-55</c:v>
                </c:pt>
                <c:pt idx="2079">
                  <c:v>2.728910283655238E-55</c:v>
                </c:pt>
                <c:pt idx="2080">
                  <c:v>2.5493122968153354E-55</c:v>
                </c:pt>
                <c:pt idx="2081">
                  <c:v>2.3815342063898146E-55</c:v>
                </c:pt>
                <c:pt idx="2082">
                  <c:v>2.2247981086075642E-55</c:v>
                </c:pt>
                <c:pt idx="2083">
                  <c:v>2.0783772959394617E-55</c:v>
                </c:pt>
                <c:pt idx="2084">
                  <c:v>1.941592887716078E-55</c:v>
                </c:pt>
                <c:pt idx="2085">
                  <c:v>1.8138106824948032E-55</c:v>
                </c:pt>
                <c:pt idx="2086">
                  <c:v>1.6944382175823835E-55</c:v>
                </c:pt>
                <c:pt idx="2087">
                  <c:v>1.5829220220793307E-55</c:v>
                </c:pt>
                <c:pt idx="2088">
                  <c:v>1.4787450507099372E-55</c:v>
                </c:pt>
                <c:pt idx="2089">
                  <c:v>1.3814242865398363E-55</c:v>
                </c:pt>
                <c:pt idx="2090">
                  <c:v>1.2905085014661019E-55</c:v>
                </c:pt>
                <c:pt idx="2091">
                  <c:v>1.2055761640963868E-55</c:v>
                </c:pt>
                <c:pt idx="2092">
                  <c:v>1.1262334853169777E-55</c:v>
                </c:pt>
                <c:pt idx="2093">
                  <c:v>1.0521125924880325E-55</c:v>
                </c:pt>
                <c:pt idx="2094">
                  <c:v>9.8286982380064909E-56</c:v>
                </c:pt>
                <c:pt idx="2095">
                  <c:v>9.1818413488754765E-56</c:v>
                </c:pt>
                <c:pt idx="2096">
                  <c:v>8.5775561029960818E-56</c:v>
                </c:pt>
                <c:pt idx="2097">
                  <c:v>8.0130407294672102E-56</c:v>
                </c:pt>
                <c:pt idx="2098">
                  <c:v>7.4856778505561394E-56</c:v>
                </c:pt>
                <c:pt idx="2099">
                  <c:v>6.9930223462164502E-56</c:v>
                </c:pt>
                <c:pt idx="2100">
                  <c:v>6.5327900172793954E-56</c:v>
                </c:pt>
                <c:pt idx="2101">
                  <c:v>6.10284699475553E-56</c:v>
                </c:pt>
                <c:pt idx="2102">
                  <c:v>5.7011998461428135E-56</c:v>
                </c:pt>
                <c:pt idx="2103">
                  <c:v>5.32598633286904E-56</c:v>
                </c:pt>
                <c:pt idx="2104">
                  <c:v>4.9754667760154219E-56</c:v>
                </c:pt>
                <c:pt idx="2105">
                  <c:v>4.6480159902884975E-56</c:v>
                </c:pt>
                <c:pt idx="2106">
                  <c:v>4.3421157488421753E-56</c:v>
                </c:pt>
                <c:pt idx="2107">
                  <c:v>4.0563477440130314E-56</c:v>
                </c:pt>
                <c:pt idx="2108">
                  <c:v>3.7893870113312964E-56</c:v>
                </c:pt>
                <c:pt idx="2109">
                  <c:v>3.5399957863179218E-56</c:v>
                </c:pt>
                <c:pt idx="2110">
                  <c:v>3.3070177655847345E-56</c:v>
                </c:pt>
                <c:pt idx="2111">
                  <c:v>3.0893727456292721E-56</c:v>
                </c:pt>
                <c:pt idx="2112">
                  <c:v>2.8860516144670221E-56</c:v>
                </c:pt>
                <c:pt idx="2113">
                  <c:v>2.6961116728797694E-56</c:v>
                </c:pt>
                <c:pt idx="2114">
                  <c:v>2.5186722635869927E-56</c:v>
                </c:pt>
                <c:pt idx="2115">
                  <c:v>2.3529106880749434E-56</c:v>
                </c:pt>
                <c:pt idx="2116">
                  <c:v>2.1980583921517781E-56</c:v>
                </c:pt>
                <c:pt idx="2117">
                  <c:v>2.0533974025430459E-56</c:v>
                </c:pt>
                <c:pt idx="2118">
                  <c:v>1.9182569980058009E-56</c:v>
                </c:pt>
                <c:pt idx="2119">
                  <c:v>1.7920105995269414E-56</c:v>
                </c:pt>
                <c:pt idx="2120">
                  <c:v>1.6740728651871686E-56</c:v>
                </c:pt>
                <c:pt idx="2121">
                  <c:v>1.5638969762208944E-56</c:v>
                </c:pt>
                <c:pt idx="2122">
                  <c:v>1.4609721016889003E-56</c:v>
                </c:pt>
                <c:pt idx="2123">
                  <c:v>1.3648210300086937E-56</c:v>
                </c:pt>
                <c:pt idx="2124">
                  <c:v>1.2749979563611427E-56</c:v>
                </c:pt>
                <c:pt idx="2125">
                  <c:v>1.1910864157146929E-56</c:v>
                </c:pt>
                <c:pt idx="2126">
                  <c:v>1.1126973518836228E-56</c:v>
                </c:pt>
                <c:pt idx="2127">
                  <c:v>1.0394673136675199E-56</c:v>
                </c:pt>
                <c:pt idx="2128">
                  <c:v>9.7105676970837167E-57</c:v>
                </c:pt>
                <c:pt idx="2129">
                  <c:v>9.0714853425209914E-57</c:v>
                </c:pt>
                <c:pt idx="2130">
                  <c:v>8.4744629651556943E-57</c:v>
                </c:pt>
                <c:pt idx="2131">
                  <c:v>7.9167324684049414E-57</c:v>
                </c:pt>
                <c:pt idx="2132">
                  <c:v>7.3957079326436727E-57</c:v>
                </c:pt>
                <c:pt idx="2133">
                  <c:v>6.9089736255782267E-57</c:v>
                </c:pt>
                <c:pt idx="2134">
                  <c:v>6.4542728016941263E-57</c:v>
                </c:pt>
                <c:pt idx="2135">
                  <c:v>6.0294972388466928E-57</c:v>
                </c:pt>
                <c:pt idx="2136">
                  <c:v>5.6326774634808461E-57</c:v>
                </c:pt>
                <c:pt idx="2137">
                  <c:v>5.2619736191592812E-57</c:v>
                </c:pt>
                <c:pt idx="2138">
                  <c:v>4.9156669360609091E-57</c:v>
                </c:pt>
                <c:pt idx="2139">
                  <c:v>4.592151761897877E-57</c:v>
                </c:pt>
                <c:pt idx="2140">
                  <c:v>4.2899281173024703E-57</c:v>
                </c:pt>
                <c:pt idx="2141">
                  <c:v>4.0075947411669152E-57</c:v>
                </c:pt>
                <c:pt idx="2142">
                  <c:v>3.7438425936907874E-57</c:v>
                </c:pt>
                <c:pt idx="2143">
                  <c:v>3.4974487870128643E-57</c:v>
                </c:pt>
                <c:pt idx="2144">
                  <c:v>3.2672709152867865E-57</c:v>
                </c:pt>
                <c:pt idx="2145">
                  <c:v>3.0522417579118913E-57</c:v>
                </c:pt>
                <c:pt idx="2146">
                  <c:v>2.851364331360731E-57</c:v>
                </c:pt>
                <c:pt idx="2147">
                  <c:v>2.6637072666610583E-57</c:v>
                </c:pt>
                <c:pt idx="2148">
                  <c:v>2.4884004910999513E-57</c:v>
                </c:pt>
                <c:pt idx="2149">
                  <c:v>2.3246311941282822E-57</c:v>
                </c:pt>
                <c:pt idx="2150">
                  <c:v>2.1716400587614356E-57</c:v>
                </c:pt>
                <c:pt idx="2151">
                  <c:v>2.0287177410031446E-57</c:v>
                </c:pt>
                <c:pt idx="2152">
                  <c:v>1.8952015809692843E-57</c:v>
                </c:pt>
                <c:pt idx="2153">
                  <c:v>1.7704725304627319E-57</c:v>
                </c:pt>
                <c:pt idx="2154">
                  <c:v>1.6539522827539851E-57</c:v>
                </c:pt>
                <c:pt idx="2155">
                  <c:v>1.5451005912597531E-57</c:v>
                </c:pt>
                <c:pt idx="2156">
                  <c:v>1.443412764687565E-57</c:v>
                </c:pt>
                <c:pt idx="2157">
                  <c:v>1.3484173270326218E-57</c:v>
                </c:pt>
                <c:pt idx="2158">
                  <c:v>1.2596738315774604E-57</c:v>
                </c:pt>
                <c:pt idx="2159">
                  <c:v>1.1767708187590292E-57</c:v>
                </c:pt>
                <c:pt idx="2160">
                  <c:v>1.0993239084348177E-57</c:v>
                </c:pt>
                <c:pt idx="2161">
                  <c:v>1.0269740177028252E-57</c:v>
                </c:pt>
                <c:pt idx="2162">
                  <c:v>9.5938569601228497E-58</c:v>
                </c:pt>
                <c:pt idx="2163">
                  <c:v>8.9624556984587518E-58</c:v>
                </c:pt>
                <c:pt idx="2164">
                  <c:v>8.3726088976218345E-58</c:v>
                </c:pt>
                <c:pt idx="2165">
                  <c:v>7.8215817306177941E-58</c:v>
                </c:pt>
                <c:pt idx="2166">
                  <c:v>7.3068193578361057E-58</c:v>
                </c:pt>
                <c:pt idx="2167">
                  <c:v>6.8259350815262054E-58</c:v>
                </c:pt>
                <c:pt idx="2168">
                  <c:v>6.376699279864045E-58</c:v>
                </c:pt>
                <c:pt idx="2169">
                  <c:v>5.9570290693018101E-58</c:v>
                </c:pt>
                <c:pt idx="2170">
                  <c:v>5.5649786472702189E-58</c:v>
                </c:pt>
                <c:pt idx="2171">
                  <c:v>5.1987302704573132E-58</c:v>
                </c:pt>
                <c:pt idx="2172">
                  <c:v>4.8565858268344998E-58</c:v>
                </c:pt>
                <c:pt idx="2173">
                  <c:v>4.5369589623534996E-58</c:v>
                </c:pt>
                <c:pt idx="2174">
                  <c:v>4.238367725809614E-58</c:v>
                </c:pt>
                <c:pt idx="2175">
                  <c:v>3.9594276977691791E-58</c:v>
                </c:pt>
                <c:pt idx="2176">
                  <c:v>3.6988455717034568E-58</c:v>
                </c:pt>
                <c:pt idx="2177">
                  <c:v>3.4554131575678679E-58</c:v>
                </c:pt>
                <c:pt idx="2178">
                  <c:v>3.2280017800241327E-58</c:v>
                </c:pt>
                <c:pt idx="2179">
                  <c:v>3.0155570453326649E-58</c:v>
                </c:pt>
                <c:pt idx="2180">
                  <c:v>2.8170939526518745E-58</c:v>
                </c:pt>
                <c:pt idx="2181">
                  <c:v>2.6316923270779282E-58</c:v>
                </c:pt>
                <c:pt idx="2182">
                  <c:v>2.4584925532502125E-58</c:v>
                </c:pt>
                <c:pt idx="2183">
                  <c:v>2.296691589741361E-58</c:v>
                </c:pt>
                <c:pt idx="2184">
                  <c:v>2.1455392457525413E-58</c:v>
                </c:pt>
                <c:pt idx="2185">
                  <c:v>2.0043347028508874E-58</c:v>
                </c:pt>
                <c:pt idx="2186">
                  <c:v>1.8724232656221024E-58</c:v>
                </c:pt>
                <c:pt idx="2187">
                  <c:v>1.7491933261726125E-58</c:v>
                </c:pt>
                <c:pt idx="2188">
                  <c:v>1.6340735284071821E-58</c:v>
                </c:pt>
                <c:pt idx="2189">
                  <c:v>1.5265301189341486E-58</c:v>
                </c:pt>
                <c:pt idx="2190">
                  <c:v>1.4260644723157392E-58</c:v>
                </c:pt>
                <c:pt idx="2191">
                  <c:v>1.3322107791892809E-58</c:v>
                </c:pt>
                <c:pt idx="2192">
                  <c:v>1.2445338865402734E-58</c:v>
                </c:pt>
                <c:pt idx="2193">
                  <c:v>1.1626272801137387E-58</c:v>
                </c:pt>
                <c:pt idx="2194">
                  <c:v>1.0861111996092911E-58</c:v>
                </c:pt>
                <c:pt idx="2195">
                  <c:v>1.0146308779210226E-58</c:v>
                </c:pt>
                <c:pt idx="2196">
                  <c:v>9.478548962584315E-59</c:v>
                </c:pt>
                <c:pt idx="2197">
                  <c:v>8.8547364752190639E-59</c:v>
                </c:pt>
                <c:pt idx="2198">
                  <c:v>8.2719790080820041E-59</c:v>
                </c:pt>
                <c:pt idx="2199">
                  <c:v>7.7275746039022033E-59</c:v>
                </c:pt>
                <c:pt idx="2200">
                  <c:v>7.2189991295348189E-59</c:v>
                </c:pt>
                <c:pt idx="2201">
                  <c:v>6.7438945728079326E-59</c:v>
                </c:pt>
                <c:pt idx="2202">
                  <c:v>6.3000581095899028E-59</c:v>
                </c:pt>
                <c:pt idx="2203">
                  <c:v>5.8854318903866861E-59</c:v>
                </c:pt>
                <c:pt idx="2204">
                  <c:v>5.4980934991146218E-59</c:v>
                </c:pt>
                <c:pt idx="2205">
                  <c:v>5.1362470398107607E-59</c:v>
                </c:pt>
                <c:pt idx="2206">
                  <c:v>4.7982148099542213E-59</c:v>
                </c:pt>
                <c:pt idx="2207">
                  <c:v>4.4824295217919026E-59</c:v>
                </c:pt>
                <c:pt idx="2208">
                  <c:v>4.1874270356027007E-59</c:v>
                </c:pt>
                <c:pt idx="2209">
                  <c:v>3.9118395712079796E-59</c:v>
                </c:pt>
                <c:pt idx="2210">
                  <c:v>3.6543893662534289E-59</c:v>
                </c:pt>
                <c:pt idx="2211">
                  <c:v>3.4138827518589261E-59</c:v>
                </c:pt>
                <c:pt idx="2212">
                  <c:v>3.1892046181681112E-59</c:v>
                </c:pt>
                <c:pt idx="2213">
                  <c:v>2.9793132441371887E-59</c:v>
                </c:pt>
                <c:pt idx="2214">
                  <c:v>2.7832354675912379E-59</c:v>
                </c:pt>
                <c:pt idx="2215">
                  <c:v>2.6000621731539948E-59</c:v>
                </c:pt>
                <c:pt idx="2216">
                  <c:v>2.4289440771308587E-59</c:v>
                </c:pt>
                <c:pt idx="2217">
                  <c:v>2.2690877898017294E-59</c:v>
                </c:pt>
                <c:pt idx="2218">
                  <c:v>2.1197521368664717E-59</c:v>
                </c:pt>
                <c:pt idx="2219">
                  <c:v>1.98024472298738E-59</c:v>
                </c:pt>
                <c:pt idx="2220">
                  <c:v>1.8499187214954944E-59</c:v>
                </c:pt>
                <c:pt idx="2221">
                  <c:v>1.7281698753762237E-59</c:v>
                </c:pt>
                <c:pt idx="2222">
                  <c:v>1.6144336956293388E-59</c:v>
                </c:pt>
                <c:pt idx="2223">
                  <c:v>1.5081828440135206E-59</c:v>
                </c:pt>
                <c:pt idx="2224">
                  <c:v>1.4089246880405455E-59</c:v>
                </c:pt>
                <c:pt idx="2225">
                  <c:v>1.3161990168828316E-59</c:v>
                </c:pt>
                <c:pt idx="2226">
                  <c:v>1.2295759076041391E-59</c:v>
                </c:pt>
                <c:pt idx="2227">
                  <c:v>1.1486537318201996E-59</c:v>
                </c:pt>
                <c:pt idx="2228">
                  <c:v>1.0730572935471441E-59</c:v>
                </c:pt>
                <c:pt idx="2229">
                  <c:v>1.00243608960386E-59</c:v>
                </c:pt>
                <c:pt idx="2230">
                  <c:v>9.3646268450262349E-60</c:v>
                </c:pt>
                <c:pt idx="2231">
                  <c:v>8.7483119229318215E-60</c:v>
                </c:pt>
                <c:pt idx="2232">
                  <c:v>8.1725585832135378E-60</c:v>
                </c:pt>
                <c:pt idx="2233">
                  <c:v>7.634697343264562E-60</c:v>
                </c:pt>
                <c:pt idx="2234">
                  <c:v>7.1322344073465483E-60</c:v>
                </c:pt>
                <c:pt idx="2235">
                  <c:v>6.662840104095956E-60</c:v>
                </c:pt>
                <c:pt idx="2236">
                  <c:v>6.2243380849936741E-60</c:v>
                </c:pt>
                <c:pt idx="2237">
                  <c:v>5.8146952337166226E-60</c:v>
                </c:pt>
                <c:pt idx="2238">
                  <c:v>5.4320122395859809E-60</c:v>
                </c:pt>
                <c:pt idx="2239">
                  <c:v>5.0745147914058172E-60</c:v>
                </c:pt>
                <c:pt idx="2240">
                  <c:v>4.740545350862299E-60</c:v>
                </c:pt>
                <c:pt idx="2241">
                  <c:v>4.4285554673408325E-60</c:v>
                </c:pt>
                <c:pt idx="2242">
                  <c:v>4.137098598528746E-60</c:v>
                </c:pt>
                <c:pt idx="2243">
                  <c:v>3.8648234035162095E-60</c:v>
                </c:pt>
                <c:pt idx="2244">
                  <c:v>3.6104674772988323E-60</c:v>
                </c:pt>
                <c:pt idx="2245">
                  <c:v>3.372851497631934E-60</c:v>
                </c:pt>
                <c:pt idx="2246">
                  <c:v>3.1508737570983513E-60</c:v>
                </c:pt>
                <c:pt idx="2247">
                  <c:v>2.9435050550377024E-60</c:v>
                </c:pt>
                <c:pt idx="2248">
                  <c:v>2.749783925653503E-60</c:v>
                </c:pt>
                <c:pt idx="2249">
                  <c:v>2.568812180173253E-60</c:v>
                </c:pt>
                <c:pt idx="2250">
                  <c:v>2.399750742392683E-60</c:v>
                </c:pt>
                <c:pt idx="2251">
                  <c:v>2.2418157582956619E-60</c:v>
                </c:pt>
                <c:pt idx="2252">
                  <c:v>2.094274961711989E-60</c:v>
                </c:pt>
                <c:pt idx="2253">
                  <c:v>1.9564442791624389E-60</c:v>
                </c:pt>
                <c:pt idx="2254">
                  <c:v>1.8276846581494054E-60</c:v>
                </c:pt>
                <c:pt idx="2255">
                  <c:v>1.7073991041875006E-60</c:v>
                </c:pt>
                <c:pt idx="2256">
                  <c:v>1.5950299128362949E-60</c:v>
                </c:pt>
                <c:pt idx="2257">
                  <c:v>1.4900560839015013E-60</c:v>
                </c:pt>
                <c:pt idx="2258">
                  <c:v>1.391990905815541E-60</c:v>
                </c:pt>
                <c:pt idx="2259">
                  <c:v>1.3003796989974616E-60</c:v>
                </c:pt>
                <c:pt idx="2260">
                  <c:v>1.2147977077292839E-60</c:v>
                </c:pt>
                <c:pt idx="2261">
                  <c:v>1.134848130774459E-60</c:v>
                </c:pt>
                <c:pt idx="2262">
                  <c:v>1.060160281607385E-60</c:v>
                </c:pt>
                <c:pt idx="2263">
                  <c:v>9.9038786972388546E-61</c:v>
                </c:pt>
                <c:pt idx="2264">
                  <c:v>9.2520739506393454E-61</c:v>
                </c:pt>
                <c:pt idx="2265">
                  <c:v>8.64316648102366E-61</c:v>
                </c:pt>
                <c:pt idx="2266">
                  <c:v>8.0743330865323049E-61</c:v>
                </c:pt>
                <c:pt idx="2267">
                  <c:v>7.5429363689115128E-61</c:v>
                </c:pt>
                <c:pt idx="2268">
                  <c:v>7.0465125052059443E-61</c:v>
                </c:pt>
                <c:pt idx="2269">
                  <c:v>6.582759824233942E-61</c:v>
                </c:pt>
                <c:pt idx="2270">
                  <c:v>6.1495281348801072E-61</c:v>
                </c:pt>
                <c:pt idx="2271">
                  <c:v>5.7448087567258126E-61</c:v>
                </c:pt>
                <c:pt idx="2272">
                  <c:v>5.3667252067945864E-61</c:v>
                </c:pt>
                <c:pt idx="2273">
                  <c:v>5.0135244992314796E-61</c:v>
                </c:pt>
                <c:pt idx="2274">
                  <c:v>4.6835690175773015E-61</c:v>
                </c:pt>
                <c:pt idx="2275">
                  <c:v>4.3753289219535147E-61</c:v>
                </c:pt>
                <c:pt idx="2276">
                  <c:v>4.0873750559536718E-61</c:v>
                </c:pt>
                <c:pt idx="2277">
                  <c:v>3.8183723203541541E-61</c:v>
                </c:pt>
                <c:pt idx="2278">
                  <c:v>3.5670734829214125E-61</c:v>
                </c:pt>
                <c:pt idx="2279">
                  <c:v>3.3323133956148474E-61</c:v>
                </c:pt>
                <c:pt idx="2280">
                  <c:v>3.1130035923733725E-61</c:v>
                </c:pt>
                <c:pt idx="2281">
                  <c:v>2.9081272424382725E-61</c:v>
                </c:pt>
                <c:pt idx="2282">
                  <c:v>2.7167344358134224E-61</c:v>
                </c:pt>
                <c:pt idx="2283">
                  <c:v>2.5379377790038826E-61</c:v>
                </c:pt>
                <c:pt idx="2284">
                  <c:v>2.370908280612496E-61</c:v>
                </c:pt>
                <c:pt idx="2285">
                  <c:v>2.2148715077180394E-61</c:v>
                </c:pt>
                <c:pt idx="2286">
                  <c:v>2.0691039952139617E-61</c:v>
                </c:pt>
                <c:pt idx="2287">
                  <c:v>1.9329298914595949E-61</c:v>
                </c:pt>
                <c:pt idx="2288">
                  <c:v>1.8057178246913814E-61</c:v>
                </c:pt>
                <c:pt idx="2289">
                  <c:v>1.6868779756652299E-61</c:v>
                </c:pt>
                <c:pt idx="2290">
                  <c:v>1.5758593429572884E-61</c:v>
                </c:pt>
                <c:pt idx="2291">
                  <c:v>1.4721471882436904E-61</c:v>
                </c:pt>
                <c:pt idx="2292">
                  <c:v>1.3752606497143083E-61</c:v>
                </c:pt>
                <c:pt idx="2293">
                  <c:v>1.284750512555094E-61</c:v>
                </c:pt>
                <c:pt idx="2294">
                  <c:v>1.2001971261618391E-61</c:v>
                </c:pt>
                <c:pt idx="2295">
                  <c:v>1.1212084584285119E-61</c:v>
                </c:pt>
                <c:pt idx="2296">
                  <c:v>1.047418278088867E-61</c:v>
                </c:pt>
                <c:pt idx="2297">
                  <c:v>9.7848445668374971E-62</c:v>
                </c:pt>
                <c:pt idx="2298">
                  <c:v>9.140873822811605E-62</c:v>
                </c:pt>
                <c:pt idx="2299">
                  <c:v>8.5392847759428403E-62</c:v>
                </c:pt>
                <c:pt idx="2300">
                  <c:v>7.9772881562673364E-62</c:v>
                </c:pt>
                <c:pt idx="2301">
                  <c:v>7.4522782642644462E-62</c:v>
                </c:pt>
                <c:pt idx="2302">
                  <c:v>6.9618208895207371E-62</c:v>
                </c:pt>
                <c:pt idx="2303">
                  <c:v>6.5036420245039099E-62</c:v>
                </c:pt>
                <c:pt idx="2304">
                  <c:v>6.0756173211179998E-62</c:v>
                </c:pt>
                <c:pt idx="2305">
                  <c:v>5.6757622411551406E-62</c:v>
                </c:pt>
                <c:pt idx="2306">
                  <c:v>5.3022228549764125E-62</c:v>
                </c:pt>
                <c:pt idx="2307">
                  <c:v>4.95326724575984E-62</c:v>
                </c:pt>
                <c:pt idx="2308">
                  <c:v>4.6272774794612835E-62</c:v>
                </c:pt>
                <c:pt idx="2309">
                  <c:v>4.322742103256934E-62</c:v>
                </c:pt>
                <c:pt idx="2310">
                  <c:v>4.0382491376863896E-62</c:v>
                </c:pt>
                <c:pt idx="2311">
                  <c:v>3.7724795300043819E-62</c:v>
                </c:pt>
                <c:pt idx="2312">
                  <c:v>3.52420103838757E-62</c:v>
                </c:pt>
                <c:pt idx="2313">
                  <c:v>3.2922625186405181E-62</c:v>
                </c:pt>
                <c:pt idx="2314">
                  <c:v>3.0755885869111435E-62</c:v>
                </c:pt>
                <c:pt idx="2315">
                  <c:v>2.8731746336692831E-62</c:v>
                </c:pt>
                <c:pt idx="2316">
                  <c:v>2.6840821658306919E-62</c:v>
                </c:pt>
                <c:pt idx="2317">
                  <c:v>2.5074344554301913E-62</c:v>
                </c:pt>
                <c:pt idx="2318">
                  <c:v>2.3424124746690375E-62</c:v>
                </c:pt>
                <c:pt idx="2319">
                  <c:v>2.1882510984893348E-62</c:v>
                </c:pt>
                <c:pt idx="2320">
                  <c:v>2.0442355570687212E-62</c:v>
                </c:pt>
                <c:pt idx="2321">
                  <c:v>1.9096981217872933E-62</c:v>
                </c:pt>
                <c:pt idx="2322">
                  <c:v>1.7840150093012576E-62</c:v>
                </c:pt>
                <c:pt idx="2323">
                  <c:v>1.6666034893690194E-62</c:v>
                </c:pt>
                <c:pt idx="2324">
                  <c:v>1.5569191830201458E-62</c:v>
                </c:pt>
                <c:pt idx="2325">
                  <c:v>1.4544535385401417E-62</c:v>
                </c:pt>
                <c:pt idx="2326">
                  <c:v>1.3587314735684434E-62</c:v>
                </c:pt>
                <c:pt idx="2327">
                  <c:v>1.2693091723771978E-62</c:v>
                </c:pt>
                <c:pt idx="2328">
                  <c:v>1.1857720281179077E-62</c:v>
                </c:pt>
                <c:pt idx="2329">
                  <c:v>1.1077327204951623E-62</c:v>
                </c:pt>
                <c:pt idx="2330">
                  <c:v>1.0348294199545741E-62</c:v>
                </c:pt>
                <c:pt idx="2331">
                  <c:v>9.6672411005863848E-63</c:v>
                </c:pt>
                <c:pt idx="2332">
                  <c:v>9.0310102027220164E-63</c:v>
                </c:pt>
                <c:pt idx="2333">
                  <c:v>8.4366516189114218E-63</c:v>
                </c:pt>
                <c:pt idx="2334">
                  <c:v>7.8814096032609262E-63</c:v>
                </c:pt>
                <c:pt idx="2335">
                  <c:v>7.3627097739978083E-63</c:v>
                </c:pt>
                <c:pt idx="2336">
                  <c:v>6.8781471773391566E-63</c:v>
                </c:pt>
                <c:pt idx="2337">
                  <c:v>6.4254751369142709E-63</c:v>
                </c:pt>
                <c:pt idx="2338">
                  <c:v>6.0025948370409012E-63</c:v>
                </c:pt>
                <c:pt idx="2339">
                  <c:v>5.6075455915581428E-63</c:v>
                </c:pt>
                <c:pt idx="2340">
                  <c:v>5.2384957530974039E-63</c:v>
                </c:pt>
                <c:pt idx="2341">
                  <c:v>4.8937342206422268E-63</c:v>
                </c:pt>
                <c:pt idx="2342">
                  <c:v>4.5716625060017465E-63</c:v>
                </c:pt>
                <c:pt idx="2343">
                  <c:v>4.2707873224139561E-63</c:v>
                </c:pt>
                <c:pt idx="2344">
                  <c:v>3.9897136609158093E-63</c:v>
                </c:pt>
                <c:pt idx="2345">
                  <c:v>3.7271383223787132E-63</c:v>
                </c:pt>
                <c:pt idx="2346">
                  <c:v>3.4818438752206848E-63</c:v>
                </c:pt>
                <c:pt idx="2347">
                  <c:v>3.2526930107800701E-63</c:v>
                </c:pt>
                <c:pt idx="2348">
                  <c:v>3.0386232701794937E-63</c:v>
                </c:pt>
                <c:pt idx="2349">
                  <c:v>2.8386421182311271E-63</c:v>
                </c:pt>
                <c:pt idx="2350">
                  <c:v>2.6518223415434164E-63</c:v>
                </c:pt>
                <c:pt idx="2351">
                  <c:v>2.4772977494925754E-63</c:v>
                </c:pt>
                <c:pt idx="2352">
                  <c:v>2.3142591581263748E-63</c:v>
                </c:pt>
                <c:pt idx="2353">
                  <c:v>2.1619506383795912E-63</c:v>
                </c:pt>
                <c:pt idx="2354">
                  <c:v>2.0196660112059441E-63</c:v>
                </c:pt>
                <c:pt idx="2355">
                  <c:v>1.8867455733761934E-63</c:v>
                </c:pt>
                <c:pt idx="2356">
                  <c:v>1.7625730387615405E-63</c:v>
                </c:pt>
                <c:pt idx="2357">
                  <c:v>1.6465726809205882E-63</c:v>
                </c:pt>
                <c:pt idx="2358">
                  <c:v>1.538206663741447E-63</c:v>
                </c:pt>
                <c:pt idx="2359">
                  <c:v>1.4369725477625032E-63</c:v>
                </c:pt>
                <c:pt idx="2360">
                  <c:v>1.3424009606098947E-63</c:v>
                </c:pt>
                <c:pt idx="2361">
                  <c:v>1.2540534207506665E-63</c:v>
                </c:pt>
                <c:pt idx="2362">
                  <c:v>1.1715203044714333E-63</c:v>
                </c:pt>
                <c:pt idx="2363">
                  <c:v>1.094418946656432E-63</c:v>
                </c:pt>
                <c:pt idx="2364">
                  <c:v>1.02239186655922E-63</c:v>
                </c:pt>
                <c:pt idx="2365">
                  <c:v>9.5510511034179784E-64</c:v>
                </c:pt>
                <c:pt idx="2366">
                  <c:v>8.922467026963373E-64</c:v>
                </c:pt>
                <c:pt idx="2367">
                  <c:v>8.3352520037044831E-64</c:v>
                </c:pt>
                <c:pt idx="2368">
                  <c:v>7.7866834088940141E-64</c:v>
                </c:pt>
                <c:pt idx="2369">
                  <c:v>7.2742178021010166E-64</c:v>
                </c:pt>
                <c:pt idx="2370">
                  <c:v>6.7954791345393917E-64</c:v>
                </c:pt>
                <c:pt idx="2371">
                  <c:v>6.3482477325084308E-64</c:v>
                </c:pt>
                <c:pt idx="2372">
                  <c:v>5.9304500058670334E-64</c:v>
                </c:pt>
                <c:pt idx="2373">
                  <c:v>5.5401488338249231E-64</c:v>
                </c:pt>
                <c:pt idx="2374">
                  <c:v>5.1755345834745457E-64</c:v>
                </c:pt>
                <c:pt idx="2375">
                  <c:v>4.8349167194210291E-64</c:v>
                </c:pt>
                <c:pt idx="2376">
                  <c:v>4.5167159656082269E-64</c:v>
                </c:pt>
                <c:pt idx="2377">
                  <c:v>4.2194569829991202E-64</c:v>
                </c:pt>
                <c:pt idx="2378">
                  <c:v>3.9417615291606128E-64</c:v>
                </c:pt>
                <c:pt idx="2379">
                  <c:v>3.6823420680371118E-64</c:v>
                </c:pt>
                <c:pt idx="2380">
                  <c:v>3.4399958002845798E-64</c:v>
                </c:pt>
                <c:pt idx="2381">
                  <c:v>3.2135990864866832E-64</c:v>
                </c:pt>
                <c:pt idx="2382">
                  <c:v>3.0021022373962518E-64</c:v>
                </c:pt>
                <c:pt idx="2383">
                  <c:v>2.8045246470469853E-64</c:v>
                </c:pt>
                <c:pt idx="2384">
                  <c:v>2.619950246170067E-64</c:v>
                </c:pt>
                <c:pt idx="2385">
                  <c:v>2.4475232548354196E-64</c:v>
                </c:pt>
                <c:pt idx="2386">
                  <c:v>2.2864442146247222E-64</c:v>
                </c:pt>
                <c:pt idx="2387">
                  <c:v>2.135966281939332E-64</c:v>
                </c:pt>
                <c:pt idx="2388">
                  <c:v>1.9953917652570238E-64</c:v>
                </c:pt>
                <c:pt idx="2389">
                  <c:v>1.864068890282525E-64</c:v>
                </c:pt>
                <c:pt idx="2390">
                  <c:v>1.7413887779934509E-64</c:v>
                </c:pt>
                <c:pt idx="2391">
                  <c:v>1.6267826215703422E-64</c:v>
                </c:pt>
                <c:pt idx="2392">
                  <c:v>1.5197190491216246E-64</c:v>
                </c:pt>
                <c:pt idx="2393">
                  <c:v>1.4197016599757612E-64</c:v>
                </c:pt>
                <c:pt idx="2394">
                  <c:v>1.3262667231175995E-64</c:v>
                </c:pt>
                <c:pt idx="2395">
                  <c:v>1.2389810270977123E-64</c:v>
                </c:pt>
                <c:pt idx="2396">
                  <c:v>1.1574398714458189E-64</c:v>
                </c:pt>
                <c:pt idx="2397">
                  <c:v>1.0812651902754771E-64</c:v>
                </c:pt>
                <c:pt idx="2398">
                  <c:v>1.0101037993801238E-64</c:v>
                </c:pt>
                <c:pt idx="2399">
                  <c:v>9.4362575869312317E-65</c:v>
                </c:pt>
                <c:pt idx="2400">
                  <c:v>8.8152284251936026E-65</c:v>
                </c:pt>
                <c:pt idx="2401">
                  <c:v>8.235071104456021E-65</c:v>
                </c:pt>
                <c:pt idx="2402">
                  <c:v>7.6930957230364784E-65</c:v>
                </c:pt>
                <c:pt idx="2403">
                  <c:v>7.1867894099636474E-65</c:v>
                </c:pt>
                <c:pt idx="2404">
                  <c:v>6.7138046740408049E-65</c:v>
                </c:pt>
                <c:pt idx="2405">
                  <c:v>6.2719485196937417E-65</c:v>
                </c:pt>
                <c:pt idx="2406">
                  <c:v>5.859172279138222E-65</c:v>
                </c:pt>
                <c:pt idx="2407">
                  <c:v>5.4735621137238094E-65</c:v>
                </c:pt>
                <c:pt idx="2408">
                  <c:v>5.1133301404134858E-65</c:v>
                </c:pt>
                <c:pt idx="2409">
                  <c:v>4.7768061422569819E-65</c:v>
                </c:pt>
                <c:pt idx="2410">
                  <c:v>4.4624298244233615E-65</c:v>
                </c:pt>
                <c:pt idx="2411">
                  <c:v>4.1687435798879477E-65</c:v>
                </c:pt>
                <c:pt idx="2412">
                  <c:v>3.894385731231669E-65</c:v>
                </c:pt>
                <c:pt idx="2413">
                  <c:v>3.6380842172183878E-65</c:v>
                </c:pt>
                <c:pt idx="2414">
                  <c:v>3.3986506948780127E-65</c:v>
                </c:pt>
                <c:pt idx="2415">
                  <c:v>3.1749750297496817E-65</c:v>
                </c:pt>
                <c:pt idx="2416">
                  <c:v>2.966020148739001E-65</c:v>
                </c:pt>
                <c:pt idx="2417">
                  <c:v>2.7708172317245948E-65</c:v>
                </c:pt>
                <c:pt idx="2418">
                  <c:v>2.5884612196198308E-65</c:v>
                </c:pt>
                <c:pt idx="2419">
                  <c:v>2.4181066180628333E-65</c:v>
                </c:pt>
                <c:pt idx="2420">
                  <c:v>2.2589635772785739E-65</c:v>
                </c:pt>
                <c:pt idx="2421">
                  <c:v>2.1102942299373068E-65</c:v>
                </c:pt>
                <c:pt idx="2422">
                  <c:v>1.971409270029814E-65</c:v>
                </c:pt>
                <c:pt idx="2423">
                  <c:v>1.8416647568974036E-65</c:v>
                </c:pt>
                <c:pt idx="2424">
                  <c:v>1.720459129598533E-65</c:v>
                </c:pt>
                <c:pt idx="2425">
                  <c:v>1.6072304177691541E-65</c:v>
                </c:pt>
                <c:pt idx="2426">
                  <c:v>1.5014536360449282E-65</c:v>
                </c:pt>
                <c:pt idx="2427">
                  <c:v>1.4026383499645345E-65</c:v>
                </c:pt>
                <c:pt idx="2428">
                  <c:v>1.3103264020683759E-65</c:v>
                </c:pt>
                <c:pt idx="2429">
                  <c:v>1.2240897876497305E-65</c:v>
                </c:pt>
                <c:pt idx="2430">
                  <c:v>1.1435286703092565E-65</c:v>
                </c:pt>
                <c:pt idx="2431">
                  <c:v>1.0682695281119675E-65</c:v>
                </c:pt>
                <c:pt idx="2432">
                  <c:v>9.9796342175132262E-66</c:v>
                </c:pt>
                <c:pt idx="2433">
                  <c:v>9.3228437669076981E-66</c:v>
                </c:pt>
                <c:pt idx="2434">
                  <c:v>8.709278717815342E-66</c:v>
                </c:pt>
                <c:pt idx="2435">
                  <c:v>8.1360942734912442E-66</c:v>
                </c:pt>
                <c:pt idx="2436">
                  <c:v>7.6006328620221027E-66</c:v>
                </c:pt>
                <c:pt idx="2437">
                  <c:v>7.100411814483688E-66</c:v>
                </c:pt>
                <c:pt idx="2438">
                  <c:v>6.6331118540366775E-66</c:v>
                </c:pt>
                <c:pt idx="2439">
                  <c:v>6.1965663425905474E-66</c:v>
                </c:pt>
                <c:pt idx="2440">
                  <c:v>5.7887512351775985E-66</c:v>
                </c:pt>
                <c:pt idx="2441">
                  <c:v>5.4077756954605727E-66</c:v>
                </c:pt>
                <c:pt idx="2442">
                  <c:v>5.0518733288625901E-66</c:v>
                </c:pt>
                <c:pt idx="2443">
                  <c:v>4.7193939926717982E-66</c:v>
                </c:pt>
                <c:pt idx="2444">
                  <c:v>4.4087961451482524E-66</c:v>
                </c:pt>
                <c:pt idx="2445">
                  <c:v>4.1186396981596182E-66</c:v>
                </c:pt>
                <c:pt idx="2446">
                  <c:v>3.8475793402069259E-66</c:v>
                </c:pt>
                <c:pt idx="2447">
                  <c:v>3.5943582988825541E-66</c:v>
                </c:pt>
                <c:pt idx="2448">
                  <c:v>3.3578025138400592E-66</c:v>
                </c:pt>
                <c:pt idx="2449">
                  <c:v>3.1368151932587912E-66</c:v>
                </c:pt>
                <c:pt idx="2450">
                  <c:v>2.9303717285643413E-66</c:v>
                </c:pt>
                <c:pt idx="2451">
                  <c:v>2.7375149438268876E-66</c:v>
                </c:pt>
                <c:pt idx="2452">
                  <c:v>2.5573506578112573E-66</c:v>
                </c:pt>
                <c:pt idx="2453">
                  <c:v>2.3890435381021399E-66</c:v>
                </c:pt>
                <c:pt idx="2454">
                  <c:v>2.2318132280820872E-66</c:v>
                </c:pt>
                <c:pt idx="2455">
                  <c:v>2.0849307288050069E-66</c:v>
                </c:pt>
                <c:pt idx="2456">
                  <c:v>1.9477150189897049E-66</c:v>
                </c:pt>
                <c:pt idx="2457">
                  <c:v>1.8195298974620573E-66</c:v>
                </c:pt>
                <c:pt idx="2458">
                  <c:v>1.6997810334057832E-66</c:v>
                </c:pt>
                <c:pt idx="2459">
                  <c:v>1.5879132107452943E-66</c:v>
                </c:pt>
                <c:pt idx="2460">
                  <c:v>1.4834077538841957E-66</c:v>
                </c:pt>
                <c:pt idx="2461">
                  <c:v>1.3857801228638563E-66</c:v>
                </c:pt>
                <c:pt idx="2462">
                  <c:v>1.2945776667920008E-66</c:v>
                </c:pt>
                <c:pt idx="2463">
                  <c:v>1.2093775251250806E-66</c:v>
                </c:pt>
                <c:pt idx="2464">
                  <c:v>1.1297846670737131E-66</c:v>
                </c:pt>
                <c:pt idx="2465">
                  <c:v>1.0554300600408851E-66</c:v>
                </c:pt>
                <c:pt idx="2466">
                  <c:v>9.8596895860087596E-67</c:v>
                </c:pt>
                <c:pt idx="2467">
                  <c:v>9.2107930608574627E-67</c:v>
                </c:pt>
                <c:pt idx="2468">
                  <c:v>8.6046024136833919E-67</c:v>
                </c:pt>
                <c:pt idx="2469">
                  <c:v>8.0383070391849084E-67</c:v>
                </c:pt>
                <c:pt idx="2470">
                  <c:v>7.5092813066478484E-67</c:v>
                </c:pt>
                <c:pt idx="2471">
                  <c:v>7.015072386198469E-67</c:v>
                </c:pt>
                <c:pt idx="2472">
                  <c:v>6.5533888762481613E-67</c:v>
                </c:pt>
                <c:pt idx="2473">
                  <c:v>6.1220901794010507E-67</c:v>
                </c:pt>
                <c:pt idx="2474">
                  <c:v>5.7191765775658076E-67</c:v>
                </c:pt>
                <c:pt idx="2475">
                  <c:v>5.3427799602549141E-67</c:v>
                </c:pt>
                <c:pt idx="2476">
                  <c:v>4.9911551630830971E-67</c:v>
                </c:pt>
                <c:pt idx="2477">
                  <c:v>4.6626718763058468E-67</c:v>
                </c:pt>
                <c:pt idx="2478">
                  <c:v>4.3558070858819204E-67</c:v>
                </c:pt>
                <c:pt idx="2479">
                  <c:v>4.0691380120127966E-67</c:v>
                </c:pt>
                <c:pt idx="2480">
                  <c:v>3.8013355124185848E-67</c:v>
                </c:pt>
                <c:pt idx="2481">
                  <c:v>3.5511579197646592E-67</c:v>
                </c:pt>
                <c:pt idx="2482">
                  <c:v>3.3174452846662142E-67</c:v>
                </c:pt>
                <c:pt idx="2483">
                  <c:v>3.0991139975784149E-67</c:v>
                </c:pt>
                <c:pt idx="2484">
                  <c:v>2.8951517646365112E-67</c:v>
                </c:pt>
                <c:pt idx="2485">
                  <c:v>2.7046129141513847E-67</c:v>
                </c:pt>
                <c:pt idx="2486">
                  <c:v>2.5266140119990712E-67</c:v>
                </c:pt>
                <c:pt idx="2487">
                  <c:v>2.3603297655749949E-67</c:v>
                </c:pt>
                <c:pt idx="2488">
                  <c:v>2.2049891973215886E-67</c:v>
                </c:pt>
                <c:pt idx="2489">
                  <c:v>2.0598720700878368E-67</c:v>
                </c:pt>
                <c:pt idx="2490">
                  <c:v>1.9243055477469153E-67</c:v>
                </c:pt>
                <c:pt idx="2491">
                  <c:v>1.7976610755888616E-67</c:v>
                </c:pt>
                <c:pt idx="2492">
                  <c:v>1.6793514660242101E-67</c:v>
                </c:pt>
                <c:pt idx="2493">
                  <c:v>1.5688281760864412E-67</c:v>
                </c:pt>
                <c:pt idx="2494">
                  <c:v>1.4655787641103757E-67</c:v>
                </c:pt>
                <c:pt idx="2495">
                  <c:v>1.3691245137943949E-67</c:v>
                </c:pt>
                <c:pt idx="2496">
                  <c:v>1.2790182146304392E-67</c:v>
                </c:pt>
                <c:pt idx="2497">
                  <c:v>1.1948420884107418E-67</c:v>
                </c:pt>
                <c:pt idx="2498">
                  <c:v>1.1162058521975381E-67</c:v>
                </c:pt>
                <c:pt idx="2499">
                  <c:v>1.042744908774701E-67</c:v>
                </c:pt>
                <c:pt idx="2500">
                  <c:v>9.7411865619132588E-68</c:v>
                </c:pt>
                <c:pt idx="2501">
                  <c:v>9.1000890855945544E-68</c:v>
                </c:pt>
                <c:pt idx="2502">
                  <c:v>8.5011842078396822E-68</c:v>
                </c:pt>
                <c:pt idx="2503">
                  <c:v>7.9416951038453541E-68</c:v>
                </c:pt>
                <c:pt idx="2504">
                  <c:v>7.4190277001971604E-68</c:v>
                </c:pt>
                <c:pt idx="2505">
                  <c:v>6.9307586474380701E-68</c:v>
                </c:pt>
                <c:pt idx="2506">
                  <c:v>6.4746240841992063E-68</c:v>
                </c:pt>
                <c:pt idx="2507">
                  <c:v>6.0485091407977781E-68</c:v>
                </c:pt>
                <c:pt idx="2508">
                  <c:v>5.6504381336355395E-68</c:v>
                </c:pt>
                <c:pt idx="2509">
                  <c:v>5.2785654049340748E-68</c:v>
                </c:pt>
                <c:pt idx="2510">
                  <c:v>4.9311667653353075E-68</c:v>
                </c:pt>
                <c:pt idx="2511">
                  <c:v>4.6066314996908098E-68</c:v>
                </c:pt>
                <c:pt idx="2512">
                  <c:v>4.3034548989747292E-68</c:v>
                </c:pt>
                <c:pt idx="2513">
                  <c:v>4.0202312836945194E-68</c:v>
                </c:pt>
                <c:pt idx="2514">
                  <c:v>3.7556474864524878E-68</c:v>
                </c:pt>
                <c:pt idx="2515">
                  <c:v>3.5084767634400259E-68</c:v>
                </c:pt>
                <c:pt idx="2516">
                  <c:v>3.2775731066351573E-68</c:v>
                </c:pt>
                <c:pt idx="2517">
                  <c:v>3.0618659303318679E-68</c:v>
                </c:pt>
                <c:pt idx="2518">
                  <c:v>2.8603551073653032E-68</c:v>
                </c:pt>
                <c:pt idx="2519">
                  <c:v>2.672106332018263E-68</c:v>
                </c:pt>
                <c:pt idx="2520">
                  <c:v>2.4962467881090998E-68</c:v>
                </c:pt>
                <c:pt idx="2521">
                  <c:v>2.3319611021760819E-68</c:v>
                </c:pt>
                <c:pt idx="2522">
                  <c:v>2.1784875629951594E-68</c:v>
                </c:pt>
                <c:pt idx="2523">
                  <c:v>2.0351145899028983E-68</c:v>
                </c:pt>
                <c:pt idx="2524">
                  <c:v>1.9011774335499595E-68</c:v>
                </c:pt>
                <c:pt idx="2525">
                  <c:v>1.776055093788143E-68</c:v>
                </c:pt>
                <c:pt idx="2526">
                  <c:v>1.6591674404007796E-68</c:v>
                </c:pt>
                <c:pt idx="2527">
                  <c:v>1.5499725233267155E-68</c:v>
                </c:pt>
                <c:pt idx="2528">
                  <c:v>1.4479640599067393E-68</c:v>
                </c:pt>
                <c:pt idx="2529">
                  <c:v>1.3526690875020559E-68</c:v>
                </c:pt>
                <c:pt idx="2530">
                  <c:v>1.2636457706011661E-68</c:v>
                </c:pt>
                <c:pt idx="2531">
                  <c:v>1.1804813522477926E-68</c:v>
                </c:pt>
                <c:pt idx="2532">
                  <c:v>1.1027902402916423E-68</c:v>
                </c:pt>
                <c:pt idx="2533">
                  <c:v>1.0302122195888943E-68</c:v>
                </c:pt>
                <c:pt idx="2534">
                  <c:v>9.6241078186328209E-69</c:v>
                </c:pt>
                <c:pt idx="2535">
                  <c:v>8.9907156548415581E-69</c:v>
                </c:pt>
                <c:pt idx="2536">
                  <c:v>8.3990089792755468E-69</c:v>
                </c:pt>
                <c:pt idx="2537">
                  <c:v>7.8462443416240417E-69</c:v>
                </c:pt>
                <c:pt idx="2538">
                  <c:v>7.32985884648708E-69</c:v>
                </c:pt>
                <c:pt idx="2539">
                  <c:v>6.8474582705009607E-69</c:v>
                </c:pt>
                <c:pt idx="2540">
                  <c:v>6.3968059615122714E-69</c:v>
                </c:pt>
                <c:pt idx="2541">
                  <c:v>5.9758124683314471E-69</c:v>
                </c:pt>
                <c:pt idx="2542">
                  <c:v>5.5825258529841809E-69</c:v>
                </c:pt>
                <c:pt idx="2543">
                  <c:v>5.2151226405433805E-69</c:v>
                </c:pt>
                <c:pt idx="2544">
                  <c:v>4.871899364580558E-69</c:v>
                </c:pt>
                <c:pt idx="2545">
                  <c:v>4.5512646690370771E-69</c:v>
                </c:pt>
                <c:pt idx="2546">
                  <c:v>4.2517319298955864E-69</c:v>
                </c:pt>
                <c:pt idx="2547">
                  <c:v>3.9719123624419528E-69</c:v>
                </c:pt>
                <c:pt idx="2548">
                  <c:v>3.7105085821595157E-69</c:v>
                </c:pt>
                <c:pt idx="2549">
                  <c:v>3.4663085894007132E-69</c:v>
                </c:pt>
                <c:pt idx="2550">
                  <c:v>3.2381801499459845E-69</c:v>
                </c:pt>
                <c:pt idx="2551">
                  <c:v>3.0250655453953914E-69</c:v>
                </c:pt>
                <c:pt idx="2552">
                  <c:v>2.8259766690531296E-69</c:v>
                </c:pt>
                <c:pt idx="2553">
                  <c:v>2.6399904445669759E-69</c:v>
                </c:pt>
                <c:pt idx="2554">
                  <c:v>2.4662445460811795E-69</c:v>
                </c:pt>
                <c:pt idx="2555">
                  <c:v>2.3039334000592648E-69</c:v>
                </c:pt>
                <c:pt idx="2556">
                  <c:v>2.1523044502391864E-69</c:v>
                </c:pt>
                <c:pt idx="2557">
                  <c:v>2.0106546684032818E-69</c:v>
                </c:pt>
                <c:pt idx="2558">
                  <c:v>1.8783272947851964E-69</c:v>
                </c:pt>
                <c:pt idx="2559">
                  <c:v>1.7547087930006647E-69</c:v>
                </c:pt>
                <c:pt idx="2560">
                  <c:v>1.6392260053836686E-69</c:v>
                </c:pt>
                <c:pt idx="2561">
                  <c:v>1.5313434955386817E-69</c:v>
                </c:pt>
                <c:pt idx="2562">
                  <c:v>1.4305610657877327E-69</c:v>
                </c:pt>
                <c:pt idx="2563">
                  <c:v>1.3364114380019182E-69</c:v>
                </c:pt>
                <c:pt idx="2564">
                  <c:v>1.2484580870645347E-69</c:v>
                </c:pt>
                <c:pt idx="2565">
                  <c:v>1.1662932169206713E-69</c:v>
                </c:pt>
                <c:pt idx="2566">
                  <c:v>1.089535869829209E-69</c:v>
                </c:pt>
                <c:pt idx="2567">
                  <c:v>1.0178301600507671E-69</c:v>
                </c:pt>
                <c:pt idx="2568">
                  <c:v>9.5084362378208412E-70</c:v>
                </c:pt>
                <c:pt idx="2569">
                  <c:v>8.8826567768629566E-70</c:v>
                </c:pt>
                <c:pt idx="2570">
                  <c:v>8.2980617887208137E-70</c:v>
                </c:pt>
                <c:pt idx="2571">
                  <c:v>7.7519407964501622E-70</c:v>
                </c:pt>
                <c:pt idx="2572">
                  <c:v>7.2417617079387821E-70</c:v>
                </c:pt>
                <c:pt idx="2573">
                  <c:v>6.7651590758515152E-70</c:v>
                </c:pt>
                <c:pt idx="2574">
                  <c:v>6.3199231302244619E-70</c:v>
                </c:pt>
                <c:pt idx="2575">
                  <c:v>5.9039895328579277E-70</c:v>
                </c:pt>
                <c:pt idx="2576">
                  <c:v>5.5154298060042974E-70</c:v>
                </c:pt>
                <c:pt idx="2577">
                  <c:v>5.1524423909734293E-70</c:v>
                </c:pt>
                <c:pt idx="2578">
                  <c:v>4.8133442951987605E-70</c:v>
                </c:pt>
                <c:pt idx="2579">
                  <c:v>4.4965632890357005E-70</c:v>
                </c:pt>
                <c:pt idx="2580">
                  <c:v>4.2006306161127498E-70</c:v>
                </c:pt>
                <c:pt idx="2581">
                  <c:v>3.9241741834368479E-70</c:v>
                </c:pt>
                <c:pt idx="2582">
                  <c:v>3.6659121996788598E-70</c:v>
                </c:pt>
                <c:pt idx="2583">
                  <c:v>3.4246472321430702E-70</c:v>
                </c:pt>
                <c:pt idx="2584">
                  <c:v>3.1992606548658216E-70</c:v>
                </c:pt>
                <c:pt idx="2585">
                  <c:v>2.988707462101863E-70</c:v>
                </c:pt>
                <c:pt idx="2586">
                  <c:v>2.7920114231511364E-70</c:v>
                </c:pt>
                <c:pt idx="2587">
                  <c:v>2.6082605560613242E-70</c:v>
                </c:pt>
                <c:pt idx="2588">
                  <c:v>2.4366028992199677E-70</c:v>
                </c:pt>
                <c:pt idx="2589">
                  <c:v>2.2762425612311271E-70</c:v>
                </c:pt>
                <c:pt idx="2590">
                  <c:v>2.1264360307618162E-70</c:v>
                </c:pt>
                <c:pt idx="2591">
                  <c:v>1.9864887292488058E-70</c:v>
                </c:pt>
                <c:pt idx="2592">
                  <c:v>1.855751790482403E-70</c:v>
                </c:pt>
                <c:pt idx="2593">
                  <c:v>1.7336190521357396E-70</c:v>
                </c:pt>
                <c:pt idx="2594">
                  <c:v>1.6195242452907758E-70</c:v>
                </c:pt>
                <c:pt idx="2595">
                  <c:v>1.5129383689302528E-70</c:v>
                </c:pt>
                <c:pt idx="2596">
                  <c:v>1.4133672372224111E-70</c:v>
                </c:pt>
                <c:pt idx="2597">
                  <c:v>1.3203491882264519E-70</c:v>
                </c:pt>
                <c:pt idx="2598">
                  <c:v>1.2334529433951473E-70</c:v>
                </c:pt>
                <c:pt idx="2599">
                  <c:v>1.1522756079501731E-70</c:v>
                </c:pt>
                <c:pt idx="2600">
                  <c:v>1.0764408028588962E-70</c:v>
                </c:pt>
                <c:pt idx="2601">
                  <c:v>1.0055969197515209E-70</c:v>
                </c:pt>
                <c:pt idx="2602">
                  <c:v>9.3941549068750948E-71</c:v>
                </c:pt>
                <c:pt idx="2603">
                  <c:v>8.7758966521269486E-71</c:v>
                </c:pt>
                <c:pt idx="2604">
                  <c:v>8.1983278764595096E-71</c:v>
                </c:pt>
                <c:pt idx="2605">
                  <c:v>7.6587706799900926E-71</c:v>
                </c:pt>
                <c:pt idx="2606">
                  <c:v>7.1547234036713264E-71</c:v>
                </c:pt>
                <c:pt idx="2607">
                  <c:v>6.6838490303392186E-71</c:v>
                </c:pt>
                <c:pt idx="2608">
                  <c:v>6.2439643491239473E-71</c:v>
                </c:pt>
                <c:pt idx="2609">
                  <c:v>5.8330298329841493E-71</c:v>
                </c:pt>
                <c:pt idx="2610">
                  <c:v>5.4491401824318274E-71</c:v>
                </c:pt>
                <c:pt idx="2611">
                  <c:v>5.0905154916038396E-71</c:v>
                </c:pt>
                <c:pt idx="2612">
                  <c:v>4.7554929957214179E-71</c:v>
                </c:pt>
                <c:pt idx="2613">
                  <c:v>4.4425193616747787E-71</c:v>
                </c:pt>
                <c:pt idx="2614">
                  <c:v>4.150143485988101E-71</c:v>
                </c:pt>
                <c:pt idx="2615">
                  <c:v>3.8770097667725945E-71</c:v>
                </c:pt>
                <c:pt idx="2616">
                  <c:v>3.6218518184730502E-71</c:v>
                </c:pt>
                <c:pt idx="2617">
                  <c:v>3.3834866002662727E-71</c:v>
                </c:pt>
                <c:pt idx="2618">
                  <c:v>3.1608089308876851E-71</c:v>
                </c:pt>
                <c:pt idx="2619">
                  <c:v>2.9527863644540819E-71</c:v>
                </c:pt>
                <c:pt idx="2620">
                  <c:v>2.7584544035242637E-71</c:v>
                </c:pt>
                <c:pt idx="2621">
                  <c:v>2.5769120272028839E-71</c:v>
                </c:pt>
                <c:pt idx="2622">
                  <c:v>2.4073175135535522E-71</c:v>
                </c:pt>
                <c:pt idx="2623">
                  <c:v>2.2488845369517904E-71</c:v>
                </c:pt>
                <c:pt idx="2624">
                  <c:v>2.1008785222832059E-71</c:v>
                </c:pt>
                <c:pt idx="2625">
                  <c:v>1.9626132390831071E-71</c:v>
                </c:pt>
                <c:pt idx="2626">
                  <c:v>1.8334476198262746E-71</c:v>
                </c:pt>
                <c:pt idx="2627">
                  <c:v>1.7127827876148793E-71</c:v>
                </c:pt>
                <c:pt idx="2628">
                  <c:v>1.6000592794834074E-71</c:v>
                </c:pt>
                <c:pt idx="2629">
                  <c:v>1.4947544524464367E-71</c:v>
                </c:pt>
                <c:pt idx="2630">
                  <c:v>1.3963800602623964E-71</c:v>
                </c:pt>
                <c:pt idx="2631">
                  <c:v>1.3044799896779609E-71</c:v>
                </c:pt>
                <c:pt idx="2632">
                  <c:v>1.2186281456571711E-71</c:v>
                </c:pt>
                <c:pt idx="2633">
                  <c:v>1.1384264757901371E-71</c:v>
                </c:pt>
                <c:pt idx="2634">
                  <c:v>1.0635031247214858E-71</c:v>
                </c:pt>
                <c:pt idx="2635">
                  <c:v>9.9351071004155511E-72</c:v>
                </c:pt>
                <c:pt idx="2636">
                  <c:v>9.2812471164649462E-72</c:v>
                </c:pt>
                <c:pt idx="2637">
                  <c:v>8.6704196709953822E-72</c:v>
                </c:pt>
                <c:pt idx="2638">
                  <c:v>8.0997926601718227E-72</c:v>
                </c:pt>
                <c:pt idx="2639">
                  <c:v>7.5667203696313751E-72</c:v>
                </c:pt>
                <c:pt idx="2640">
                  <c:v>7.0687312076183202E-72</c:v>
                </c:pt>
                <c:pt idx="2641">
                  <c:v>6.6035162454392886E-72</c:v>
                </c:pt>
                <c:pt idx="2642">
                  <c:v>6.1689185121063589E-72</c:v>
                </c:pt>
                <c:pt idx="2643">
                  <c:v>5.7629229935326592E-72</c:v>
                </c:pt>
                <c:pt idx="2644">
                  <c:v>5.3836472899116858E-72</c:v>
                </c:pt>
                <c:pt idx="2645">
                  <c:v>5.0293328879632523E-72</c:v>
                </c:pt>
                <c:pt idx="2646">
                  <c:v>4.6983370075798022E-72</c:v>
                </c:pt>
                <c:pt idx="2647">
                  <c:v>4.3891249850700329E-72</c:v>
                </c:pt>
                <c:pt idx="2648">
                  <c:v>4.1002631576846943E-72</c:v>
                </c:pt>
                <c:pt idx="2649">
                  <c:v>3.8304122164336601E-72</c:v>
                </c:pt>
                <c:pt idx="2650">
                  <c:v>3.5783209963745669E-72</c:v>
                </c:pt>
                <c:pt idx="2651">
                  <c:v>3.3428206755816759E-72</c:v>
                </c:pt>
                <c:pt idx="2652">
                  <c:v>3.1228193558984525E-72</c:v>
                </c:pt>
                <c:pt idx="2653">
                  <c:v>2.9172970003474992E-72</c:v>
                </c:pt>
                <c:pt idx="2654">
                  <c:v>2.7253007037251326E-72</c:v>
                </c:pt>
                <c:pt idx="2655">
                  <c:v>2.5459402744526835E-72</c:v>
                </c:pt>
                <c:pt idx="2656">
                  <c:v>2.3783841071997704E-72</c:v>
                </c:pt>
                <c:pt idx="2657">
                  <c:v>2.2218553271429384E-72</c:v>
                </c:pt>
                <c:pt idx="2658">
                  <c:v>2.0756281879825075E-72</c:v>
                </c:pt>
                <c:pt idx="2659">
                  <c:v>1.9390247070170228E-72</c:v>
                </c:pt>
                <c:pt idx="2660">
                  <c:v>1.8114115216738124E-72</c:v>
                </c:pt>
                <c:pt idx="2661">
                  <c:v>1.6921969529209461E-72</c:v>
                </c:pt>
                <c:pt idx="2662">
                  <c:v>1.580828261945096E-72</c:v>
                </c:pt>
                <c:pt idx="2663">
                  <c:v>1.4767890873758708E-72</c:v>
                </c:pt>
                <c:pt idx="2664">
                  <c:v>1.3795970511743054E-72</c:v>
                </c:pt>
                <c:pt idx="2665">
                  <c:v>1.2888015220852025E-72</c:v>
                </c:pt>
                <c:pt idx="2666">
                  <c:v>1.2039815262835567E-72</c:v>
                </c:pt>
                <c:pt idx="2667">
                  <c:v>1.124743795527774E-72</c:v>
                </c:pt>
                <c:pt idx="2668">
                  <c:v>1.0507209437699329E-72</c:v>
                </c:pt>
                <c:pt idx="2669">
                  <c:v>9.8156976376894055E-73</c:v>
                </c:pt>
                <c:pt idx="2670">
                  <c:v>9.1696963580881875E-73</c:v>
                </c:pt>
                <c:pt idx="2671">
                  <c:v>8.5662104114414034E-73</c:v>
                </c:pt>
                <c:pt idx="2672">
                  <c:v>8.0024417328019639E-73</c:v>
                </c:pt>
                <c:pt idx="2673">
                  <c:v>7.4757764064909181E-73</c:v>
                </c:pt>
                <c:pt idx="2674">
                  <c:v>6.983772546667202E-73</c:v>
                </c:pt>
                <c:pt idx="2675">
                  <c:v>6.5241489755144057E-73</c:v>
                </c:pt>
                <c:pt idx="2676">
                  <c:v>6.0947746465509285E-73</c:v>
                </c:pt>
                <c:pt idx="2677">
                  <c:v>5.6936587640246445E-73</c:v>
                </c:pt>
                <c:pt idx="2678">
                  <c:v>5.3189415525806271E-73</c:v>
                </c:pt>
                <c:pt idx="2679">
                  <c:v>4.9688856344054615E-73</c:v>
                </c:pt>
                <c:pt idx="2680">
                  <c:v>4.6418679738682283E-73</c:v>
                </c:pt>
                <c:pt idx="2681">
                  <c:v>4.3363723523094672E-73</c:v>
                </c:pt>
                <c:pt idx="2682">
                  <c:v>4.0509823380874447E-73</c:v>
                </c:pt>
                <c:pt idx="2683">
                  <c:v>3.7843747192873156E-73</c:v>
                </c:pt>
                <c:pt idx="2684">
                  <c:v>3.5353133686439199E-73</c:v>
                </c:pt>
                <c:pt idx="2685">
                  <c:v>3.3026435122328919E-73</c:v>
                </c:pt>
                <c:pt idx="2686">
                  <c:v>3.0852863753568487E-73</c:v>
                </c:pt>
                <c:pt idx="2687">
                  <c:v>2.8822341808023007E-73</c:v>
                </c:pt>
                <c:pt idx="2688">
                  <c:v>2.6925454762766643E-73</c:v>
                </c:pt>
                <c:pt idx="2689">
                  <c:v>2.5153407693610341E-73</c:v>
                </c:pt>
                <c:pt idx="2690">
                  <c:v>2.3497984497401497E-73</c:v>
                </c:pt>
                <c:pt idx="2691">
                  <c:v>2.1951509798029624E-73</c:v>
                </c:pt>
                <c:pt idx="2692">
                  <c:v>2.0506813359515052E-73</c:v>
                </c:pt>
                <c:pt idx="2693">
                  <c:v>1.9157196841181824E-73</c:v>
                </c:pt>
                <c:pt idx="2694">
                  <c:v>1.7896402740775012E-73</c:v>
                </c:pt>
                <c:pt idx="2695">
                  <c:v>1.671858538152709E-73</c:v>
                </c:pt>
                <c:pt idx="2696">
                  <c:v>1.5618283808654774E-73</c:v>
                </c:pt>
                <c:pt idx="2697">
                  <c:v>1.4590396469620864E-73</c:v>
                </c:pt>
                <c:pt idx="2698">
                  <c:v>1.3630157560765999E-73</c:v>
                </c:pt>
                <c:pt idx="2699">
                  <c:v>1.2733114930641365E-73</c:v>
                </c:pt>
                <c:pt idx="2700">
                  <c:v>1.1895109437591154E-73</c:v>
                </c:pt>
                <c:pt idx="2701">
                  <c:v>1.1112255665876027E-73</c:v>
                </c:pt>
                <c:pt idx="2702">
                  <c:v>1.038092391092788E-73</c:v>
                </c:pt>
                <c:pt idx="2703">
                  <c:v>9.697723350210437E-74</c:v>
                </c:pt>
                <c:pt idx="2704">
                  <c:v>9.0594863216573388E-74</c:v>
                </c:pt>
                <c:pt idx="2705">
                  <c:v>8.4632536367946017E-74</c:v>
                </c:pt>
                <c:pt idx="2706">
                  <c:v>7.9062608604517112E-74</c:v>
                </c:pt>
                <c:pt idx="2707">
                  <c:v>7.3859254934471604E-74</c:v>
                </c:pt>
                <c:pt idx="2708">
                  <c:v>6.8998349988209137E-74</c:v>
                </c:pt>
                <c:pt idx="2709">
                  <c:v>6.4457356160973836E-74</c:v>
                </c:pt>
                <c:pt idx="2710">
                  <c:v>6.0215219117161795E-74</c:v>
                </c:pt>
                <c:pt idx="2711">
                  <c:v>5.6252270171811948E-74</c:v>
                </c:pt>
                <c:pt idx="2712">
                  <c:v>5.2550135096671431E-74</c:v>
                </c:pt>
                <c:pt idx="2713">
                  <c:v>4.9091648928014569E-74</c:v>
                </c:pt>
                <c:pt idx="2714">
                  <c:v>4.5860776381221615E-74</c:v>
                </c:pt>
                <c:pt idx="2715">
                  <c:v>4.2842537503118961E-74</c:v>
                </c:pt>
                <c:pt idx="2716">
                  <c:v>4.0022938217367843E-74</c:v>
                </c:pt>
                <c:pt idx="2717">
                  <c:v>3.7388905440874705E-74</c:v>
                </c:pt>
                <c:pt idx="2718">
                  <c:v>3.4928226470390484E-74</c:v>
                </c:pt>
                <c:pt idx="2719">
                  <c:v>3.2629492358264263E-74</c:v>
                </c:pt>
                <c:pt idx="2720">
                  <c:v>3.0482045014813007E-74</c:v>
                </c:pt>
                <c:pt idx="2721">
                  <c:v>2.8475927792047124E-74</c:v>
                </c:pt>
                <c:pt idx="2722">
                  <c:v>2.66018393196332E-74</c:v>
                </c:pt>
                <c:pt idx="2723">
                  <c:v>2.4851090379054148E-74</c:v>
                </c:pt>
                <c:pt idx="2724">
                  <c:v>2.3215563616013641E-74</c:v>
                </c:pt>
                <c:pt idx="2725">
                  <c:v>2.1687675904291233E-74</c:v>
                </c:pt>
                <c:pt idx="2726">
                  <c:v>2.026034318654804E-74</c:v>
                </c:pt>
                <c:pt idx="2727">
                  <c:v>1.892694762906724E-74</c:v>
                </c:pt>
                <c:pt idx="2728">
                  <c:v>1.7681306938142204E-74</c:v>
                </c:pt>
                <c:pt idx="2729">
                  <c:v>1.6517645695847613E-74</c:v>
                </c:pt>
                <c:pt idx="2730">
                  <c:v>1.5430568582291688E-74</c:v>
                </c:pt>
                <c:pt idx="2731">
                  <c:v>1.4415035360194469E-74</c:v>
                </c:pt>
                <c:pt idx="2732">
                  <c:v>1.3466337505807985E-74</c:v>
                </c:pt>
                <c:pt idx="2733">
                  <c:v>1.2580076377827514E-74</c:v>
                </c:pt>
                <c:pt idx="2734">
                  <c:v>1.1752142823074023E-74</c:v>
                </c:pt>
                <c:pt idx="2735">
                  <c:v>1.0978698124389396E-74</c:v>
                </c:pt>
                <c:pt idx="2736">
                  <c:v>1.0256156202409355E-74</c:v>
                </c:pt>
                <c:pt idx="2737">
                  <c:v>9.5811669886924967E-75</c:v>
                </c:pt>
                <c:pt idx="2738">
                  <c:v>8.9506008931148738E-75</c:v>
                </c:pt>
                <c:pt idx="2739">
                  <c:v>8.3615342935131869E-75</c:v>
                </c:pt>
                <c:pt idx="2740">
                  <c:v>7.8112359802992023E-75</c:v>
                </c:pt>
                <c:pt idx="2741">
                  <c:v>7.2971544931958361E-75</c:v>
                </c:pt>
                <c:pt idx="2742">
                  <c:v>6.8169062913816303E-75</c:v>
                </c:pt>
                <c:pt idx="2743">
                  <c:v>6.3682647021944202E-75</c:v>
                </c:pt>
                <c:pt idx="2744">
                  <c:v>5.9491495971548488E-75</c:v>
                </c:pt>
                <c:pt idx="2745">
                  <c:v>5.5576177474425568E-75</c:v>
                </c:pt>
                <c:pt idx="2746">
                  <c:v>5.1918538141081693E-75</c:v>
                </c:pt>
                <c:pt idx="2747">
                  <c:v>4.8501619312471722E-75</c:v>
                </c:pt>
                <c:pt idx="2748">
                  <c:v>4.530957843111025E-75</c:v>
                </c:pt>
                <c:pt idx="2749">
                  <c:v>4.232761558699202E-75</c:v>
                </c:pt>
                <c:pt idx="2750">
                  <c:v>3.9541904897751395E-75</c:v>
                </c:pt>
                <c:pt idx="2751">
                  <c:v>3.6939530404904847E-75</c:v>
                </c:pt>
                <c:pt idx="2752">
                  <c:v>3.4508426188958978E-75</c:v>
                </c:pt>
                <c:pt idx="2753">
                  <c:v>3.2237320425727741E-75</c:v>
                </c:pt>
                <c:pt idx="2754">
                  <c:v>3.0115683124475575E-75</c:v>
                </c:pt>
                <c:pt idx="2755">
                  <c:v>2.8133677305574291E-75</c:v>
                </c:pt>
                <c:pt idx="2756">
                  <c:v>2.6282113391308597E-75</c:v>
                </c:pt>
                <c:pt idx="2757">
                  <c:v>2.4552406598363181E-75</c:v>
                </c:pt>
                <c:pt idx="2758">
                  <c:v>2.2936537134441349E-75</c:v>
                </c:pt>
                <c:pt idx="2759">
                  <c:v>2.1427013014466737E-75</c:v>
                </c:pt>
                <c:pt idx="2760">
                  <c:v>2.0016835323965278E-75</c:v>
                </c:pt>
                <c:pt idx="2761">
                  <c:v>1.8699465768570913E-75</c:v>
                </c:pt>
                <c:pt idx="2762">
                  <c:v>1.7468796359198239E-75</c:v>
                </c:pt>
                <c:pt idx="2763">
                  <c:v>1.6319121092327284E-75</c:v>
                </c:pt>
                <c:pt idx="2764">
                  <c:v>1.5245109494095917E-75</c:v>
                </c:pt>
                <c:pt idx="2765">
                  <c:v>1.4241781905536975E-75</c:v>
                </c:pt>
                <c:pt idx="2766">
                  <c:v>1.3304486394370022E-75</c:v>
                </c:pt>
                <c:pt idx="2767">
                  <c:v>1.2428877186299185E-75</c:v>
                </c:pt>
                <c:pt idx="2768">
                  <c:v>1.1610894515813658E-75</c:v>
                </c:pt>
                <c:pt idx="2769">
                  <c:v>1.0846745803069079E-75</c:v>
                </c:pt>
                <c:pt idx="2770">
                  <c:v>1.0132888069576261E-75</c:v>
                </c:pt>
                <c:pt idx="2771">
                  <c:v>9.4660115111676154E-76</c:v>
                </c:pt>
                <c:pt idx="2772">
                  <c:v>8.8430241520772012E-76</c:v>
                </c:pt>
                <c:pt idx="2773">
                  <c:v>8.2610375089830202E-76</c:v>
                </c:pt>
                <c:pt idx="2774">
                  <c:v>7.7173531985428188E-76</c:v>
                </c:pt>
                <c:pt idx="2775">
                  <c:v>7.2094504263291907E-76</c:v>
                </c:pt>
                <c:pt idx="2776">
                  <c:v>6.7349742991563774E-76</c:v>
                </c:pt>
                <c:pt idx="2777">
                  <c:v>6.2917249066088195E-76</c:v>
                </c:pt>
                <c:pt idx="2778">
                  <c:v>5.8776471211479263E-76</c:v>
                </c:pt>
                <c:pt idx="2779">
                  <c:v>5.4908210695052253E-76</c:v>
                </c:pt>
                <c:pt idx="2780">
                  <c:v>5.1294532311824591E-76</c:v>
                </c:pt>
                <c:pt idx="2781">
                  <c:v>4.7918681227867919E-76</c:v>
                </c:pt>
                <c:pt idx="2782">
                  <c:v>4.4765005296455232E-76</c:v>
                </c:pt>
                <c:pt idx="2783">
                  <c:v>4.1818882486821432E-76</c:v>
                </c:pt>
                <c:pt idx="2784">
                  <c:v>3.9066653089060673E-76</c:v>
                </c:pt>
                <c:pt idx="2785">
                  <c:v>3.6495556380828044E-76</c:v>
                </c:pt>
                <c:pt idx="2786">
                  <c:v>3.4093671462200591E-76</c:v>
                </c:pt>
                <c:pt idx="2787">
                  <c:v>3.1849861984378327E-76</c:v>
                </c:pt>
                <c:pt idx="2788">
                  <c:v>2.9753724515959533E-76</c:v>
                </c:pt>
                <c:pt idx="2789">
                  <c:v>2.7795540307390479E-76</c:v>
                </c:pt>
                <c:pt idx="2790">
                  <c:v>2.5966230229945155E-76</c:v>
                </c:pt>
                <c:pt idx="2791">
                  <c:v>2.4257312680309526E-76</c:v>
                </c:pt>
                <c:pt idx="2792">
                  <c:v>2.2660864255594647E-76</c:v>
                </c:pt>
                <c:pt idx="2793">
                  <c:v>2.1169483016448246E-76</c:v>
                </c:pt>
                <c:pt idx="2794">
                  <c:v>1.9776254167934019E-76</c:v>
                </c:pt>
                <c:pt idx="2795">
                  <c:v>1.8474717999057937E-76</c:v>
                </c:pt>
                <c:pt idx="2796">
                  <c:v>1.7258839932292988E-76</c:v>
                </c:pt>
                <c:pt idx="2797">
                  <c:v>1.6122982544236936E-76</c:v>
                </c:pt>
                <c:pt idx="2798">
                  <c:v>1.5061879427676701E-76</c:v>
                </c:pt>
                <c:pt idx="2799">
                  <c:v>1.4070610773870772E-76</c:v>
                </c:pt>
                <c:pt idx="2800">
                  <c:v>1.314458056183677E-76</c:v>
                </c:pt>
                <c:pt idx="2801">
                  <c:v>1.2279495248882212E-76</c:v>
                </c:pt>
                <c:pt idx="2802">
                  <c:v>1.1471343863577082E-76</c:v>
                </c:pt>
                <c:pt idx="2803">
                  <c:v>1.0716379408869125E-76</c:v>
                </c:pt>
                <c:pt idx="2804">
                  <c:v>1.0011101489117391E-76</c:v>
                </c:pt>
                <c:pt idx="2805">
                  <c:v>9.3522400804941863E-77</c:v>
                </c:pt>
                <c:pt idx="2806">
                  <c:v>8.7367403695068368E-77</c:v>
                </c:pt>
                <c:pt idx="2807">
                  <c:v>8.1617485893429963E-77</c:v>
                </c:pt>
                <c:pt idx="2808">
                  <c:v>7.6245987883696913E-77</c:v>
                </c:pt>
                <c:pt idx="2809">
                  <c:v>7.1228004694381625E-77</c:v>
                </c:pt>
                <c:pt idx="2810">
                  <c:v>6.6540270426841212E-77</c:v>
                </c:pt>
                <c:pt idx="2811">
                  <c:v>6.2161050382847577E-77</c:v>
                </c:pt>
                <c:pt idx="2812">
                  <c:v>5.8070040291574231E-77</c:v>
                </c:pt>
                <c:pt idx="2813">
                  <c:v>5.4248272168765406E-77</c:v>
                </c:pt>
                <c:pt idx="2814">
                  <c:v>5.0678026371603003E-77</c:v>
                </c:pt>
                <c:pt idx="2815">
                  <c:v>4.7342749441513473E-77</c:v>
                </c:pt>
                <c:pt idx="2816">
                  <c:v>4.4226977353992566E-77</c:v>
                </c:pt>
                <c:pt idx="2817">
                  <c:v>4.1316263819595362E-77</c:v>
                </c:pt>
                <c:pt idx="2818">
                  <c:v>3.8597113303658833E-77</c:v>
                </c:pt>
                <c:pt idx="2819">
                  <c:v>3.6056918454202756E-77</c:v>
                </c:pt>
                <c:pt idx="2820">
                  <c:v>3.3683901647893016E-77</c:v>
                </c:pt>
                <c:pt idx="2821">
                  <c:v>3.146706038304506E-77</c:v>
                </c:pt>
                <c:pt idx="2822">
                  <c:v>2.9396116266481888E-77</c:v>
                </c:pt>
                <c:pt idx="2823">
                  <c:v>2.7461467357723974E-77</c:v>
                </c:pt>
                <c:pt idx="2824">
                  <c:v>2.5654143649554745E-77</c:v>
                </c:pt>
                <c:pt idx="2825">
                  <c:v>2.3965765478547128E-77</c:v>
                </c:pt>
                <c:pt idx="2826">
                  <c:v>2.2388504672721355E-77</c:v>
                </c:pt>
                <c:pt idx="2827">
                  <c:v>2.0915048256195022E-77</c:v>
                </c:pt>
                <c:pt idx="2828">
                  <c:v>1.9538564542541869E-77</c:v>
                </c:pt>
                <c:pt idx="2829">
                  <c:v>1.8252671459651002E-77</c:v>
                </c:pt>
                <c:pt idx="2830">
                  <c:v>1.7051406959224643E-77</c:v>
                </c:pt>
                <c:pt idx="2831">
                  <c:v>1.5929201373717917E-77</c:v>
                </c:pt>
                <c:pt idx="2832">
                  <c:v>1.4880851592553554E-77</c:v>
                </c:pt>
                <c:pt idx="2833">
                  <c:v>1.390149693787938E-77</c:v>
                </c:pt>
                <c:pt idx="2834">
                  <c:v>1.298659662801649E-77</c:v>
                </c:pt>
                <c:pt idx="2835">
                  <c:v>1.2131908724107263E-77</c:v>
                </c:pt>
                <c:pt idx="2836">
                  <c:v>1.1333470462349302E-77</c:v>
                </c:pt>
                <c:pt idx="2837">
                  <c:v>1.0587579880625587E-77</c:v>
                </c:pt>
                <c:pt idx="2838">
                  <c:v>9.8907786543426775E-78</c:v>
                </c:pt>
                <c:pt idx="2839">
                  <c:v>9.2398360618952362E-78</c:v>
                </c:pt>
                <c:pt idx="2840">
                  <c:v>8.6317340054126894E-78</c:v>
                </c:pt>
                <c:pt idx="2841">
                  <c:v>8.0636530173366793E-78</c:v>
                </c:pt>
                <c:pt idx="2842">
                  <c:v>7.5329591879487222E-78</c:v>
                </c:pt>
                <c:pt idx="2843">
                  <c:v>7.0371919532375134E-78</c:v>
                </c:pt>
                <c:pt idx="2844">
                  <c:v>6.5740526864842891E-78</c:v>
                </c:pt>
                <c:pt idx="2845">
                  <c:v>6.1413940406710738E-78</c:v>
                </c:pt>
                <c:pt idx="2846">
                  <c:v>5.7372099922978479E-78</c:v>
                </c:pt>
                <c:pt idx="2847">
                  <c:v>5.3596265404467637E-78</c:v>
                </c:pt>
                <c:pt idx="2848">
                  <c:v>5.0068930179695701E-78</c:v>
                </c:pt>
                <c:pt idx="2849">
                  <c:v>4.6773739745125488E-78</c:v>
                </c:pt>
                <c:pt idx="2850">
                  <c:v>4.3695415937445713E-78</c:v>
                </c:pt>
                <c:pt idx="2851">
                  <c:v>4.0819686096307082E-78</c:v>
                </c:pt>
                <c:pt idx="2852">
                  <c:v>3.8133216889076925E-78</c:v>
                </c:pt>
                <c:pt idx="2853">
                  <c:v>3.5623552490790377E-78</c:v>
                </c:pt>
                <c:pt idx="2854">
                  <c:v>3.3279056832669341E-78</c:v>
                </c:pt>
                <c:pt idx="2855">
                  <c:v>3.1088859651444158E-78</c:v>
                </c:pt>
                <c:pt idx="2856">
                  <c:v>2.9042806089335537E-78</c:v>
                </c:pt>
                <c:pt idx="2857">
                  <c:v>2.7131409611016824E-78</c:v>
                </c:pt>
                <c:pt idx="2858">
                  <c:v>2.5345808019255952E-78</c:v>
                </c:pt>
                <c:pt idx="2859">
                  <c:v>2.3677722365303346E-78</c:v>
                </c:pt>
                <c:pt idx="2860">
                  <c:v>2.211941856351377E-78</c:v>
                </c:pt>
                <c:pt idx="2861">
                  <c:v>2.0663671532228028E-78</c:v>
                </c:pt>
                <c:pt idx="2862">
                  <c:v>1.9303731694653646E-78</c:v>
                </c:pt>
                <c:pt idx="2863">
                  <c:v>1.8033293684425744E-78</c:v>
                </c:pt>
                <c:pt idx="2864">
                  <c:v>1.6846467110751267E-78</c:v>
                </c:pt>
                <c:pt idx="2865">
                  <c:v>1.5737749247589076E-78</c:v>
                </c:pt>
                <c:pt idx="2866">
                  <c:v>1.4701999520239197E-78</c:v>
                </c:pt>
                <c:pt idx="2867">
                  <c:v>1.3734415671048149E-78</c:v>
                </c:pt>
                <c:pt idx="2868">
                  <c:v>1.2830511493722584E-78</c:v>
                </c:pt>
                <c:pt idx="2869">
                  <c:v>1.1986096033016316E-78</c:v>
                </c:pt>
                <c:pt idx="2870">
                  <c:v>1.119725415334995E-78</c:v>
                </c:pt>
                <c:pt idx="2871">
                  <c:v>1.0460328386269492E-78</c:v>
                </c:pt>
                <c:pt idx="2872">
                  <c:v>9.7719019725795836E-79</c:v>
                </c:pt>
                <c:pt idx="2873">
                  <c:v>9.1287830205261604E-79</c:v>
                </c:pt>
                <c:pt idx="2874">
                  <c:v>8.527989706577875E-79</c:v>
                </c:pt>
                <c:pt idx="2875">
                  <c:v>7.9667364501896571E-79</c:v>
                </c:pt>
                <c:pt idx="2876">
                  <c:v>7.4424209984476396E-79</c:v>
                </c:pt>
                <c:pt idx="2877">
                  <c:v>6.9526123607133692E-79</c:v>
                </c:pt>
                <c:pt idx="2878">
                  <c:v>6.4950395373262238E-79</c:v>
                </c:pt>
                <c:pt idx="2879">
                  <c:v>6.0675809901046203E-79</c:v>
                </c:pt>
                <c:pt idx="2880">
                  <c:v>5.6682548058259554E-79</c:v>
                </c:pt>
                <c:pt idx="2881">
                  <c:v>5.2952095070782164E-79</c:v>
                </c:pt>
                <c:pt idx="2882">
                  <c:v>4.9467154678777287E-79</c:v>
                </c:pt>
                <c:pt idx="2883">
                  <c:v>4.6211568942515357E-79</c:v>
                </c:pt>
                <c:pt idx="2884">
                  <c:v>4.317024332602336E-79</c:v>
                </c:pt>
                <c:pt idx="2885">
                  <c:v>4.0329076711209845E-79</c:v>
                </c:pt>
                <c:pt idx="2886">
                  <c:v>3.7674896017975902E-79</c:v>
                </c:pt>
                <c:pt idx="2887">
                  <c:v>3.519539512717784E-79</c:v>
                </c:pt>
                <c:pt idx="2888">
                  <c:v>3.2879077823257764E-79</c:v>
                </c:pt>
                <c:pt idx="2889">
                  <c:v>3.0715204491995252E-79</c:v>
                </c:pt>
                <c:pt idx="2890">
                  <c:v>2.8693742326244114E-79</c:v>
                </c:pt>
                <c:pt idx="2891">
                  <c:v>2.6805318808782882E-79</c:v>
                </c:pt>
                <c:pt idx="2892">
                  <c:v>2.5041178256602166E-79</c:v>
                </c:pt>
                <c:pt idx="2893">
                  <c:v>2.3393141225146181E-79</c:v>
                </c:pt>
                <c:pt idx="2894">
                  <c:v>2.1853566584286137E-79</c:v>
                </c:pt>
                <c:pt idx="2895">
                  <c:v>2.0415316090190593E-79</c:v>
                </c:pt>
                <c:pt idx="2896">
                  <c:v>1.907172128883005E-79</c:v>
                </c:pt>
                <c:pt idx="2897">
                  <c:v>1.7816552597663826E-79</c:v>
                </c:pt>
                <c:pt idx="2898">
                  <c:v>1.6643990422156297E-79</c:v>
                </c:pt>
                <c:pt idx="2899">
                  <c:v>1.5548598173204099E-79</c:v>
                </c:pt>
                <c:pt idx="2900">
                  <c:v>1.4525297060369551E-79</c:v>
                </c:pt>
                <c:pt idx="2901">
                  <c:v>1.3569342544048959E-79</c:v>
                </c:pt>
                <c:pt idx="2902">
                  <c:v>1.2676302337396229E-79</c:v>
                </c:pt>
                <c:pt idx="2903">
                  <c:v>1.1842035856007595E-79</c:v>
                </c:pt>
                <c:pt idx="2904">
                  <c:v>1.1062675020085883E-79</c:v>
                </c:pt>
                <c:pt idx="2905">
                  <c:v>1.0334606320073422E-79</c:v>
                </c:pt>
                <c:pt idx="2906">
                  <c:v>9.654454062600888E-80</c:v>
                </c:pt>
                <c:pt idx="2907">
                  <c:v>9.0190647190718138E-80</c:v>
                </c:pt>
                <c:pt idx="2908">
                  <c:v>8.4254923043149452E-80</c:v>
                </c:pt>
                <c:pt idx="2909">
                  <c:v>7.8709847175124943E-80</c:v>
                </c:pt>
                <c:pt idx="2910">
                  <c:v>7.3529709820739584E-80</c:v>
                </c:pt>
                <c:pt idx="2911">
                  <c:v>6.8690493252931217E-80</c:v>
                </c:pt>
                <c:pt idx="2912">
                  <c:v>6.4169760425195306E-80</c:v>
                </c:pt>
                <c:pt idx="2913">
                  <c:v>5.9946550942131212E-80</c:v>
                </c:pt>
                <c:pt idx="2914">
                  <c:v>5.6001283876487146E-80</c:v>
                </c:pt>
                <c:pt idx="2915">
                  <c:v>5.2315666982114501E-80</c:v>
                </c:pt>
                <c:pt idx="2916">
                  <c:v>4.8872611881897225E-80</c:v>
                </c:pt>
                <c:pt idx="2917">
                  <c:v>4.5656154837424606E-80</c:v>
                </c:pt>
                <c:pt idx="2918">
                  <c:v>4.2651382733055838E-80</c:v>
                </c:pt>
                <c:pt idx="2919">
                  <c:v>3.9844363931201099E-80</c:v>
                </c:pt>
                <c:pt idx="2920">
                  <c:v>3.7222083678229532E-80</c:v>
                </c:pt>
                <c:pt idx="2921">
                  <c:v>3.4772383761513257E-80</c:v>
                </c:pt>
                <c:pt idx="2922">
                  <c:v>3.2483906137827008E-80</c:v>
                </c:pt>
                <c:pt idx="2923">
                  <c:v>3.0346040271736433E-80</c:v>
                </c:pt>
                <c:pt idx="2924">
                  <c:v>2.8348873939809109E-80</c:v>
                </c:pt>
                <c:pt idx="2925">
                  <c:v>2.648314727255194E-80</c:v>
                </c:pt>
                <c:pt idx="2926">
                  <c:v>2.4740209820990092E-80</c:v>
                </c:pt>
                <c:pt idx="2927">
                  <c:v>2.3111980448826546E-80</c:v>
                </c:pt>
                <c:pt idx="2928">
                  <c:v>2.1590909864222146E-80</c:v>
                </c:pt>
                <c:pt idx="2929">
                  <c:v>2.0169945617474495E-80</c:v>
                </c:pt>
                <c:pt idx="2930">
                  <c:v>1.8842499402307389E-80</c:v>
                </c:pt>
                <c:pt idx="2931">
                  <c:v>1.7602416509163067E-80</c:v>
                </c:pt>
                <c:pt idx="2932">
                  <c:v>1.6443947288867311E-80</c:v>
                </c:pt>
                <c:pt idx="2933">
                  <c:v>1.536172049435861E-80</c:v>
                </c:pt>
                <c:pt idx="2934">
                  <c:v>1.4350718376880189E-80</c:v>
                </c:pt>
                <c:pt idx="2935">
                  <c:v>1.3406253421168331E-80</c:v>
                </c:pt>
                <c:pt idx="2936">
                  <c:v>1.2523946611769545E-80</c:v>
                </c:pt>
                <c:pt idx="2937">
                  <c:v>1.1699707129718329E-80</c:v>
                </c:pt>
                <c:pt idx="2938">
                  <c:v>1.0929713385439071E-80</c:v>
                </c:pt>
                <c:pt idx="2939">
                  <c:v>1.0210395299931067E-80</c:v>
                </c:pt>
                <c:pt idx="2940">
                  <c:v>9.5384177520832915E-81</c:v>
                </c:pt>
                <c:pt idx="2941">
                  <c:v>8.9106651153723612E-81</c:v>
                </c:pt>
                <c:pt idx="2942">
                  <c:v>8.3242268122479899E-81</c:v>
                </c:pt>
                <c:pt idx="2943">
                  <c:v>7.7763838192288184E-81</c:v>
                </c:pt>
                <c:pt idx="2944">
                  <c:v>7.2645960601394335E-81</c:v>
                </c:pt>
                <c:pt idx="2945">
                  <c:v>6.786490629037263E-81</c:v>
                </c:pt>
                <c:pt idx="2946">
                  <c:v>6.3398507882249142E-81</c:v>
                </c:pt>
                <c:pt idx="2947">
                  <c:v>5.9226056903371835E-81</c:v>
                </c:pt>
                <c:pt idx="2948">
                  <c:v>5.5328207768491692E-81</c:v>
                </c:pt>
                <c:pt idx="2949">
                  <c:v>5.1686888084881182E-81</c:v>
                </c:pt>
                <c:pt idx="2950">
                  <c:v>4.8285214859614838E-81</c:v>
                </c:pt>
                <c:pt idx="2951">
                  <c:v>4.5107416221506675E-81</c:v>
                </c:pt>
                <c:pt idx="2952">
                  <c:v>4.2138758294767872E-81</c:v>
                </c:pt>
                <c:pt idx="2953">
                  <c:v>3.9365476885334159E-81</c:v>
                </c:pt>
                <c:pt idx="2954">
                  <c:v>3.6774713663126324E-81</c:v>
                </c:pt>
                <c:pt idx="2955">
                  <c:v>3.4354456544352618E-81</c:v>
                </c:pt>
                <c:pt idx="2956">
                  <c:v>3.2093483997435367E-81</c:v>
                </c:pt>
                <c:pt idx="2957">
                  <c:v>2.998131301433601E-81</c:v>
                </c:pt>
                <c:pt idx="2958">
                  <c:v>2.8008150506047412E-81</c:v>
                </c:pt>
                <c:pt idx="2959">
                  <c:v>2.6164847896898456E-81</c:v>
                </c:pt>
                <c:pt idx="2960">
                  <c:v>2.4442858707147244E-81</c:v>
                </c:pt>
                <c:pt idx="2961">
                  <c:v>2.2834198927194418E-81</c:v>
                </c:pt>
                <c:pt idx="2962">
                  <c:v>2.1331409999691487E-81</c:v>
                </c:pt>
                <c:pt idx="2963">
                  <c:v>1.9927524237910548E-81</c:v>
                </c:pt>
                <c:pt idx="2964">
                  <c:v>1.8616032520037622E-81</c:v>
                </c:pt>
                <c:pt idx="2965">
                  <c:v>1.7390854109603915E-81</c:v>
                </c:pt>
                <c:pt idx="2966">
                  <c:v>1.6246308462127471E-81</c:v>
                </c:pt>
                <c:pt idx="2967">
                  <c:v>1.51770888872465E-81</c:v>
                </c:pt>
                <c:pt idx="2968">
                  <c:v>1.4178237944228799E-81</c:v>
                </c:pt>
                <c:pt idx="2969">
                  <c:v>1.3245124456778466E-81</c:v>
                </c:pt>
                <c:pt idx="2970">
                  <c:v>1.237342204056891E-81</c:v>
                </c:pt>
                <c:pt idx="2971">
                  <c:v>1.1559089043945044E-81</c:v>
                </c:pt>
                <c:pt idx="2972">
                  <c:v>1.0798349808789601E-81</c:v>
                </c:pt>
                <c:pt idx="2973">
                  <c:v>1.0087677164669551E-81</c:v>
                </c:pt>
                <c:pt idx="2974">
                  <c:v>9.423776075096612E-82</c:v>
                </c:pt>
                <c:pt idx="2975">
                  <c:v>8.8035683600777135E-82</c:v>
                </c:pt>
                <c:pt idx="2976">
                  <c:v>8.2241784241214419E-82</c:v>
                </c:pt>
                <c:pt idx="2977">
                  <c:v>7.682919923528324E-82</c:v>
                </c:pt>
                <c:pt idx="2978">
                  <c:v>7.1772833111477792E-82</c:v>
                </c:pt>
                <c:pt idx="2979">
                  <c:v>6.7049242008529608E-82</c:v>
                </c:pt>
                <c:pt idx="2980">
                  <c:v>6.2636524977853233E-82</c:v>
                </c:pt>
                <c:pt idx="2981">
                  <c:v>5.8514222439712731E-82</c:v>
                </c:pt>
                <c:pt idx="2982">
                  <c:v>5.4663221322300272E-82</c:v>
                </c:pt>
                <c:pt idx="2983">
                  <c:v>5.1065666443904176E-82</c:v>
                </c:pt>
                <c:pt idx="2984">
                  <c:v>4.7704877727289177E-82</c:v>
                </c:pt>
                <c:pt idx="2985">
                  <c:v>4.456527286245322E-82</c:v>
                </c:pt>
                <c:pt idx="2986">
                  <c:v>4.1632295059186338E-82</c:v>
                </c:pt>
                <c:pt idx="2987">
                  <c:v>3.8892345554456003E-82</c:v>
                </c:pt>
                <c:pt idx="2988">
                  <c:v>3.6332720561689256E-82</c:v>
                </c:pt>
                <c:pt idx="2989">
                  <c:v>3.3941552369616692E-82</c:v>
                </c:pt>
                <c:pt idx="2990">
                  <c:v>3.1707754317582812E-82</c:v>
                </c:pt>
                <c:pt idx="2991">
                  <c:v>2.9620969392200653E-82</c:v>
                </c:pt>
                <c:pt idx="2992">
                  <c:v>2.767152220701877E-82</c:v>
                </c:pt>
                <c:pt idx="2993">
                  <c:v>2.5850374142554187E-82</c:v>
                </c:pt>
                <c:pt idx="2994">
                  <c:v>2.4149081438697911E-82</c:v>
                </c:pt>
                <c:pt idx="2995">
                  <c:v>2.255975604518822E-82</c:v>
                </c:pt>
                <c:pt idx="2996">
                  <c:v>2.1075029048634821E-82</c:v>
                </c:pt>
                <c:pt idx="2997">
                  <c:v>1.9688016506523169E-82</c:v>
                </c:pt>
                <c:pt idx="2998">
                  <c:v>1.8392287529788129E-82</c:v>
                </c:pt>
                <c:pt idx="2999">
                  <c:v>1.7181834465971718E-82</c:v>
                </c:pt>
                <c:pt idx="3000">
                  <c:v>1.6051045044719042E-82</c:v>
                </c:pt>
                <c:pt idx="3001">
                  <c:v>1.4994676356464894E-82</c:v>
                </c:pt>
                <c:pt idx="3002">
                  <c:v>1.4007830543663081E-82</c:v>
                </c:pt>
                <c:pt idx="3003">
                  <c:v>1.3085932091850796E-82</c:v>
                </c:pt>
                <c:pt idx="3004">
                  <c:v>1.2224706615257958E-82</c:v>
                </c:pt>
                <c:pt idx="3005">
                  <c:v>1.1420161038600904E-82</c:v>
                </c:pt>
                <c:pt idx="3006">
                  <c:v>1.0668565083173248E-82</c:v>
                </c:pt>
                <c:pt idx="3007">
                  <c:v>9.9664339713941039E-83</c:v>
                </c:pt>
                <c:pt idx="3008">
                  <c:v>9.3105122696232238E-83</c:v>
                </c:pt>
                <c:pt idx="3009">
                  <c:v>8.6977587943302269E-83</c:v>
                </c:pt>
                <c:pt idx="3010">
                  <c:v>8.1253325116352851E-83</c:v>
                </c:pt>
                <c:pt idx="3011">
                  <c:v>7.5905793648444518E-83</c:v>
                </c:pt>
                <c:pt idx="3012">
                  <c:v>7.0910199689054389E-83</c:v>
                </c:pt>
                <c:pt idx="3013">
                  <c:v>6.6243381147291507E-83</c:v>
                </c:pt>
                <c:pt idx="3014">
                  <c:v>6.1883700300771973E-83</c:v>
                </c:pt>
                <c:pt idx="3015">
                  <c:v>5.7810943472234675E-83</c:v>
                </c:pt>
                <c:pt idx="3016">
                  <c:v>5.400622730874775E-83</c:v>
                </c:pt>
                <c:pt idx="3017">
                  <c:v>5.0451911228969044E-83</c:v>
                </c:pt>
                <c:pt idx="3018">
                  <c:v>4.7131515632521853E-83</c:v>
                </c:pt>
                <c:pt idx="3019">
                  <c:v>4.402964549226342E-83</c:v>
                </c:pt>
                <c:pt idx="3020">
                  <c:v>4.1131918975181587E-83</c:v>
                </c:pt>
                <c:pt idx="3021">
                  <c:v>3.842490076096979E-83</c:v>
                </c:pt>
                <c:pt idx="3022">
                  <c:v>3.5896039749112108E-83</c:v>
                </c:pt>
                <c:pt idx="3023">
                  <c:v>3.3533610865656687E-83</c:v>
                </c:pt>
                <c:pt idx="3024">
                  <c:v>3.1326660699864612E-83</c:v>
                </c:pt>
                <c:pt idx="3025">
                  <c:v>2.9264956718678259E-83</c:v>
                </c:pt>
                <c:pt idx="3026">
                  <c:v>2.7338939823541845E-83</c:v>
                </c:pt>
                <c:pt idx="3027">
                  <c:v>2.5539680029603643E-83</c:v>
                </c:pt>
                <c:pt idx="3028">
                  <c:v>2.3858835061806388E-83</c:v>
                </c:pt>
                <c:pt idx="3029">
                  <c:v>2.22886116758964E-83</c:v>
                </c:pt>
                <c:pt idx="3030">
                  <c:v>2.0821729525016181E-83</c:v>
                </c:pt>
                <c:pt idx="3031">
                  <c:v>1.9451387404347799E-83</c:v>
                </c:pt>
                <c:pt idx="3032">
                  <c:v>1.8171231717300209E-83</c:v>
                </c:pt>
                <c:pt idx="3033">
                  <c:v>1.6975327017033844E-83</c:v>
                </c:pt>
                <c:pt idx="3034">
                  <c:v>1.5858128486738205E-83</c:v>
                </c:pt>
                <c:pt idx="3035">
                  <c:v>1.4814456231067043E-83</c:v>
                </c:pt>
                <c:pt idx="3036">
                  <c:v>1.3839471259533391E-83</c:v>
                </c:pt>
                <c:pt idx="3037">
                  <c:v>1.2928653050511279E-83</c:v>
                </c:pt>
                <c:pt idx="3038">
                  <c:v>1.2077778591819568E-83</c:v>
                </c:pt>
                <c:pt idx="3039">
                  <c:v>1.1282902800709496E-83</c:v>
                </c:pt>
                <c:pt idx="3040">
                  <c:v>1.0540340232473107E-83</c:v>
                </c:pt>
                <c:pt idx="3041">
                  <c:v>9.8466479928644857E-84</c:v>
                </c:pt>
                <c:pt idx="3042">
                  <c:v>9.1986097751071408E-84</c:v>
                </c:pt>
                <c:pt idx="3043">
                  <c:v>8.5932209474750886E-84</c:v>
                </c:pt>
                <c:pt idx="3044">
                  <c:v>8.0276746223061271E-84</c:v>
                </c:pt>
                <c:pt idx="3045">
                  <c:v>7.4993486418562322E-84</c:v>
                </c:pt>
                <c:pt idx="3046">
                  <c:v>7.0057934206549419E-84</c:v>
                </c:pt>
                <c:pt idx="3047">
                  <c:v>6.5447205879927654E-84</c:v>
                </c:pt>
                <c:pt idx="3048">
                  <c:v>6.1139923778814564E-84</c:v>
                </c:pt>
                <c:pt idx="3049">
                  <c:v>5.7116117172936622E-84</c:v>
                </c:pt>
                <c:pt idx="3050">
                  <c:v>5.3357129667260401E-84</c:v>
                </c:pt>
                <c:pt idx="3051">
                  <c:v>4.9845532701544148E-84</c:v>
                </c:pt>
                <c:pt idx="3052">
                  <c:v>4.6565044742750239E-84</c:v>
                </c:pt>
                <c:pt idx="3053">
                  <c:v>4.3500455795653697E-84</c:v>
                </c:pt>
                <c:pt idx="3054">
                  <c:v>4.0637556881639934E-84</c:v>
                </c:pt>
                <c:pt idx="3055">
                  <c:v>3.7963074158719963E-84</c:v>
                </c:pt>
                <c:pt idx="3056">
                  <c:v>3.546460737731022E-84</c:v>
                </c:pt>
                <c:pt idx="3057">
                  <c:v>3.3130572386426965E-84</c:v>
                </c:pt>
                <c:pt idx="3058">
                  <c:v>3.0950147423725011E-84</c:v>
                </c:pt>
                <c:pt idx="3059">
                  <c:v>2.8913222940354392E-84</c:v>
                </c:pt>
                <c:pt idx="3060">
                  <c:v>2.7010354727997667E-84</c:v>
                </c:pt>
                <c:pt idx="3061">
                  <c:v>2.5232720130761159E-84</c:v>
                </c:pt>
                <c:pt idx="3062">
                  <c:v>2.3572077138896529E-84</c:v>
                </c:pt>
                <c:pt idx="3063">
                  <c:v>2.202072617469035E-84</c:v>
                </c:pt>
                <c:pt idx="3064">
                  <c:v>2.0571474393342018E-84</c:v>
                </c:pt>
                <c:pt idx="3065">
                  <c:v>1.921760233331075E-84</c:v>
                </c:pt>
                <c:pt idx="3066">
                  <c:v>1.795283276150592E-84</c:v>
                </c:pt>
                <c:pt idx="3067">
                  <c:v>1.6771301568871352E-84</c:v>
                </c:pt>
                <c:pt idx="3068">
                  <c:v>1.5667530581420766E-84</c:v>
                </c:pt>
                <c:pt idx="3069">
                  <c:v>1.4636402160662733E-84</c:v>
                </c:pt>
                <c:pt idx="3070">
                  <c:v>1.3673135475649822E-84</c:v>
                </c:pt>
                <c:pt idx="3071">
                  <c:v>1.2773264336637249E-84</c:v>
                </c:pt>
                <c:pt idx="3072">
                  <c:v>1.1932616487576705E-84</c:v>
                </c:pt>
                <c:pt idx="3073">
                  <c:v>1.1147294261434896E-84</c:v>
                </c:pt>
                <c:pt idx="3074">
                  <c:v>1.041365650864513E-84</c:v>
                </c:pt>
                <c:pt idx="3075">
                  <c:v>9.7283017149031453E-85</c:v>
                </c:pt>
                <c:pt idx="3076">
                  <c:v>9.0880522300327545E-85</c:v>
                </c:pt>
                <c:pt idx="3077">
                  <c:v>8.4899395347984046E-85</c:v>
                </c:pt>
                <c:pt idx="3078">
                  <c:v>7.9311904773541514E-85</c:v>
                </c:pt>
                <c:pt idx="3079">
                  <c:v>7.4092144155143067E-85</c:v>
                </c:pt>
                <c:pt idx="3080">
                  <c:v>6.9215912052308316E-85</c:v>
                </c:pt>
                <c:pt idx="3081">
                  <c:v>6.4660599795860088E-85</c:v>
                </c:pt>
                <c:pt idx="3082">
                  <c:v>6.0405086662741549E-85</c:v>
                </c:pt>
                <c:pt idx="3083">
                  <c:v>5.6429641949701358E-85</c:v>
                </c:pt>
                <c:pt idx="3084">
                  <c:v>5.2715833491810962E-85</c:v>
                </c:pt>
                <c:pt idx="3085">
                  <c:v>4.9246442201660033E-85</c:v>
                </c:pt>
                <c:pt idx="3086">
                  <c:v>4.6005382232990445E-85</c:v>
                </c:pt>
                <c:pt idx="3087">
                  <c:v>4.2977626398607301E-85</c:v>
                </c:pt>
                <c:pt idx="3088">
                  <c:v>4.0149136496766876E-85</c:v>
                </c:pt>
                <c:pt idx="3089">
                  <c:v>3.7506798222999442E-85</c:v>
                </c:pt>
                <c:pt idx="3090">
                  <c:v>3.5038360365585377E-85</c:v>
                </c:pt>
                <c:pt idx="3091">
                  <c:v>3.2732378002764251E-85</c:v>
                </c:pt>
                <c:pt idx="3092">
                  <c:v>3.0578159438310386E-85</c:v>
                </c:pt>
                <c:pt idx="3093">
                  <c:v>2.8565716629441582E-85</c:v>
                </c:pt>
                <c:pt idx="3094">
                  <c:v>2.6685718877219767E-85</c:v>
                </c:pt>
                <c:pt idx="3095">
                  <c:v>2.4929449564728967E-85</c:v>
                </c:pt>
                <c:pt idx="3096">
                  <c:v>2.3288765742446935E-85</c:v>
                </c:pt>
                <c:pt idx="3097">
                  <c:v>2.1756060373427931E-85</c:v>
                </c:pt>
                <c:pt idx="3098">
                  <c:v>2.0324227063246203E-85</c:v>
                </c:pt>
                <c:pt idx="3099">
                  <c:v>1.8986627111170518E-85</c:v>
                </c:pt>
                <c:pt idx="3100">
                  <c:v>1.7737058729802306E-85</c:v>
                </c:pt>
                <c:pt idx="3101">
                  <c:v>1.6569728290464175E-85</c:v>
                </c:pt>
                <c:pt idx="3102">
                  <c:v>1.5479223461017932E-85</c:v>
                </c:pt>
                <c:pt idx="3103">
                  <c:v>1.4460488111565515E-85</c:v>
                </c:pt>
                <c:pt idx="3104">
                  <c:v>1.3508798871682971E-85</c:v>
                </c:pt>
                <c:pt idx="3105">
                  <c:v>1.2619743230495056E-85</c:v>
                </c:pt>
                <c:pt idx="3106">
                  <c:v>1.1789199078051331E-85</c:v>
                </c:pt>
                <c:pt idx="3107">
                  <c:v>1.1013315593147307E-85</c:v>
                </c:pt>
                <c:pt idx="3108">
                  <c:v>1.028849538897688E-85</c:v>
                </c:pt>
                <c:pt idx="3109">
                  <c:v>9.6113778338343767E-86</c:v>
                </c:pt>
                <c:pt idx="3110">
                  <c:v>8.978823469532527E-86</c:v>
                </c:pt>
                <c:pt idx="3111">
                  <c:v>8.3878994552923278E-86</c:v>
                </c:pt>
                <c:pt idx="3112">
                  <c:v>7.8358659696153256E-86</c:v>
                </c:pt>
                <c:pt idx="3113">
                  <c:v>7.3201635070905412E-86</c:v>
                </c:pt>
                <c:pt idx="3114">
                  <c:v>6.8384010112376455E-86</c:v>
                </c:pt>
                <c:pt idx="3115">
                  <c:v>6.3883447883642522E-86</c:v>
                </c:pt>
                <c:pt idx="3116">
                  <c:v>5.9679081510363995E-86</c:v>
                </c:pt>
                <c:pt idx="3117">
                  <c:v>5.5751417431441146E-86</c:v>
                </c:pt>
                <c:pt idx="3118">
                  <c:v>5.2082245017042024E-86</c:v>
                </c:pt>
                <c:pt idx="3119">
                  <c:v>4.8654552134946145E-86</c:v>
                </c:pt>
                <c:pt idx="3120">
                  <c:v>4.5452446273727082E-86</c:v>
                </c:pt>
                <c:pt idx="3121">
                  <c:v>4.2461080857061174E-86</c:v>
                </c:pt>
                <c:pt idx="3122">
                  <c:v>3.966658640751848E-86</c:v>
                </c:pt>
                <c:pt idx="3123">
                  <c:v>3.7056006240676541E-86</c:v>
                </c:pt>
                <c:pt idx="3124">
                  <c:v>3.4617236391402455E-86</c:v>
                </c:pt>
                <c:pt idx="3125">
                  <c:v>3.2338969493771327E-86</c:v>
                </c:pt>
                <c:pt idx="3126">
                  <c:v>3.0210642354420006E-86</c:v>
                </c:pt>
                <c:pt idx="3127">
                  <c:v>2.8222386976259832E-86</c:v>
                </c:pt>
                <c:pt idx="3128">
                  <c:v>2.6364984805469627E-86</c:v>
                </c:pt>
                <c:pt idx="3129">
                  <c:v>2.4629823989634912E-86</c:v>
                </c:pt>
                <c:pt idx="3130">
                  <c:v>2.3008859448860581E-86</c:v>
                </c:pt>
                <c:pt idx="3131">
                  <c:v>2.1494575574726559E-86</c:v>
                </c:pt>
                <c:pt idx="3132">
                  <c:v>2.0079951384140033E-86</c:v>
                </c:pt>
                <c:pt idx="3133">
                  <c:v>1.8758427966519949E-86</c:v>
                </c:pt>
                <c:pt idx="3134">
                  <c:v>1.752387807338248E-86</c:v>
                </c:pt>
                <c:pt idx="3135">
                  <c:v>1.6370577709329533E-86</c:v>
                </c:pt>
                <c:pt idx="3136">
                  <c:v>1.5293179592721748E-86</c:v>
                </c:pt>
                <c:pt idx="3137">
                  <c:v>1.4286688362986287E-86</c:v>
                </c:pt>
                <c:pt idx="3138">
                  <c:v>1.3346437419608052E-86</c:v>
                </c:pt>
                <c:pt idx="3139">
                  <c:v>1.2468067285418189E-86</c:v>
                </c:pt>
                <c:pt idx="3140">
                  <c:v>1.1647505393861164E-86</c:v>
                </c:pt>
                <c:pt idx="3141">
                  <c:v>1.0880947206524049E-86</c:v>
                </c:pt>
                <c:pt idx="3142">
                  <c:v>1.0164838573379306E-86</c:v>
                </c:pt>
                <c:pt idx="3143">
                  <c:v>9.4958592539543242E-87</c:v>
                </c:pt>
                <c:pt idx="3144">
                  <c:v>8.8709075230235032E-87</c:v>
                </c:pt>
                <c:pt idx="3145">
                  <c:v>8.2870857894471393E-87</c:v>
                </c:pt>
                <c:pt idx="3146">
                  <c:v>7.7416871614787947E-87</c:v>
                </c:pt>
                <c:pt idx="3147">
                  <c:v>7.2321828962511548E-87</c:v>
                </c:pt>
                <c:pt idx="3148">
                  <c:v>6.7562106752498501E-87</c:v>
                </c:pt>
                <c:pt idx="3149">
                  <c:v>6.3115636514144456E-87</c:v>
                </c:pt>
                <c:pt idx="3150">
                  <c:v>5.8961802170834297E-87</c:v>
                </c:pt>
                <c:pt idx="3151">
                  <c:v>5.5081344453422481E-87</c:v>
                </c:pt>
                <c:pt idx="3152">
                  <c:v>5.1456271604556444E-87</c:v>
                </c:pt>
                <c:pt idx="3153">
                  <c:v>4.806977595982343E-87</c:v>
                </c:pt>
                <c:pt idx="3154">
                  <c:v>4.490615601894884E-87</c:v>
                </c:pt>
                <c:pt idx="3155">
                  <c:v>4.1950743645728921E-87</c:v>
                </c:pt>
                <c:pt idx="3156">
                  <c:v>3.9189836059159978E-87</c:v>
                </c:pt>
                <c:pt idx="3157">
                  <c:v>3.6610632300440822E-87</c:v>
                </c:pt>
                <c:pt idx="3158">
                  <c:v>3.4201173881277279E-87</c:v>
                </c:pt>
                <c:pt idx="3159">
                  <c:v>3.1950289338304563E-87</c:v>
                </c:pt>
                <c:pt idx="3160">
                  <c:v>2.9847542436553777E-87</c:v>
                </c:pt>
                <c:pt idx="3161">
                  <c:v>2.7883183781807745E-87</c:v>
                </c:pt>
                <c:pt idx="3162">
                  <c:v>2.604810561749666E-87</c:v>
                </c:pt>
                <c:pt idx="3163">
                  <c:v>2.4333799596549221E-87</c:v>
                </c:pt>
                <c:pt idx="3164">
                  <c:v>2.2732317332408207E-87</c:v>
                </c:pt>
                <c:pt idx="3165">
                  <c:v>2.1236233546305206E-87</c:v>
                </c:pt>
                <c:pt idx="3166">
                  <c:v>1.9838611639926599E-87</c:v>
                </c:pt>
                <c:pt idx="3167">
                  <c:v>1.8532971533848411E-87</c:v>
                </c:pt>
                <c:pt idx="3168">
                  <c:v>1.7313259622622784E-87</c:v>
                </c:pt>
                <c:pt idx="3169">
                  <c:v>1.6173820707212671E-87</c:v>
                </c:pt>
                <c:pt idx="3170">
                  <c:v>1.5109371774639442E-87</c:v>
                </c:pt>
                <c:pt idx="3171">
                  <c:v>1.4114977503272579E-87</c:v>
                </c:pt>
                <c:pt idx="3172">
                  <c:v>1.3186027380191677E-87</c:v>
                </c:pt>
                <c:pt idx="3173">
                  <c:v>1.2318214324525297E-87</c:v>
                </c:pt>
                <c:pt idx="3174">
                  <c:v>1.1507514717653687E-87</c:v>
                </c:pt>
                <c:pt idx="3175">
                  <c:v>1.0750169747685352E-87</c:v>
                </c:pt>
                <c:pt idx="3176">
                  <c:v>1.0042667981711052E-87</c:v>
                </c:pt>
                <c:pt idx="3177">
                  <c:v>9.3817290850313989E-88</c:v>
                </c:pt>
                <c:pt idx="3178">
                  <c:v>8.7642886118722341E-88</c:v>
                </c:pt>
                <c:pt idx="3179">
                  <c:v>8.1874837970698285E-88</c:v>
                </c:pt>
                <c:pt idx="3180">
                  <c:v>7.6486402828490308E-88</c:v>
                </c:pt>
                <c:pt idx="3181">
                  <c:v>7.1452597191529997E-88</c:v>
                </c:pt>
                <c:pt idx="3182">
                  <c:v>6.6750081800334194E-88</c:v>
                </c:pt>
                <c:pt idx="3183">
                  <c:v>6.2357053423937273E-88</c:v>
                </c:pt>
                <c:pt idx="3184">
                  <c:v>5.8253143769125665E-88</c:v>
                </c:pt>
                <c:pt idx="3185">
                  <c:v>5.4419325042766923E-88</c:v>
                </c:pt>
                <c:pt idx="3186">
                  <c:v>5.0837821729372552E-88</c:v>
                </c:pt>
                <c:pt idx="3187">
                  <c:v>4.7492028174851037E-88</c:v>
                </c:pt>
                <c:pt idx="3188">
                  <c:v>4.436643159432792E-88</c:v>
                </c:pt>
                <c:pt idx="3189">
                  <c:v>4.1446540147058114E-88</c:v>
                </c:pt>
                <c:pt idx="3190">
                  <c:v>3.8718815744949757E-88</c:v>
                </c:pt>
                <c:pt idx="3191">
                  <c:v>3.6170611283165912E-88</c:v>
                </c:pt>
                <c:pt idx="3192">
                  <c:v>3.3790112001773644E-88</c:v>
                </c:pt>
                <c:pt idx="3193">
                  <c:v>3.1566280706563472E-88</c:v>
                </c:pt>
                <c:pt idx="3194">
                  <c:v>2.9488806595055338E-88</c:v>
                </c:pt>
                <c:pt idx="3195">
                  <c:v>2.7548057450422676E-88</c:v>
                </c:pt>
                <c:pt idx="3196">
                  <c:v>2.5735034981681465E-88</c:v>
                </c:pt>
                <c:pt idx="3197">
                  <c:v>2.4041333103078999E-88</c:v>
                </c:pt>
                <c:pt idx="3198">
                  <c:v>2.2459098959244466E-88</c:v>
                </c:pt>
                <c:pt idx="3199">
                  <c:v>2.0980996515394371E-88</c:v>
                </c:pt>
                <c:pt idx="3200">
                  <c:v>1.9600172543778638E-88</c:v>
                </c:pt>
                <c:pt idx="3201">
                  <c:v>1.8310224848663389E-88</c:v>
                </c:pt>
                <c:pt idx="3202">
                  <c:v>1.7105172582525437E-88</c:v>
                </c:pt>
                <c:pt idx="3203">
                  <c:v>1.5979428515829407E-88</c:v>
                </c:pt>
                <c:pt idx="3204">
                  <c:v>1.4927773131816179E-88</c:v>
                </c:pt>
                <c:pt idx="3205">
                  <c:v>1.3945330426193071E-88</c:v>
                </c:pt>
                <c:pt idx="3206">
                  <c:v>1.3027545299520901E-88</c:v>
                </c:pt>
                <c:pt idx="3207">
                  <c:v>1.2170162437477651E-88</c:v>
                </c:pt>
                <c:pt idx="3208">
                  <c:v>1.1369206581077012E-88</c:v>
                </c:pt>
                <c:pt idx="3209">
                  <c:v>1.0620964095364583E-88</c:v>
                </c:pt>
                <c:pt idx="3210">
                  <c:v>9.9219657511348988E-89</c:v>
                </c:pt>
                <c:pt idx="3211">
                  <c:v>9.2689706398366865E-89</c:v>
                </c:pt>
                <c:pt idx="3212">
                  <c:v>8.6589511470877103E-89</c:v>
                </c:pt>
                <c:pt idx="3213">
                  <c:v>8.0890789151288778E-89</c:v>
                </c:pt>
                <c:pt idx="3214">
                  <c:v>7.5567117291324508E-89</c:v>
                </c:pt>
                <c:pt idx="3215">
                  <c:v>7.0593812665626783E-89</c:v>
                </c:pt>
                <c:pt idx="3216">
                  <c:v>6.5947816527887294E-89</c:v>
                </c:pt>
                <c:pt idx="3217">
                  <c:v>6.1607587698879675E-89</c:v>
                </c:pt>
                <c:pt idx="3218">
                  <c:v>5.7553002690697921E-89</c:v>
                </c:pt>
                <c:pt idx="3219">
                  <c:v>5.3765262404126193E-89</c:v>
                </c:pt>
                <c:pt idx="3220">
                  <c:v>5.0226804966541889E-89</c:v>
                </c:pt>
                <c:pt idx="3221">
                  <c:v>4.6921224306224733E-89</c:v>
                </c:pt>
                <c:pt idx="3222">
                  <c:v>4.3833194085541192E-89</c:v>
                </c:pt>
                <c:pt idx="3223">
                  <c:v>4.0948396640320196E-89</c:v>
                </c:pt>
                <c:pt idx="3224">
                  <c:v>3.8253456595947357E-89</c:v>
                </c:pt>
                <c:pt idx="3225">
                  <c:v>3.5735878852388339E-89</c:v>
                </c:pt>
                <c:pt idx="3226">
                  <c:v>3.3383990650608806E-89</c:v>
                </c:pt>
                <c:pt idx="3227">
                  <c:v>3.1186887451781564E-89</c:v>
                </c:pt>
                <c:pt idx="3228">
                  <c:v>2.9134382378349764E-89</c:v>
                </c:pt>
                <c:pt idx="3229">
                  <c:v>2.7216958982529322E-89</c:v>
                </c:pt>
                <c:pt idx="3230">
                  <c:v>2.5425727123261639E-89</c:v>
                </c:pt>
                <c:pt idx="3231">
                  <c:v>2.3752381747039879E-89</c:v>
                </c:pt>
                <c:pt idx="3232">
                  <c:v>2.2189164381495974E-89</c:v>
                </c:pt>
                <c:pt idx="3233">
                  <c:v>2.0728827163213199E-89</c:v>
                </c:pt>
                <c:pt idx="3234">
                  <c:v>1.9364599232979157E-89</c:v>
                </c:pt>
                <c:pt idx="3235">
                  <c:v>1.8090155342670609E-89</c:v>
                </c:pt>
                <c:pt idx="3236">
                  <c:v>1.6899586528215872E-89</c:v>
                </c:pt>
                <c:pt idx="3237">
                  <c:v>1.5787372712659835E-89</c:v>
                </c:pt>
                <c:pt idx="3238">
                  <c:v>1.4748357112305589E-89</c:v>
                </c:pt>
                <c:pt idx="3239">
                  <c:v>1.3777722327266726E-89</c:v>
                </c:pt>
                <c:pt idx="3240">
                  <c:v>1.2870968005573935E-89</c:v>
                </c:pt>
                <c:pt idx="3241">
                  <c:v>1.2023889977275547E-89</c:v>
                </c:pt>
                <c:pt idx="3242">
                  <c:v>1.1232560761787131E-89</c:v>
                </c:pt>
                <c:pt idx="3243">
                  <c:v>1.0493311358112446E-89</c:v>
                </c:pt>
                <c:pt idx="3244">
                  <c:v>9.802714233505994E-90</c:v>
                </c:pt>
                <c:pt idx="3245">
                  <c:v>9.1575674317040795E-90</c:v>
                </c:pt>
                <c:pt idx="3246">
                  <c:v>8.5548797270420768E-90</c:v>
                </c:pt>
                <c:pt idx="3247">
                  <c:v>7.991856755624977E-90</c:v>
                </c:pt>
                <c:pt idx="3248">
                  <c:v>7.4658880592482742E-90</c:v>
                </c:pt>
                <c:pt idx="3249">
                  <c:v>6.9745349819983151E-90</c:v>
                </c:pt>
                <c:pt idx="3250">
                  <c:v>6.5155193634146345E-90</c:v>
                </c:pt>
                <c:pt idx="3251">
                  <c:v>6.0867129757900904E-90</c:v>
                </c:pt>
                <c:pt idx="3252">
                  <c:v>5.6861276566347911E-90</c:v>
                </c:pt>
                <c:pt idx="3253">
                  <c:v>5.3119060905529507E-90</c:v>
                </c:pt>
                <c:pt idx="3254">
                  <c:v>4.962313197792811E-90</c:v>
                </c:pt>
                <c:pt idx="3255">
                  <c:v>4.6357280895425968E-90</c:v>
                </c:pt>
                <c:pt idx="3256">
                  <c:v>4.3306365526732146E-90</c:v>
                </c:pt>
                <c:pt idx="3257">
                  <c:v>4.0456240290831686E-90</c:v>
                </c:pt>
                <c:pt idx="3258">
                  <c:v>3.7793690570944061E-90</c:v>
                </c:pt>
                <c:pt idx="3259">
                  <c:v>3.5306371444900819E-90</c:v>
                </c:pt>
                <c:pt idx="3260">
                  <c:v>3.2982750447865829E-90</c:v>
                </c:pt>
                <c:pt idx="3261">
                  <c:v>3.0812054102017041E-90</c:v>
                </c:pt>
                <c:pt idx="3262">
                  <c:v>2.8784217965274501E-90</c:v>
                </c:pt>
                <c:pt idx="3263">
                  <c:v>2.6889839967475374E-90</c:v>
                </c:pt>
                <c:pt idx="3264">
                  <c:v>2.5120136817638932E-90</c:v>
                </c:pt>
                <c:pt idx="3265">
                  <c:v>2.346690328020365E-90</c:v>
                </c:pt>
                <c:pt idx="3266">
                  <c:v>2.1922474131420486E-90</c:v>
                </c:pt>
                <c:pt idx="3267">
                  <c:v>2.0479688619513059E-90</c:v>
                </c:pt>
                <c:pt idx="3268">
                  <c:v>1.9131857263824089E-90</c:v>
                </c:pt>
                <c:pt idx="3269">
                  <c:v>1.7872730839012215E-90</c:v>
                </c:pt>
                <c:pt idx="3270">
                  <c:v>1.6696471400494312E-90</c:v>
                </c:pt>
                <c:pt idx="3271">
                  <c:v>1.5597625216792645E-90</c:v>
                </c:pt>
                <c:pt idx="3272">
                  <c:v>1.4571097483287587E-90</c:v>
                </c:pt>
                <c:pt idx="3273">
                  <c:v>1.3612128700136108E-90</c:v>
                </c:pt>
                <c:pt idx="3274">
                  <c:v>1.2716272604832184E-90</c:v>
                </c:pt>
                <c:pt idx="3275">
                  <c:v>1.1879375557093329E-90</c:v>
                </c:pt>
                <c:pt idx="3276">
                  <c:v>1.109755728049122E-90</c:v>
                </c:pt>
                <c:pt idx="3277">
                  <c:v>1.0367192871534883E-90</c:v>
                </c:pt>
                <c:pt idx="3278">
                  <c:v>9.6848959927915121E-91</c:v>
                </c:pt>
                <c:pt idx="3279">
                  <c:v>9.0475031721197474E-91</c:v>
                </c:pt>
                <c:pt idx="3280">
                  <c:v>8.4520591352187429E-91</c:v>
                </c:pt>
                <c:pt idx="3281">
                  <c:v>7.8958031034873343E-91</c:v>
                </c:pt>
                <c:pt idx="3282">
                  <c:v>7.3761559936632818E-91</c:v>
                </c:pt>
                <c:pt idx="3283">
                  <c:v>6.8907084598936561E-91</c:v>
                </c:pt>
                <c:pt idx="3284">
                  <c:v>6.4372097227933881E-91</c:v>
                </c:pt>
                <c:pt idx="3285">
                  <c:v>6.013557133697864E-91</c:v>
                </c:pt>
                <c:pt idx="3286">
                  <c:v>5.6177864257241898E-91</c:v>
                </c:pt>
                <c:pt idx="3287">
                  <c:v>5.2480626064401167E-91</c:v>
                </c:pt>
                <c:pt idx="3288">
                  <c:v>4.9026714499144687E-91</c:v>
                </c:pt>
                <c:pt idx="3289">
                  <c:v>4.5800115487019205E-91</c:v>
                </c:pt>
                <c:pt idx="3290">
                  <c:v>4.2785868889111295E-91</c:v>
                </c:pt>
                <c:pt idx="3291">
                  <c:v>3.9969999139304884E-91</c:v>
                </c:pt>
                <c:pt idx="3292">
                  <c:v>3.7339450446514396E-91</c:v>
                </c:pt>
                <c:pt idx="3293">
                  <c:v>3.4882026261458441E-91</c:v>
                </c:pt>
                <c:pt idx="3294">
                  <c:v>3.2586332727311452E-91</c:v>
                </c:pt>
                <c:pt idx="3295">
                  <c:v>3.0441725852042062E-91</c:v>
                </c:pt>
                <c:pt idx="3296">
                  <c:v>2.8438262157502485E-91</c:v>
                </c:pt>
                <c:pt idx="3297">
                  <c:v>2.6566652576453284E-91</c:v>
                </c:pt>
                <c:pt idx="3298">
                  <c:v>2.4818219383766867E-91</c:v>
                </c:pt>
                <c:pt idx="3299">
                  <c:v>2.3184855962121051E-91</c:v>
                </c:pt>
                <c:pt idx="3300">
                  <c:v>2.1658989215636204E-91</c:v>
                </c:pt>
                <c:pt idx="3301">
                  <c:v>2.023354445718666E-91</c:v>
                </c:pt>
                <c:pt idx="3302">
                  <c:v>1.890191260658622E-91</c:v>
                </c:pt>
                <c:pt idx="3303">
                  <c:v>1.76579195475621E-91</c:v>
                </c:pt>
                <c:pt idx="3304">
                  <c:v>1.6495797501440714E-91</c:v>
                </c:pt>
                <c:pt idx="3305">
                  <c:v>1.5410158284819352E-91</c:v>
                </c:pt>
                <c:pt idx="3306">
                  <c:v>1.4395968327232803E-91</c:v>
                </c:pt>
                <c:pt idx="3307">
                  <c:v>1.3448525332984242E-91</c:v>
                </c:pt>
                <c:pt idx="3308">
                  <c:v>1.2563436478932877E-91</c:v>
                </c:pt>
                <c:pt idx="3309">
                  <c:v>1.1736598047152316E-91</c:v>
                </c:pt>
                <c:pt idx="3310">
                  <c:v>1.0964176398026385E-91</c:v>
                </c:pt>
                <c:pt idx="3311">
                  <c:v>1.024259019556408E-91</c:v>
                </c:pt>
                <c:pt idx="3312">
                  <c:v>9.5684938025212673E-92</c:v>
                </c:pt>
                <c:pt idx="3313">
                  <c:v>8.9387617683405459E-92</c:v>
                </c:pt>
                <c:pt idx="3314">
                  <c:v>8.3504743379875344E-92</c:v>
                </c:pt>
                <c:pt idx="3315">
                  <c:v>7.8009039144952597E-92</c:v>
                </c:pt>
                <c:pt idx="3316">
                  <c:v>7.2875024124501794E-92</c:v>
                </c:pt>
                <c:pt idx="3317">
                  <c:v>6.8078894437842085E-92</c:v>
                </c:pt>
                <c:pt idx="3318">
                  <c:v>6.3598412810961529E-92</c:v>
                </c:pt>
                <c:pt idx="3319">
                  <c:v>5.9412805473309386E-92</c:v>
                </c:pt>
                <c:pt idx="3320">
                  <c:v>5.5502665840127808E-92</c:v>
                </c:pt>
                <c:pt idx="3321">
                  <c:v>5.184986453374593E-92</c:v>
                </c:pt>
                <c:pt idx="3322">
                  <c:v>4.8437465326649492E-92</c:v>
                </c:pt>
                <c:pt idx="3323">
                  <c:v>4.5249646616595892E-92</c:v>
                </c:pt>
                <c:pt idx="3324">
                  <c:v>4.227162806969362E-92</c:v>
                </c:pt>
                <c:pt idx="3325">
                  <c:v>3.9489602091326483E-92</c:v>
                </c:pt>
                <c:pt idx="3326">
                  <c:v>3.6890669807187282E-92</c:v>
                </c:pt>
                <c:pt idx="3327">
                  <c:v>3.4462781257596742E-92</c:v>
                </c:pt>
                <c:pt idx="3328">
                  <c:v>3.2194679527818414E-92</c:v>
                </c:pt>
                <c:pt idx="3329">
                  <c:v>3.0075848555329576E-92</c:v>
                </c:pt>
                <c:pt idx="3330">
                  <c:v>2.8096464372056293E-92</c:v>
                </c:pt>
                <c:pt idx="3331">
                  <c:v>2.6247349555507102E-92</c:v>
                </c:pt>
                <c:pt idx="3332">
                  <c:v>2.4519930677617807E-92</c:v>
                </c:pt>
                <c:pt idx="3333">
                  <c:v>2.2906198554018801E-92</c:v>
                </c:pt>
                <c:pt idx="3334">
                  <c:v>2.1398671109420474E-92</c:v>
                </c:pt>
                <c:pt idx="3335">
                  <c:v>1.9990358686941934E-92</c:v>
                </c:pt>
                <c:pt idx="3336">
                  <c:v>1.8674731640539586E-92</c:v>
                </c:pt>
                <c:pt idx="3337">
                  <c:v>1.7445690060277773E-92</c:v>
                </c:pt>
                <c:pt idx="3338">
                  <c:v>1.6297535490072552E-92</c:v>
                </c:pt>
                <c:pt idx="3339">
                  <c:v>1.5224944506777811E-92</c:v>
                </c:pt>
                <c:pt idx="3340">
                  <c:v>1.4222944038113089E-92</c:v>
                </c:pt>
                <c:pt idx="3341">
                  <c:v>1.3286888304994521E-92</c:v>
                </c:pt>
                <c:pt idx="3342">
                  <c:v>1.241243728136199E-92</c:v>
                </c:pt>
                <c:pt idx="3343">
                  <c:v>1.1595536571631363E-92</c:v>
                </c:pt>
                <c:pt idx="3344">
                  <c:v>1.0832398612473539E-92</c:v>
                </c:pt>
                <c:pt idx="3345">
                  <c:v>1.0119485111762283E-92</c:v>
                </c:pt>
                <c:pt idx="3346">
                  <c:v>9.4534906432689815E-93</c:v>
                </c:pt>
                <c:pt idx="3347">
                  <c:v>8.8313273210410291E-93</c:v>
                </c:pt>
                <c:pt idx="3348">
                  <c:v>8.2501104824065559E-93</c:v>
                </c:pt>
                <c:pt idx="3349">
                  <c:v>7.7071453132246911E-93</c:v>
                </c:pt>
                <c:pt idx="3350">
                  <c:v>7.1999143533692816E-93</c:v>
                </c:pt>
                <c:pt idx="3351">
                  <c:v>6.7260658245151873E-93</c:v>
                </c:pt>
                <c:pt idx="3352">
                  <c:v>6.2834027261089031E-93</c:v>
                </c:pt>
                <c:pt idx="3353">
                  <c:v>5.8698726489669156E-93</c:v>
                </c:pt>
                <c:pt idx="3354">
                  <c:v>5.4835582592725084E-93</c:v>
                </c:pt>
                <c:pt idx="3355">
                  <c:v>5.1226684088500436E-93</c:v>
                </c:pt>
                <c:pt idx="3356">
                  <c:v>4.7855298304994523E-93</c:v>
                </c:pt>
                <c:pt idx="3357">
                  <c:v>4.4705793798863295E-93</c:v>
                </c:pt>
                <c:pt idx="3358">
                  <c:v>4.1763567880171271E-93</c:v>
                </c:pt>
                <c:pt idx="3359">
                  <c:v>3.9014978906962656E-93</c:v>
                </c:pt>
                <c:pt idx="3360">
                  <c:v>3.6447283035735177E-93</c:v>
                </c:pt>
                <c:pt idx="3361">
                  <c:v>3.4048575134559941E-93</c:v>
                </c:pt>
                <c:pt idx="3362">
                  <c:v>3.1807733584890776E-93</c:v>
                </c:pt>
                <c:pt idx="3363">
                  <c:v>2.9714368716136425E-93</c:v>
                </c:pt>
                <c:pt idx="3364">
                  <c:v>2.7758774633912321E-93</c:v>
                </c:pt>
                <c:pt idx="3365">
                  <c:v>2.5931884218623368E-93</c:v>
                </c:pt>
                <c:pt idx="3366">
                  <c:v>2.4225227085728563E-93</c:v>
                </c:pt>
                <c:pt idx="3367">
                  <c:v>2.2630890312769996E-93</c:v>
                </c:pt>
                <c:pt idx="3368">
                  <c:v>2.1141481751077009E-93</c:v>
                </c:pt>
                <c:pt idx="3369">
                  <c:v>1.9750095752040011E-93</c:v>
                </c:pt>
                <c:pt idx="3370">
                  <c:v>1.8450281149043769E-93</c:v>
                </c:pt>
                <c:pt idx="3371">
                  <c:v>1.7236011346608191E-93</c:v>
                </c:pt>
                <c:pt idx="3372">
                  <c:v>1.6101656378054877E-93</c:v>
                </c:pt>
                <c:pt idx="3373">
                  <c:v>1.5041956802144641E-93</c:v>
                </c:pt>
                <c:pt idx="3374">
                  <c:v>1.4051999317657674E-93</c:v>
                </c:pt>
                <c:pt idx="3375">
                  <c:v>1.3127193982853255E-93</c:v>
                </c:pt>
                <c:pt idx="3376">
                  <c:v>1.2263252934186966E-93</c:v>
                </c:pt>
                <c:pt idx="3377">
                  <c:v>1.1456170505614624E-93</c:v>
                </c:pt>
                <c:pt idx="3378">
                  <c:v>1.0702204656306035E-93</c:v>
                </c:pt>
                <c:pt idx="3379">
                  <c:v>9.9978596206580891E-94</c:v>
                </c:pt>
                <c:pt idx="3380">
                  <c:v>9.3398697001638774E-94</c:v>
                </c:pt>
                <c:pt idx="3381">
                  <c:v>8.7251841219888355E-94</c:v>
                </c:pt>
                <c:pt idx="3382">
                  <c:v>8.1509528940505801E-94</c:v>
                </c:pt>
                <c:pt idx="3383">
                  <c:v>7.6145135910195001E-94</c:v>
                </c:pt>
                <c:pt idx="3384">
                  <c:v>7.1133790099733195E-94</c:v>
                </c:pt>
                <c:pt idx="3385">
                  <c:v>6.6452256384710437E-94</c:v>
                </c:pt>
                <c:pt idx="3386">
                  <c:v>6.2078828815784599E-94</c:v>
                </c:pt>
                <c:pt idx="3387">
                  <c:v>5.7993229978962454E-94</c:v>
                </c:pt>
                <c:pt idx="3388">
                  <c:v>5.4176516979290611E-94</c:v>
                </c:pt>
                <c:pt idx="3389">
                  <c:v>5.0610993612049103E-94</c:v>
                </c:pt>
                <c:pt idx="3390">
                  <c:v>4.7280128314229168E-94</c:v>
                </c:pt>
                <c:pt idx="3391">
                  <c:v>4.4168477515876792E-94</c:v>
                </c:pt>
                <c:pt idx="3392">
                  <c:v>4.1261614035920354E-94</c:v>
                </c:pt>
                <c:pt idx="3393">
                  <c:v>3.8546060190489284E-94</c:v>
                </c:pt>
                <c:pt idx="3394">
                  <c:v>3.600922530358019E-94</c:v>
                </c:pt>
                <c:pt idx="3395">
                  <c:v>3.3639347330338422E-94</c:v>
                </c:pt>
                <c:pt idx="3396">
                  <c:v>3.1425438322291202E-94</c:v>
                </c:pt>
                <c:pt idx="3397">
                  <c:v>2.9357233481681618E-94</c:v>
                </c:pt>
                <c:pt idx="3398">
                  <c:v>2.7425143568693803E-94</c:v>
                </c:pt>
                <c:pt idx="3399">
                  <c:v>2.5620210440905061E-94</c:v>
                </c:pt>
                <c:pt idx="3400">
                  <c:v>2.3934065518823585E-94</c:v>
                </c:pt>
                <c:pt idx="3401">
                  <c:v>2.2358890984936966E-94</c:v>
                </c:pt>
                <c:pt idx="3402">
                  <c:v>2.0887383536370786E-94</c:v>
                </c:pt>
                <c:pt idx="3403">
                  <c:v>1.9512720523096344E-94</c:v>
                </c:pt>
                <c:pt idx="3404">
                  <c:v>1.8228528314687157E-94</c:v>
                </c:pt>
                <c:pt idx="3405">
                  <c:v>1.7028852748956619E-94</c:v>
                </c:pt>
                <c:pt idx="3406">
                  <c:v>1.5908131525461778E-94</c:v>
                </c:pt>
                <c:pt idx="3407">
                  <c:v>1.486116841587562E-94</c:v>
                </c:pt>
                <c:pt idx="3408">
                  <c:v>1.3883109171654161E-94</c:v>
                </c:pt>
                <c:pt idx="3409">
                  <c:v>1.2969419017294114E-94</c:v>
                </c:pt>
                <c:pt idx="3410">
                  <c:v>1.2115861624828568E-94</c:v>
                </c:pt>
                <c:pt idx="3411">
                  <c:v>1.1318479472075851E-94</c:v>
                </c:pt>
                <c:pt idx="3412">
                  <c:v>1.0573575493572466E-94</c:v>
                </c:pt>
                <c:pt idx="3413">
                  <c:v>9.8776959391146556E-95</c:v>
                </c:pt>
                <c:pt idx="3414">
                  <c:v>9.2276143604320939E-95</c:v>
                </c:pt>
                <c:pt idx="3415">
                  <c:v>8.6203166517478927E-95</c:v>
                </c:pt>
                <c:pt idx="3416">
                  <c:v>8.052987074865398E-95</c:v>
                </c:pt>
                <c:pt idx="3417">
                  <c:v>7.5229952039870564E-95</c:v>
                </c:pt>
                <c:pt idx="3418">
                  <c:v>7.027883729734935E-95</c:v>
                </c:pt>
                <c:pt idx="3419">
                  <c:v>6.565357065826199E-95</c:v>
                </c:pt>
                <c:pt idx="3420">
                  <c:v>6.1332707055783501E-95</c:v>
                </c:pt>
                <c:pt idx="3421">
                  <c:v>5.7296212788956286E-95</c:v>
                </c:pt>
                <c:pt idx="3422">
                  <c:v>5.3525372636357382E-95</c:v>
                </c:pt>
                <c:pt idx="3423">
                  <c:v>5.0002703082901337E-95</c:v>
                </c:pt>
                <c:pt idx="3424">
                  <c:v>4.6711871257454257E-95</c:v>
                </c:pt>
                <c:pt idx="3425">
                  <c:v>4.3637619205413032E-95</c:v>
                </c:pt>
                <c:pt idx="3426">
                  <c:v>4.0765693145139307E-95</c:v>
                </c:pt>
                <c:pt idx="3427">
                  <c:v>3.8082777380245223E-95</c:v>
                </c:pt>
                <c:pt idx="3428">
                  <c:v>3.5576432561315179E-95</c:v>
                </c:pt>
                <c:pt idx="3429">
                  <c:v>3.3235038010813711E-95</c:v>
                </c:pt>
                <c:pt idx="3430">
                  <c:v>3.1047737843768758E-95</c:v>
                </c:pt>
                <c:pt idx="3431">
                  <c:v>2.9004390634418584E-95</c:v>
                </c:pt>
                <c:pt idx="3432">
                  <c:v>2.7095522395451656E-95</c:v>
                </c:pt>
                <c:pt idx="3433">
                  <c:v>2.531228265182753E-95</c:v>
                </c:pt>
                <c:pt idx="3434">
                  <c:v>2.3646403405514737E-95</c:v>
                </c:pt>
                <c:pt idx="3435">
                  <c:v>2.2090160800885674E-95</c:v>
                </c:pt>
                <c:pt idx="3436">
                  <c:v>2.0636339313029819E-95</c:v>
                </c:pt>
                <c:pt idx="3437">
                  <c:v>1.9278198292944333E-95</c:v>
                </c:pt>
                <c:pt idx="3438">
                  <c:v>1.8009440714488642E-95</c:v>
                </c:pt>
                <c:pt idx="3439">
                  <c:v>1.6824183978198159E-95</c:v>
                </c:pt>
                <c:pt idx="3440">
                  <c:v>1.5716932636588908E-95</c:v>
                </c:pt>
                <c:pt idx="3441">
                  <c:v>1.468255291449382E-95</c:v>
                </c:pt>
                <c:pt idx="3442">
                  <c:v>1.3716248906294122E-95</c:v>
                </c:pt>
                <c:pt idx="3443">
                  <c:v>1.2813540339684219E-95</c:v>
                </c:pt>
                <c:pt idx="3444">
                  <c:v>1.1970241802871674E-95</c:v>
                </c:pt>
                <c:pt idx="3445">
                  <c:v>1.1182443338899084E-95</c:v>
                </c:pt>
                <c:pt idx="3446">
                  <c:v>1.0446492317113391E-95</c:v>
                </c:pt>
                <c:pt idx="3447">
                  <c:v>9.7589764977296031E-96</c:v>
                </c:pt>
                <c:pt idx="3448">
                  <c:v>9.1167082109677089E-96</c:v>
                </c:pt>
                <c:pt idx="3449">
                  <c:v>8.5167095774093089E-96</c:v>
                </c:pt>
                <c:pt idx="3450">
                  <c:v>7.9561987010480561E-96</c:v>
                </c:pt>
                <c:pt idx="3451">
                  <c:v>7.4325767710179795E-96</c:v>
                </c:pt>
                <c:pt idx="3452">
                  <c:v>6.9434160121967497E-96</c:v>
                </c:pt>
                <c:pt idx="3453">
                  <c:v>6.4864484288168531E-96</c:v>
                </c:pt>
                <c:pt idx="3454">
                  <c:v>6.0595552888943631E-96</c:v>
                </c:pt>
                <c:pt idx="3455">
                  <c:v>5.660757300719827E-96</c:v>
                </c:pt>
                <c:pt idx="3456">
                  <c:v>5.2882054358645277E-96</c:v>
                </c:pt>
                <c:pt idx="3457">
                  <c:v>4.9401723561529598E-96</c:v>
                </c:pt>
                <c:pt idx="3458">
                  <c:v>4.6150444048526374E-96</c:v>
                </c:pt>
                <c:pt idx="3459">
                  <c:v>4.3113141249483513E-96</c:v>
                </c:pt>
                <c:pt idx="3460">
                  <c:v>4.0275732698118386E-96</c:v>
                </c:pt>
                <c:pt idx="3461">
                  <c:v>3.7625062738607926E-96</c:v>
                </c:pt>
                <c:pt idx="3462">
                  <c:v>3.5148841529339057E-96</c:v>
                </c:pt>
                <c:pt idx="3463">
                  <c:v>3.2835588061010088E-96</c:v>
                </c:pt>
                <c:pt idx="3464">
                  <c:v>3.0674576924886276E-96</c:v>
                </c:pt>
                <c:pt idx="3465">
                  <c:v>2.8655788584400355E-96</c:v>
                </c:pt>
                <c:pt idx="3466">
                  <c:v>2.6769862919532158E-96</c:v>
                </c:pt>
                <c:pt idx="3467">
                  <c:v>2.5008055828575576E-96</c:v>
                </c:pt>
                <c:pt idx="3468">
                  <c:v>2.3362198686076898E-96</c:v>
                </c:pt>
                <c:pt idx="3469">
                  <c:v>2.1824660468970996E-96</c:v>
                </c:pt>
                <c:pt idx="3470">
                  <c:v>2.0388312375313114E-96</c:v>
                </c:pt>
                <c:pt idx="3471">
                  <c:v>1.9046494771560802E-96</c:v>
                </c:pt>
                <c:pt idx="3472">
                  <c:v>1.7792986315157031E-96</c:v>
                </c:pt>
                <c:pt idx="3473">
                  <c:v>1.6621975109251128E-96</c:v>
                </c:pt>
                <c:pt idx="3474">
                  <c:v>1.5528031755816347E-96</c:v>
                </c:pt>
                <c:pt idx="3475">
                  <c:v>1.4506084182224725E-96</c:v>
                </c:pt>
                <c:pt idx="3476">
                  <c:v>1.3551394124562552E-96</c:v>
                </c:pt>
                <c:pt idx="3477">
                  <c:v>1.2659535158651236E-96</c:v>
                </c:pt>
                <c:pt idx="3478">
                  <c:v>1.1826372176914319E-96</c:v>
                </c:pt>
                <c:pt idx="3479">
                  <c:v>1.1048042215935073E-96</c:v>
                </c:pt>
                <c:pt idx="3480">
                  <c:v>1.0320936545811521E-96</c:v>
                </c:pt>
                <c:pt idx="3481">
                  <c:v>9.641683938266176E-97</c:v>
                </c:pt>
                <c:pt idx="3482">
                  <c:v>9.0071350359329699E-97</c:v>
                </c:pt>
                <c:pt idx="3483">
                  <c:v>8.4143477503495332E-97</c:v>
                </c:pt>
                <c:pt idx="3484">
                  <c:v>7.8605736209525552E-97</c:v>
                </c:pt>
                <c:pt idx="3485">
                  <c:v>7.3432450718296559E-97</c:v>
                </c:pt>
                <c:pt idx="3486">
                  <c:v>6.8599635071436472E-97</c:v>
                </c:pt>
                <c:pt idx="3487">
                  <c:v>6.40848819003357E-97</c:v>
                </c:pt>
                <c:pt idx="3488">
                  <c:v>5.9867258534294952E-97</c:v>
                </c:pt>
                <c:pt idx="3489">
                  <c:v>5.5927209946115806E-97</c:v>
                </c:pt>
                <c:pt idx="3490">
                  <c:v>5.2246468085140814E-97</c:v>
                </c:pt>
                <c:pt idx="3491">
                  <c:v>4.8807967177365285E-97</c:v>
                </c:pt>
                <c:pt idx="3492">
                  <c:v>4.5595764599909534E-97</c:v>
                </c:pt>
                <c:pt idx="3493">
                  <c:v>4.2594966962985671E-97</c:v>
                </c:pt>
                <c:pt idx="3494">
                  <c:v>3.9791661056637719E-97</c:v>
                </c:pt>
                <c:pt idx="3495">
                  <c:v>3.7172849342089333E-97</c:v>
                </c:pt>
                <c:pt idx="3496">
                  <c:v>3.4726389688604554E-97</c:v>
                </c:pt>
                <c:pt idx="3497">
                  <c:v>3.2440939076451247E-97</c:v>
                </c:pt>
                <c:pt idx="3498">
                  <c:v>3.0305901004945826E-97</c:v>
                </c:pt>
                <c:pt idx="3499">
                  <c:v>2.8311376361736523E-97</c:v>
                </c:pt>
                <c:pt idx="3500">
                  <c:v>2.6448117525530287E-97</c:v>
                </c:pt>
                <c:pt idx="3501">
                  <c:v>2.4707485489460575E-97</c:v>
                </c:pt>
                <c:pt idx="3502">
                  <c:v>2.3081409806298308E-97</c:v>
                </c:pt>
                <c:pt idx="3503">
                  <c:v>2.1562351169791782E-97</c:v>
                </c:pt>
                <c:pt idx="3504">
                  <c:v>2.0143266458643809E-97</c:v>
                </c:pt>
                <c:pt idx="3505">
                  <c:v>1.8817576081052337E-97</c:v>
                </c:pt>
                <c:pt idx="3506">
                  <c:v>1.7579133468407373E-97</c:v>
                </c:pt>
                <c:pt idx="3507">
                  <c:v>1.6422196576701633E-97</c:v>
                </c:pt>
                <c:pt idx="3508">
                  <c:v>1.5341401263521094E-97</c:v>
                </c:pt>
                <c:pt idx="3509">
                  <c:v>1.4331736417177754E-97</c:v>
                </c:pt>
                <c:pt idx="3510">
                  <c:v>1.3388520722670726E-97</c:v>
                </c:pt>
                <c:pt idx="3511">
                  <c:v>1.2507380956750975E-97</c:v>
                </c:pt>
                <c:pt idx="3512">
                  <c:v>1.1684231711454645E-97</c:v>
                </c:pt>
                <c:pt idx="3513">
                  <c:v>1.0915256452093088E-97</c:v>
                </c:pt>
                <c:pt idx="3514">
                  <c:v>1.0196889821874898E-97</c:v>
                </c:pt>
                <c:pt idx="3515">
                  <c:v>9.5258011111152196E-98</c:v>
                </c:pt>
                <c:pt idx="3516">
                  <c:v>8.8988788143872917E-98</c:v>
                </c:pt>
                <c:pt idx="3517">
                  <c:v>8.3132162040154033E-98</c:v>
                </c:pt>
                <c:pt idx="3518">
                  <c:v>7.7660978530206689E-98</c:v>
                </c:pt>
                <c:pt idx="3519">
                  <c:v>7.2549870450332504E-98</c:v>
                </c:pt>
                <c:pt idx="3520">
                  <c:v>6.7775140127970026E-98</c:v>
                </c:pt>
                <c:pt idx="3521">
                  <c:v>6.3314649507343411E-98</c:v>
                </c:pt>
                <c:pt idx="3522">
                  <c:v>5.9147717506280422E-98</c:v>
                </c:pt>
                <c:pt idx="3523">
                  <c:v>5.5255024128294208E-98</c:v>
                </c:pt>
                <c:pt idx="3524">
                  <c:v>5.1618520885344209E-98</c:v>
                </c:pt>
                <c:pt idx="3525">
                  <c:v>4.8221347115950878E-98</c:v>
                </c:pt>
                <c:pt idx="3526">
                  <c:v>4.5047751810672948E-98</c:v>
                </c:pt>
                <c:pt idx="3527">
                  <c:v>4.2083020582490669E-98</c:v>
                </c:pt>
                <c:pt idx="3528">
                  <c:v>3.9313407443492956E-98</c:v>
                </c:pt>
                <c:pt idx="3529">
                  <c:v>3.6726071071550805E-98</c:v>
                </c:pt>
                <c:pt idx="3530">
                  <c:v>3.4309015271477087E-98</c:v>
                </c:pt>
                <c:pt idx="3531">
                  <c:v>3.2051033354620776E-98</c:v>
                </c:pt>
                <c:pt idx="3532">
                  <c:v>2.9941656179011256E-98</c:v>
                </c:pt>
                <c:pt idx="3533">
                  <c:v>2.7971103609140723E-98</c:v>
                </c:pt>
                <c:pt idx="3534">
                  <c:v>2.6130239170327725E-98</c:v>
                </c:pt>
                <c:pt idx="3535">
                  <c:v>2.4410527687416649E-98</c:v>
                </c:pt>
                <c:pt idx="3536">
                  <c:v>2.2803995711404787E-98</c:v>
                </c:pt>
                <c:pt idx="3537">
                  <c:v>2.1303194550514922E-98</c:v>
                </c:pt>
                <c:pt idx="3538">
                  <c:v>1.9901165734306823E-98</c:v>
                </c:pt>
                <c:pt idx="3539">
                  <c:v>1.8591408750701895E-98</c:v>
                </c:pt>
                <c:pt idx="3540">
                  <c:v>1.7367850906333551E-98</c:v>
                </c:pt>
                <c:pt idx="3541">
                  <c:v>1.622481917048072E-98</c:v>
                </c:pt>
                <c:pt idx="3542">
                  <c:v>1.5157013872038766E-98</c:v>
                </c:pt>
                <c:pt idx="3543">
                  <c:v>1.4159484127573722E-98</c:v>
                </c:pt>
                <c:pt idx="3544">
                  <c:v>1.3227604886531927E-98</c:v>
                </c:pt>
                <c:pt idx="3545">
                  <c:v>1.2357055487175079E-98</c:v>
                </c:pt>
                <c:pt idx="3546">
                  <c:v>1.1543799623815226E-98</c:v>
                </c:pt>
                <c:pt idx="3547">
                  <c:v>1.0784066632467691E-98</c:v>
                </c:pt>
                <c:pt idx="3548">
                  <c:v>1.0074334008152784E-98</c:v>
                </c:pt>
                <c:pt idx="3549">
                  <c:v>9.4113110727877187E-99</c:v>
                </c:pt>
                <c:pt idx="3550">
                  <c:v>8.7919237179448352E-99</c:v>
                </c:pt>
                <c:pt idx="3551">
                  <c:v>8.2133001517358809E-99</c:v>
                </c:pt>
                <c:pt idx="3552">
                  <c:v>7.6727575837377068E-99</c:v>
                </c:pt>
                <c:pt idx="3553">
                  <c:v>7.1677897862239999E-99</c:v>
                </c:pt>
                <c:pt idx="3554">
                  <c:v>6.6960554740306554E-99</c:v>
                </c:pt>
                <c:pt idx="3555">
                  <c:v>6.2553674491779672E-99</c:v>
                </c:pt>
                <c:pt idx="3556">
                  <c:v>5.8436824599186598E-99</c:v>
                </c:pt>
                <c:pt idx="3557">
                  <c:v>5.459091727193189E-99</c:v>
                </c:pt>
                <c:pt idx="3558">
                  <c:v>5.0998120945681794E-99</c:v>
                </c:pt>
                <c:pt idx="3559">
                  <c:v>4.764177760624665E-99</c:v>
                </c:pt>
                <c:pt idx="3560">
                  <c:v>4.4506325554633055E-99</c:v>
                </c:pt>
                <c:pt idx="3561">
                  <c:v>4.1577227255165744E-99</c:v>
                </c:pt>
                <c:pt idx="3562">
                  <c:v>3.8840901932146708E-99</c:v>
                </c:pt>
                <c:pt idx="3563">
                  <c:v>3.6284662602535632E-99</c:v>
                </c:pt>
                <c:pt idx="3564">
                  <c:v>3.3896657252703545E-99</c:v>
                </c:pt>
                <c:pt idx="3565">
                  <c:v>3.1665813886525351E-99</c:v>
                </c:pt>
                <c:pt idx="3566">
                  <c:v>2.9581789190026581E-99</c:v>
                </c:pt>
                <c:pt idx="3567">
                  <c:v>2.7634920574567776E-99</c:v>
                </c:pt>
                <c:pt idx="3568">
                  <c:v>2.5816181376214558E-99</c:v>
                </c:pt>
                <c:pt idx="3569">
                  <c:v>2.4117139003575057E-99</c:v>
                </c:pt>
                <c:pt idx="3570">
                  <c:v>2.2529915840057019E-99</c:v>
                </c:pt>
                <c:pt idx="3571">
                  <c:v>2.1047152719267709E-99</c:v>
                </c:pt>
                <c:pt idx="3572">
                  <c:v>1.9661974804210236E-99</c:v>
                </c:pt>
                <c:pt idx="3573">
                  <c:v>1.8367959712074957E-99</c:v>
                </c:pt>
                <c:pt idx="3574">
                  <c:v>1.7159107736836525E-99</c:v>
                </c:pt>
                <c:pt idx="3575">
                  <c:v>1.6029814031593494E-99</c:v>
                </c:pt>
                <c:pt idx="3576">
                  <c:v>1.4974842621673763E-99</c:v>
                </c:pt>
                <c:pt idx="3577">
                  <c:v>1.3989302128017595E-99</c:v>
                </c:pt>
                <c:pt idx="3578">
                  <c:v>1.3068623088279498E-99</c:v>
                </c:pt>
                <c:pt idx="3579">
                  <c:v>1.2208536770498228E-99</c:v>
                </c:pt>
                <c:pt idx="3580">
                  <c:v>1.1405055381104404E-99</c:v>
                </c:pt>
                <c:pt idx="3581">
                  <c:v>1.0654453575500037E-99</c:v>
                </c:pt>
                <c:pt idx="3582">
                  <c:v>9.953251185483773E-100</c:v>
                </c:pt>
                <c:pt idx="3583">
                  <c:v>9.298197083437449E-100</c:v>
                </c:pt>
                <c:pt idx="3584">
                  <c:v>8.6862541084601898E-100</c:v>
                </c:pt>
                <c:pt idx="3585">
                  <c:v>8.1145849845600447E-100</c:v>
                </c:pt>
                <c:pt idx="3586">
                  <c:v>7.5805391656127751E-100</c:v>
                </c:pt>
                <c:pt idx="3587">
                  <c:v>7.0816405460944017E-100</c:v>
                </c:pt>
                <c:pt idx="3588">
                  <c:v>6.6155759806082817E-100</c:v>
                </c:pt>
                <c:pt idx="3589">
                  <c:v>6.1801845589774458E-100</c:v>
                </c:pt>
                <c:pt idx="3590">
                  <c:v>5.7734475871761303E-100</c:v>
                </c:pt>
                <c:pt idx="3591">
                  <c:v>5.3934792276470466E-100</c:v>
                </c:pt>
                <c:pt idx="3592">
                  <c:v>5.0385177556081873E-100</c:v>
                </c:pt>
                <c:pt idx="3593">
                  <c:v>4.7069173908089971E-100</c:v>
                </c:pt>
                <c:pt idx="3594">
                  <c:v>4.3971406668638203E-100</c:v>
                </c:pt>
                <c:pt idx="3595">
                  <c:v>4.1077513027829964E-100</c:v>
                </c:pt>
                <c:pt idx="3596">
                  <c:v>3.8374075436504523E-100</c:v>
                </c:pt>
                <c:pt idx="3597">
                  <c:v>3.584855939571794E-100</c:v>
                </c:pt>
                <c:pt idx="3598">
                  <c:v>3.3489255340489785E-100</c:v>
                </c:pt>
                <c:pt idx="3599">
                  <c:v>3.1285224348359417E-100</c:v>
                </c:pt>
                <c:pt idx="3600">
                  <c:v>2.9226247421029289E-100</c:v>
                </c:pt>
                <c:pt idx="3601">
                  <c:v>2.7302778103939457E-100</c:v>
                </c:pt>
                <c:pt idx="3602">
                  <c:v>2.5505898224093763E-100</c:v>
                </c:pt>
                <c:pt idx="3603">
                  <c:v>2.3827276540915913E-100</c:v>
                </c:pt>
                <c:pt idx="3604">
                  <c:v>2.2259130118420048E-100</c:v>
                </c:pt>
                <c:pt idx="3605">
                  <c:v>2.0794188239597642E-100</c:v>
                </c:pt>
                <c:pt idx="3606">
                  <c:v>1.9425658695709736E-100</c:v>
                </c:pt>
                <c:pt idx="3607">
                  <c:v>1.8147196294184599E-100</c:v>
                </c:pt>
                <c:pt idx="3608">
                  <c:v>1.6952873439107604E-100</c:v>
                </c:pt>
                <c:pt idx="3609">
                  <c:v>1.5837152647899639E-100</c:v>
                </c:pt>
                <c:pt idx="3610">
                  <c:v>1.4794860876757503E-100</c:v>
                </c:pt>
                <c:pt idx="3611">
                  <c:v>1.3821165535816138E-100</c:v>
                </c:pt>
                <c:pt idx="3612">
                  <c:v>1.291155208282685E-100</c:v>
                </c:pt>
                <c:pt idx="3613">
                  <c:v>1.2061803091464545E-100</c:v>
                </c:pt>
                <c:pt idx="3614">
                  <c:v>1.1267978697214131E-100</c:v>
                </c:pt>
                <c:pt idx="3615">
                  <c:v>1.0526398330173295E-100</c:v>
                </c:pt>
                <c:pt idx="3616">
                  <c:v>9.8336236500757957E-101</c:v>
                </c:pt>
                <c:pt idx="3617">
                  <c:v>9.1864426044133968E-101</c:v>
                </c:pt>
                <c:pt idx="3618">
                  <c:v>8.5818545357418807E-101</c:v>
                </c:pt>
                <c:pt idx="3619">
                  <c:v>8.0170562691210902E-101</c:v>
                </c:pt>
                <c:pt idx="3620">
                  <c:v>7.4894291151833785E-101</c:v>
                </c:pt>
                <c:pt idx="3621">
                  <c:v>6.9965267285701362E-101</c:v>
                </c:pt>
                <c:pt idx="3622">
                  <c:v>6.5360637654419882E-101</c:v>
                </c:pt>
                <c:pt idx="3623">
                  <c:v>6.1059052874731634E-101</c:v>
                </c:pt>
                <c:pt idx="3624">
                  <c:v>5.7040568632016095E-101</c:v>
                </c:pt>
                <c:pt idx="3625">
                  <c:v>5.3286553208397413E-101</c:v>
                </c:pt>
                <c:pt idx="3626">
                  <c:v>4.9779601096711717E-101</c:v>
                </c:pt>
                <c:pt idx="3627">
                  <c:v>4.6503452299805236E-101</c:v>
                </c:pt>
                <c:pt idx="3628">
                  <c:v>4.3442916940993999E-101</c:v>
                </c:pt>
                <c:pt idx="3629">
                  <c:v>4.0583804836141332E-101</c:v>
                </c:pt>
                <c:pt idx="3630">
                  <c:v>3.7912859700813708E-101</c:v>
                </c:pt>
                <c:pt idx="3631">
                  <c:v>3.5417697687466235E-101</c:v>
                </c:pt>
                <c:pt idx="3632">
                  <c:v>3.3086749967685198E-101</c:v>
                </c:pt>
                <c:pt idx="3633">
                  <c:v>3.0909209093269914E-101</c:v>
                </c:pt>
                <c:pt idx="3634">
                  <c:v>2.8874978887457032E-101</c:v>
                </c:pt>
                <c:pt idx="3635">
                  <c:v>2.6974627633957505E-101</c:v>
                </c:pt>
                <c:pt idx="3636">
                  <c:v>2.5199344346767247E-101</c:v>
                </c:pt>
                <c:pt idx="3637">
                  <c:v>2.3540897917996104E-101</c:v>
                </c:pt>
                <c:pt idx="3638">
                  <c:v>2.1991598954304008E-101</c:v>
                </c:pt>
                <c:pt idx="3639">
                  <c:v>2.0544264124998755E-101</c:v>
                </c:pt>
                <c:pt idx="3640">
                  <c:v>1.9192182856495184E-101</c:v>
                </c:pt>
                <c:pt idx="3641">
                  <c:v>1.792908621871459E-101</c:v>
                </c:pt>
                <c:pt idx="3642">
                  <c:v>1.6749117859165916E-101</c:v>
                </c:pt>
                <c:pt idx="3643">
                  <c:v>1.5646806849944588E-101</c:v>
                </c:pt>
                <c:pt idx="3644">
                  <c:v>1.4617042321753941E-101</c:v>
                </c:pt>
                <c:pt idx="3645">
                  <c:v>1.3655049767339745E-101</c:v>
                </c:pt>
                <c:pt idx="3646">
                  <c:v>1.275636890446872E-101</c:v>
                </c:pt>
                <c:pt idx="3647">
                  <c:v>1.191683299581253E-101</c:v>
                </c:pt>
                <c:pt idx="3648">
                  <c:v>1.1132549529853908E-101</c:v>
                </c:pt>
                <c:pt idx="3649">
                  <c:v>1.0399882173241804E-101</c:v>
                </c:pt>
                <c:pt idx="3650">
                  <c:v>9.7154339109176203E-102</c:v>
                </c:pt>
                <c:pt idx="3651">
                  <c:v>9.0760312958416285E-102</c:v>
                </c:pt>
                <c:pt idx="3652">
                  <c:v>8.4787097352933796E-102</c:v>
                </c:pt>
                <c:pt idx="3653">
                  <c:v>7.920699745525992E-102</c:v>
                </c:pt>
                <c:pt idx="3654">
                  <c:v>7.3994141110439477E-102</c:v>
                </c:pt>
                <c:pt idx="3655">
                  <c:v>6.9124358889683427E-102</c:v>
                </c:pt>
                <c:pt idx="3656">
                  <c:v>6.457507202871805E-102</c:v>
                </c:pt>
                <c:pt idx="3657">
                  <c:v>6.0325187741256195E-102</c:v>
                </c:pt>
                <c:pt idx="3658">
                  <c:v>5.6355001422211357E-102</c:v>
                </c:pt>
                <c:pt idx="3659">
                  <c:v>5.264610528721929E-102</c:v>
                </c:pt>
                <c:pt idx="3660">
                  <c:v>4.9181303024873947E-102</c:v>
                </c:pt>
                <c:pt idx="3661">
                  <c:v>4.5944530065962532E-102</c:v>
                </c:pt>
                <c:pt idx="3662">
                  <c:v>4.2920779100027618E-102</c:v>
                </c:pt>
                <c:pt idx="3663">
                  <c:v>4.0096030493913678E-102</c:v>
                </c:pt>
                <c:pt idx="3664">
                  <c:v>3.7457187289683215E-102</c:v>
                </c:pt>
                <c:pt idx="3665">
                  <c:v>3.4992014480520178E-102</c:v>
                </c:pt>
                <c:pt idx="3666">
                  <c:v>3.2689082283073081E-102</c:v>
                </c:pt>
                <c:pt idx="3667">
                  <c:v>3.0537713143219909E-102</c:v>
                </c:pt>
                <c:pt idx="3668">
                  <c:v>2.8527932229546742E-102</c:v>
                </c:pt>
                <c:pt idx="3669">
                  <c:v>2.6650421185002977E-102</c:v>
                </c:pt>
                <c:pt idx="3670">
                  <c:v>2.4896474922302495E-102</c:v>
                </c:pt>
                <c:pt idx="3671">
                  <c:v>2.3257961262752467E-102</c:v>
                </c:pt>
                <c:pt idx="3672">
                  <c:v>2.1727283231375127E-102</c:v>
                </c:pt>
                <c:pt idx="3673">
                  <c:v>2.0297343833503612E-102</c:v>
                </c:pt>
                <c:pt idx="3674">
                  <c:v>1.8961513149538513E-102</c:v>
                </c:pt>
                <c:pt idx="3675">
                  <c:v>1.7713597595299759E-102</c:v>
                </c:pt>
                <c:pt idx="3676">
                  <c:v>1.6547811205449393E-102</c:v>
                </c:pt>
                <c:pt idx="3677">
                  <c:v>1.5458748806840703E-102</c:v>
                </c:pt>
                <c:pt idx="3678">
                  <c:v>1.444136095741183E-102</c:v>
                </c:pt>
                <c:pt idx="3679">
                  <c:v>1.349093053442794E-102</c:v>
                </c:pt>
                <c:pt idx="3680">
                  <c:v>1.2603050863523254E-102</c:v>
                </c:pt>
                <c:pt idx="3681">
                  <c:v>1.1773605287138145E-102</c:v>
                </c:pt>
                <c:pt idx="3682">
                  <c:v>1.0998748077620301E-102</c:v>
                </c:pt>
                <c:pt idx="3683">
                  <c:v>1.0274886606493454E-102</c:v>
                </c:pt>
                <c:pt idx="3684">
                  <c:v>9.5986646872214315E-103</c:v>
                </c:pt>
                <c:pt idx="3685">
                  <c:v>8.9669470142361716E-103</c:v>
                </c:pt>
                <c:pt idx="3686">
                  <c:v>8.3768046260812258E-103</c:v>
                </c:pt>
                <c:pt idx="3687">
                  <c:v>7.8255013252705356E-103</c:v>
                </c:pt>
                <c:pt idx="3688">
                  <c:v>7.3104809918981043E-103</c:v>
                </c:pt>
                <c:pt idx="3689">
                  <c:v>6.8293557321780787E-103</c:v>
                </c:pt>
                <c:pt idx="3690">
                  <c:v>6.3798948069658921E-103</c:v>
                </c:pt>
                <c:pt idx="3691">
                  <c:v>5.9600142889275115E-103</c:v>
                </c:pt>
                <c:pt idx="3692">
                  <c:v>5.5677674004022208E-103</c:v>
                </c:pt>
                <c:pt idx="3693">
                  <c:v>5.2013354871603962E-103</c:v>
                </c:pt>
                <c:pt idx="3694">
                  <c:v>4.859019586206077E-103</c:v>
                </c:pt>
                <c:pt idx="3695">
                  <c:v>4.5392325485283961E-103</c:v>
                </c:pt>
                <c:pt idx="3696">
                  <c:v>4.2404916802790037E-103</c:v>
                </c:pt>
                <c:pt idx="3697">
                  <c:v>3.9614118682562492E-103</c:v>
                </c:pt>
                <c:pt idx="3698">
                  <c:v>3.700699157822415E-103</c:v>
                </c:pt>
                <c:pt idx="3699">
                  <c:v>3.4571447534779894E-103</c:v>
                </c:pt>
                <c:pt idx="3700">
                  <c:v>3.2296194142766143E-103</c:v>
                </c:pt>
                <c:pt idx="3701">
                  <c:v>3.0170682180950308E-103</c:v>
                </c:pt>
                <c:pt idx="3702">
                  <c:v>2.8185056704825365E-103</c:v>
                </c:pt>
                <c:pt idx="3703">
                  <c:v>2.6330111354121177E-103</c:v>
                </c:pt>
                <c:pt idx="3704">
                  <c:v>2.4597245667479186E-103</c:v>
                </c:pt>
                <c:pt idx="3705">
                  <c:v>2.2978425206379743E-103</c:v>
                </c:pt>
                <c:pt idx="3706">
                  <c:v>2.1466144303436562E-103</c:v>
                </c:pt>
                <c:pt idx="3707">
                  <c:v>2.0053391262340577E-103</c:v>
                </c:pt>
                <c:pt idx="3708">
                  <c:v>1.8733615848102641E-103</c:v>
                </c:pt>
                <c:pt idx="3709">
                  <c:v>1.7500698916863432E-103</c:v>
                </c:pt>
                <c:pt idx="3710">
                  <c:v>1.6348924044459078E-103</c:v>
                </c:pt>
                <c:pt idx="3711">
                  <c:v>1.5272951022198196E-103</c:v>
                </c:pt>
                <c:pt idx="3712">
                  <c:v>1.4267791096963449E-103</c:v>
                </c:pt>
                <c:pt idx="3713">
                  <c:v>1.332878384083826E-103</c:v>
                </c:pt>
                <c:pt idx="3714">
                  <c:v>1.2451575543014571E-103</c:v>
                </c:pt>
                <c:pt idx="3715">
                  <c:v>1.1632099023795696E-103</c:v>
                </c:pt>
                <c:pt idx="3716">
                  <c:v>1.0866554777101787E-103</c:v>
                </c:pt>
                <c:pt idx="3717">
                  <c:v>1.0151393354045064E-103</c:v>
                </c:pt>
                <c:pt idx="3718">
                  <c:v>9.4832989058961789E-104</c:v>
                </c:pt>
                <c:pt idx="3719">
                  <c:v>8.8591738101386593E-104</c:v>
                </c:pt>
                <c:pt idx="3720">
                  <c:v>8.2761243083300068E-104</c:v>
                </c:pt>
                <c:pt idx="3721">
                  <c:v>7.7314470891793924E-104</c:v>
                </c:pt>
                <c:pt idx="3722">
                  <c:v>7.2226167546342982E-104</c:v>
                </c:pt>
                <c:pt idx="3723">
                  <c:v>6.747274110862594E-104</c:v>
                </c:pt>
                <c:pt idx="3724">
                  <c:v>6.3032152298411274E-104</c:v>
                </c:pt>
                <c:pt idx="3725">
                  <c:v>5.888381230834841E-104</c:v>
                </c:pt>
                <c:pt idx="3726">
                  <c:v>5.5008487343882066E-104</c:v>
                </c:pt>
                <c:pt idx="3727">
                  <c:v>5.1388209445688752E-104</c:v>
                </c:pt>
                <c:pt idx="3728">
                  <c:v>4.8006193181163234E-104</c:v>
                </c:pt>
                <c:pt idx="3729">
                  <c:v>4.4846757818694706E-104</c:v>
                </c:pt>
                <c:pt idx="3730">
                  <c:v>4.1895254623893522E-104</c:v>
                </c:pt>
                <c:pt idx="3731">
                  <c:v>3.9137998940677004E-104</c:v>
                </c:pt>
                <c:pt idx="3732">
                  <c:v>3.6562206742308101E-104</c:v>
                </c:pt>
                <c:pt idx="3733">
                  <c:v>3.4155935358205524E-104</c:v>
                </c:pt>
                <c:pt idx="3734">
                  <c:v>3.1908028101704976E-104</c:v>
                </c:pt>
                <c:pt idx="3735">
                  <c:v>2.9808062542037921E-104</c:v>
                </c:pt>
                <c:pt idx="3736">
                  <c:v>2.7846302180690601E-104</c:v>
                </c:pt>
                <c:pt idx="3737">
                  <c:v>2.6013651308090697E-104</c:v>
                </c:pt>
                <c:pt idx="3738">
                  <c:v>2.43016128313144E-104</c:v>
                </c:pt>
                <c:pt idx="3739">
                  <c:v>2.2702248877281889E-104</c:v>
                </c:pt>
                <c:pt idx="3740">
                  <c:v>2.1208143988777838E-104</c:v>
                </c:pt>
                <c:pt idx="3741">
                  <c:v>1.9812370742655066E-104</c:v>
                </c:pt>
                <c:pt idx="3742">
                  <c:v>1.8508457630810098E-104</c:v>
                </c:pt>
                <c:pt idx="3743">
                  <c:v>1.7290359055010573E-104</c:v>
                </c:pt>
                <c:pt idx="3744">
                  <c:v>1.6152427296455445E-104</c:v>
                </c:pt>
                <c:pt idx="3745">
                  <c:v>1.5089386330104719E-104</c:v>
                </c:pt>
                <c:pt idx="3746">
                  <c:v>1.4096307362368771E-104</c:v>
                </c:pt>
                <c:pt idx="3747">
                  <c:v>1.3168585978737615E-104</c:v>
                </c:pt>
                <c:pt idx="3748">
                  <c:v>1.2301920795395063E-104</c:v>
                </c:pt>
                <c:pt idx="3749">
                  <c:v>1.1492293515835873E-104</c:v>
                </c:pt>
                <c:pt idx="3750">
                  <c:v>1.073595030001832E-104</c:v>
                </c:pt>
                <c:pt idx="3751">
                  <c:v>1.0029384359670192E-104</c:v>
                </c:pt>
                <c:pt idx="3752">
                  <c:v>9.3693196990512742E-105</c:v>
                </c:pt>
                <c:pt idx="3753">
                  <c:v>8.7526959257863098E-105</c:v>
                </c:pt>
                <c:pt idx="3754">
                  <c:v>8.1766540613438226E-105</c:v>
                </c:pt>
                <c:pt idx="3755">
                  <c:v>7.6385232853709794E-105</c:v>
                </c:pt>
                <c:pt idx="3756">
                  <c:v>7.1358085524246081E-105</c:v>
                </c:pt>
                <c:pt idx="3757">
                  <c:v>6.6661790236832633E-105</c:v>
                </c:pt>
                <c:pt idx="3758">
                  <c:v>6.2274572600039277E-105</c:v>
                </c:pt>
                <c:pt idx="3759">
                  <c:v>5.8176091262169314E-105</c:v>
                </c:pt>
                <c:pt idx="3760">
                  <c:v>5.4347343598502968E-105</c:v>
                </c:pt>
                <c:pt idx="3761">
                  <c:v>5.0770577605553703E-105</c:v>
                </c:pt>
                <c:pt idx="3762">
                  <c:v>4.7429209593834751E-105</c:v>
                </c:pt>
                <c:pt idx="3763">
                  <c:v>4.4307747297518128E-105</c:v>
                </c:pt>
                <c:pt idx="3764">
                  <c:v>4.1391718044483611E-105</c:v>
                </c:pt>
                <c:pt idx="3765">
                  <c:v>3.866760165371798E-105</c:v>
                </c:pt>
                <c:pt idx="3766">
                  <c:v>3.6122767748942971E-105</c:v>
                </c:pt>
                <c:pt idx="3767">
                  <c:v>3.3745417197826373E-105</c:v>
                </c:pt>
                <c:pt idx="3768">
                  <c:v>3.152452740525893E-105</c:v>
                </c:pt>
                <c:pt idx="3769">
                  <c:v>2.9449801207049061E-105</c:v>
                </c:pt>
                <c:pt idx="3770">
                  <c:v>2.7511619127080925E-105</c:v>
                </c:pt>
                <c:pt idx="3771">
                  <c:v>2.5700994776575845E-105</c:v>
                </c:pt>
                <c:pt idx="3772">
                  <c:v>2.4009533188665677E-105</c:v>
                </c:pt>
                <c:pt idx="3773">
                  <c:v>2.2429391895096147E-105</c:v>
                </c:pt>
                <c:pt idx="3774">
                  <c:v>2.0953244564592181E-105</c:v>
                </c:pt>
                <c:pt idx="3775">
                  <c:v>1.9574247034294363E-105</c:v>
                </c:pt>
                <c:pt idx="3776">
                  <c:v>1.8286005576771118E-105</c:v>
                </c:pt>
                <c:pt idx="3777">
                  <c:v>1.7082547255476511E-105</c:v>
                </c:pt>
                <c:pt idx="3778">
                  <c:v>1.5958292231206653E-105</c:v>
                </c:pt>
                <c:pt idx="3779">
                  <c:v>1.4908027891153446E-105</c:v>
                </c:pt>
                <c:pt idx="3780">
                  <c:v>1.3926884680604963E-105</c:v>
                </c:pt>
                <c:pt idx="3781">
                  <c:v>1.3010313525235997E-105</c:v>
                </c:pt>
                <c:pt idx="3782">
                  <c:v>1.2154064739307225E-105</c:v>
                </c:pt>
                <c:pt idx="3783">
                  <c:v>1.1354168321980668E-105</c:v>
                </c:pt>
                <c:pt idx="3784">
                  <c:v>1.0606915550395324E-105</c:v>
                </c:pt>
                <c:pt idx="3785">
                  <c:v>9.9088417841591438E-106</c:v>
                </c:pt>
                <c:pt idx="3786">
                  <c:v>9.2567104015303268E-106</c:v>
                </c:pt>
                <c:pt idx="3787">
                  <c:v>8.6474977928079858E-106</c:v>
                </c:pt>
                <c:pt idx="3788">
                  <c:v>8.0783793413539671E-106</c:v>
                </c:pt>
                <c:pt idx="3789">
                  <c:v>7.5467163272467848E-106</c:v>
                </c:pt>
                <c:pt idx="3790">
                  <c:v>7.0500436928463999E-106</c:v>
                </c:pt>
                <c:pt idx="3791">
                  <c:v>6.5860586135448585E-106</c:v>
                </c:pt>
                <c:pt idx="3792">
                  <c:v>6.1526098207110024E-106</c:v>
                </c:pt>
                <c:pt idx="3793">
                  <c:v>5.7476876273250681E-106</c:v>
                </c:pt>
                <c:pt idx="3794">
                  <c:v>5.3694146100569723E-106</c:v>
                </c:pt>
                <c:pt idx="3795">
                  <c:v>5.0160369045857201E-106</c:v>
                </c:pt>
                <c:pt idx="3796">
                  <c:v>4.6859160738006272E-106</c:v>
                </c:pt>
                <c:pt idx="3797">
                  <c:v>4.3775215111812664E-106</c:v>
                </c:pt>
                <c:pt idx="3798">
                  <c:v>4.0894233441343608E-106</c:v>
                </c:pt>
                <c:pt idx="3799">
                  <c:v>3.8202858043839253E-106</c:v>
                </c:pt>
                <c:pt idx="3800">
                  <c:v>3.5688610346764383E-106</c:v>
                </c:pt>
                <c:pt idx="3801">
                  <c:v>3.3339833030858176E-106</c:v>
                </c:pt>
                <c:pt idx="3802">
                  <c:v>3.1145635980927933E-106</c:v>
                </c:pt>
                <c:pt idx="3803">
                  <c:v>2.9095845793787509E-106</c:v>
                </c:pt>
                <c:pt idx="3804">
                  <c:v>2.7180958609233712E-106</c:v>
                </c:pt>
                <c:pt idx="3805">
                  <c:v>2.5392096045361371E-106</c:v>
                </c:pt>
                <c:pt idx="3806">
                  <c:v>2.372096403391101E-106</c:v>
                </c:pt>
                <c:pt idx="3807">
                  <c:v>2.2159814364788953E-106</c:v>
                </c:pt>
                <c:pt idx="3808">
                  <c:v>2.0701408761461006E-106</c:v>
                </c:pt>
                <c:pt idx="3809">
                  <c:v>1.9338985320655053E-106</c:v>
                </c:pt>
                <c:pt idx="3810">
                  <c:v>1.8066227160770134E-106</c:v>
                </c:pt>
                <c:pt idx="3811">
                  <c:v>1.6877233133630251E-106</c:v>
                </c:pt>
                <c:pt idx="3812">
                  <c:v>1.5766490463787816E-106</c:v>
                </c:pt>
                <c:pt idx="3813">
                  <c:v>1.4728849188518775E-106</c:v>
                </c:pt>
                <c:pt idx="3814">
                  <c:v>1.375949828000034E-106</c:v>
                </c:pt>
                <c:pt idx="3815">
                  <c:v>1.2853943338961698E-106</c:v>
                </c:pt>
                <c:pt idx="3816">
                  <c:v>1.2007985756384259E-106</c:v>
                </c:pt>
                <c:pt idx="3817">
                  <c:v>1.1217703246634556E-106</c:v>
                </c:pt>
                <c:pt idx="3818">
                  <c:v>1.0479431661771586E-106</c:v>
                </c:pt>
                <c:pt idx="3819">
                  <c:v>9.7897480027105937E-107</c:v>
                </c:pt>
                <c:pt idx="3820">
                  <c:v>9.1454545484744441E-107</c:v>
                </c:pt>
                <c:pt idx="3821">
                  <c:v>8.5435640299478372E-107</c:v>
                </c:pt>
                <c:pt idx="3822">
                  <c:v>7.9812857793923895E-107</c:v>
                </c:pt>
                <c:pt idx="3823">
                  <c:v>7.4560127915047779E-107</c:v>
                </c:pt>
                <c:pt idx="3824">
                  <c:v>6.9653096360264724E-107</c:v>
                </c:pt>
                <c:pt idx="3825">
                  <c:v>6.5069011658618401E-107</c:v>
                </c:pt>
                <c:pt idx="3826">
                  <c:v>6.0786619683497532E-107</c:v>
                </c:pt>
                <c:pt idx="3827">
                  <c:v>5.6786065107794896E-107</c:v>
                </c:pt>
                <c:pt idx="3828">
                  <c:v>5.3048799344605715E-107</c:v>
                </c:pt>
                <c:pt idx="3829">
                  <c:v>4.9557494546632081E-107</c:v>
                </c:pt>
                <c:pt idx="3830">
                  <c:v>4.62959632655513E-107</c:v>
                </c:pt>
                <c:pt idx="3831">
                  <c:v>4.3249083398848608E-107</c:v>
                </c:pt>
                <c:pt idx="3832">
                  <c:v>4.0402728076129767E-107</c:v>
                </c:pt>
                <c:pt idx="3833">
                  <c:v>3.774370015983142E-107</c:v>
                </c:pt>
                <c:pt idx="3834">
                  <c:v>3.5259671056641217E-107</c:v>
                </c:pt>
                <c:pt idx="3835">
                  <c:v>3.2939123555926829E-107</c:v>
                </c:pt>
                <c:pt idx="3836">
                  <c:v>3.0771298430143888E-107</c:v>
                </c:pt>
                <c:pt idx="3837">
                  <c:v>2.8746144549635476E-107</c:v>
                </c:pt>
                <c:pt idx="3838">
                  <c:v>2.685427228053027E-107</c:v>
                </c:pt>
                <c:pt idx="3839">
                  <c:v>2.5086909949668399E-107</c:v>
                </c:pt>
                <c:pt idx="3840">
                  <c:v>2.3435863174704657E-107</c:v>
                </c:pt>
                <c:pt idx="3841">
                  <c:v>2.1893476870822736E-107</c:v>
                </c:pt>
                <c:pt idx="3842">
                  <c:v>2.0452599757904613E-107</c:v>
                </c:pt>
                <c:pt idx="3843">
                  <c:v>1.9106551203592369E-107</c:v>
                </c:pt>
                <c:pt idx="3844">
                  <c:v>1.7849090248510186E-107</c:v>
                </c:pt>
                <c:pt idx="3845">
                  <c:v>1.6674386670031838E-107</c:v>
                </c:pt>
                <c:pt idx="3846">
                  <c:v>1.5576993950430739E-107</c:v>
                </c:pt>
                <c:pt idx="3847">
                  <c:v>1.4551824024079234E-107</c:v>
                </c:pt>
                <c:pt idx="3848">
                  <c:v>1.3594123686612462E-107</c:v>
                </c:pt>
                <c:pt idx="3849">
                  <c:v>1.269945255667777E-107</c:v>
                </c:pt>
                <c:pt idx="3850">
                  <c:v>1.1863662488089231E-107</c:v>
                </c:pt>
                <c:pt idx="3851">
                  <c:v>1.1082878336931669E-107</c:v>
                </c:pt>
                <c:pt idx="3852">
                  <c:v>1.0353479994440773E-107</c:v>
                </c:pt>
                <c:pt idx="3853">
                  <c:v>9.6720856023546722E-108</c:v>
                </c:pt>
                <c:pt idx="3854">
                  <c:v>9.035535872914917E-108</c:v>
                </c:pt>
                <c:pt idx="3855">
                  <c:v>8.4408794408164497E-108</c:v>
                </c:pt>
                <c:pt idx="3856">
                  <c:v>7.8853591791908457E-108</c:v>
                </c:pt>
                <c:pt idx="3857">
                  <c:v>7.3663994161768345E-108</c:v>
                </c:pt>
                <c:pt idx="3858">
                  <c:v>6.8815939928076528E-108</c:v>
                </c:pt>
                <c:pt idx="3859">
                  <c:v>6.4286951068456093E-108</c:v>
                </c:pt>
                <c:pt idx="3860">
                  <c:v>6.0056028908382357E-108</c:v>
                </c:pt>
                <c:pt idx="3861">
                  <c:v>5.6103556760746471E-108</c:v>
                </c:pt>
                <c:pt idx="3862">
                  <c:v>5.2411208973009068E-108</c:v>
                </c:pt>
                <c:pt idx="3863">
                  <c:v>4.8961865960240721E-108</c:v>
                </c:pt>
                <c:pt idx="3864">
                  <c:v>4.5739534830099638E-108</c:v>
                </c:pt>
                <c:pt idx="3865">
                  <c:v>4.2729275231723874E-108</c:v>
                </c:pt>
                <c:pt idx="3866">
                  <c:v>3.9917130084736243E-108</c:v>
                </c:pt>
                <c:pt idx="3867">
                  <c:v>3.7290060867186667E-108</c:v>
                </c:pt>
                <c:pt idx="3868">
                  <c:v>3.483588716239431E-108</c:v>
                </c:pt>
                <c:pt idx="3869">
                  <c:v>3.2543230184398018E-108</c:v>
                </c:pt>
                <c:pt idx="3870">
                  <c:v>3.0401460020170866E-108</c:v>
                </c:pt>
                <c:pt idx="3871">
                  <c:v>2.8400646343986897E-108</c:v>
                </c:pt>
                <c:pt idx="3872">
                  <c:v>2.6531512375427124E-108</c:v>
                </c:pt>
                <c:pt idx="3873">
                  <c:v>2.478539186755092E-108</c:v>
                </c:pt>
                <c:pt idx="3874">
                  <c:v>2.3154188925808253E-108</c:v>
                </c:pt>
                <c:pt idx="3875">
                  <c:v>2.1630340471392997E-108</c:v>
                </c:pt>
                <c:pt idx="3876">
                  <c:v>2.020678117499854E-108</c:v>
                </c:pt>
                <c:pt idx="3877">
                  <c:v>1.8876910698390863E-108</c:v>
                </c:pt>
                <c:pt idx="3878">
                  <c:v>1.763456309191457E-108</c:v>
                </c:pt>
                <c:pt idx="3879">
                  <c:v>1.6473978206043241E-108</c:v>
                </c:pt>
                <c:pt idx="3880">
                  <c:v>1.5389774984423669E-108</c:v>
                </c:pt>
                <c:pt idx="3881">
                  <c:v>1.4376926514587064E-108</c:v>
                </c:pt>
                <c:pt idx="3882">
                  <c:v>1.3430736720649791E-108</c:v>
                </c:pt>
                <c:pt idx="3883">
                  <c:v>1.2546818589939194E-108</c:v>
                </c:pt>
                <c:pt idx="3884">
                  <c:v>1.1721073832592224E-108</c:v>
                </c:pt>
                <c:pt idx="3885">
                  <c:v>1.0949673879818483E-108</c:v>
                </c:pt>
                <c:pt idx="3886">
                  <c:v>1.0229042132726092E-108</c:v>
                </c:pt>
                <c:pt idx="3887">
                  <c:v>9.5558373794069663E-109</c:v>
                </c:pt>
                <c:pt idx="3888">
                  <c:v>8.9269383033947619E-109</c:v>
                </c:pt>
                <c:pt idx="3889">
                  <c:v>8.3394290116688989E-109</c:v>
                </c:pt>
                <c:pt idx="3890">
                  <c:v>7.7905855151051873E-109</c:v>
                </c:pt>
                <c:pt idx="3891">
                  <c:v>7.277863098689623E-109</c:v>
                </c:pt>
                <c:pt idx="3892">
                  <c:v>6.798884522937293E-109</c:v>
                </c:pt>
                <c:pt idx="3893">
                  <c:v>6.3514290018122257E-109</c:v>
                </c:pt>
                <c:pt idx="3894">
                  <c:v>5.9334219060442641E-109</c:v>
                </c:pt>
                <c:pt idx="3895">
                  <c:v>5.5429251441023616E-109</c:v>
                </c:pt>
                <c:pt idx="3896">
                  <c:v>5.1781281762256308E-109</c:v>
                </c:pt>
                <c:pt idx="3897">
                  <c:v>4.8373396198486741E-109</c:v>
                </c:pt>
                <c:pt idx="3898">
                  <c:v>4.5189794074997213E-109</c:v>
                </c:pt>
                <c:pt idx="3899">
                  <c:v>4.2215714608116283E-109</c:v>
                </c:pt>
                <c:pt idx="3900">
                  <c:v>3.9437368466787648E-109</c:v>
                </c:pt>
                <c:pt idx="3901">
                  <c:v>3.6841873838282902E-109</c:v>
                </c:pt>
                <c:pt idx="3902">
                  <c:v>3.4417196701626536E-109</c:v>
                </c:pt>
                <c:pt idx="3903">
                  <c:v>3.2152095031810707E-109</c:v>
                </c:pt>
                <c:pt idx="3904">
                  <c:v>3.0036066676102411E-109</c:v>
                </c:pt>
                <c:pt idx="3905">
                  <c:v>2.8059300660771366E-109</c:v>
                </c:pt>
                <c:pt idx="3906">
                  <c:v>2.6212631702471987E-109</c:v>
                </c:pt>
                <c:pt idx="3907">
                  <c:v>2.44874977133714E-109</c:v>
                </c:pt>
                <c:pt idx="3908">
                  <c:v>2.2875900102995783E-109</c:v>
                </c:pt>
                <c:pt idx="3909">
                  <c:v>2.1370366692734424E-109</c:v>
                </c:pt>
                <c:pt idx="3910">
                  <c:v>1.9963917071054407E-109</c:v>
                </c:pt>
                <c:pt idx="3911">
                  <c:v>1.8650030228795318E-109</c:v>
                </c:pt>
                <c:pt idx="3912">
                  <c:v>1.7422614324484801E-109</c:v>
                </c:pt>
                <c:pt idx="3913">
                  <c:v>1.6275978439491802E-109</c:v>
                </c:pt>
                <c:pt idx="3914">
                  <c:v>1.5204806192060127E-109</c:v>
                </c:pt>
                <c:pt idx="3915">
                  <c:v>1.4204131087883678E-109</c:v>
                </c:pt>
                <c:pt idx="3916">
                  <c:v>1.3269313492936215E-109</c:v>
                </c:pt>
                <c:pt idx="3917">
                  <c:v>1.2396019121790089E-109</c:v>
                </c:pt>
                <c:pt idx="3918">
                  <c:v>1.1580198941684929E-109</c:v>
                </c:pt>
                <c:pt idx="3919">
                  <c:v>1.0818070399171459E-109</c:v>
                </c:pt>
                <c:pt idx="3920">
                  <c:v>1.0106099882287659E-109</c:v>
                </c:pt>
                <c:pt idx="3921">
                  <c:v>9.4409863369531108E-110</c:v>
                </c:pt>
                <c:pt idx="3922">
                  <c:v>8.8196459616188733E-110</c:v>
                </c:pt>
                <c:pt idx="3923">
                  <c:v>8.23919790920956E-110</c:v>
                </c:pt>
                <c:pt idx="3924">
                  <c:v>7.6969509300646346E-110</c:v>
                </c:pt>
                <c:pt idx="3925">
                  <c:v>7.1903908939488529E-110</c:v>
                </c:pt>
                <c:pt idx="3926">
                  <c:v>6.7171691332776138E-110</c:v>
                </c:pt>
                <c:pt idx="3927">
                  <c:v>6.2750915535105381E-110</c:v>
                </c:pt>
                <c:pt idx="3928">
                  <c:v>5.8621084602235655E-110</c:v>
                </c:pt>
                <c:pt idx="3929">
                  <c:v>5.4763050556927616E-110</c:v>
                </c:pt>
                <c:pt idx="3930">
                  <c:v>5.1158925609271925E-110</c:v>
                </c:pt>
                <c:pt idx="3931">
                  <c:v>4.7791999219881553E-110</c:v>
                </c:pt>
                <c:pt idx="3932">
                  <c:v>4.4646660621410678E-110</c:v>
                </c:pt>
                <c:pt idx="3933">
                  <c:v>4.1708326439170941E-110</c:v>
                </c:pt>
                <c:pt idx="3934">
                  <c:v>3.8963373075257801E-110</c:v>
                </c:pt>
                <c:pt idx="3935">
                  <c:v>3.6399073542685682E-110</c:v>
                </c:pt>
                <c:pt idx="3936">
                  <c:v>3.4003538456663121E-110</c:v>
                </c:pt>
                <c:pt idx="3937">
                  <c:v>3.1765660909413779E-110</c:v>
                </c:pt>
                <c:pt idx="3938">
                  <c:v>2.9675064972955183E-110</c:v>
                </c:pt>
                <c:pt idx="3939">
                  <c:v>2.7722057591068173E-110</c:v>
                </c:pt>
                <c:pt idx="3940">
                  <c:v>2.5897583637403853E-110</c:v>
                </c:pt>
                <c:pt idx="3941">
                  <c:v>2.4193183931354982E-110</c:v>
                </c:pt>
                <c:pt idx="3942">
                  <c:v>2.2600956017032029E-110</c:v>
                </c:pt>
                <c:pt idx="3943">
                  <c:v>2.1113517523495628E-110</c:v>
                </c:pt>
                <c:pt idx="3944">
                  <c:v>1.9723971936364889E-110</c:v>
                </c:pt>
                <c:pt idx="3945">
                  <c:v>1.8425876622101559E-110</c:v>
                </c:pt>
                <c:pt idx="3946">
                  <c:v>1.7213212956714474E-110</c:v>
                </c:pt>
                <c:pt idx="3947">
                  <c:v>1.608035842038593E-110</c:v>
                </c:pt>
                <c:pt idx="3948">
                  <c:v>1.5022060528636602E-110</c:v>
                </c:pt>
                <c:pt idx="3949">
                  <c:v>1.4033412479160767E-110</c:v>
                </c:pt>
                <c:pt idx="3950">
                  <c:v>1.3109830401418245E-110</c:v>
                </c:pt>
                <c:pt idx="3951">
                  <c:v>1.2247032103500758E-110</c:v>
                </c:pt>
                <c:pt idx="3952">
                  <c:v>1.1441017217732429E-110</c:v>
                </c:pt>
                <c:pt idx="3953">
                  <c:v>1.0688048652949445E-110</c:v>
                </c:pt>
                <c:pt idx="3954">
                  <c:v>9.9846352674622875E-111</c:v>
                </c:pt>
                <c:pt idx="3955">
                  <c:v>9.3275156823636548E-111</c:v>
                </c:pt>
                <c:pt idx="3956">
                  <c:v>8.7136431601324424E-111</c:v>
                </c:pt>
                <c:pt idx="3957">
                  <c:v>8.1401714784233243E-111</c:v>
                </c:pt>
                <c:pt idx="3958">
                  <c:v>7.6044417335457452E-111</c:v>
                </c:pt>
                <c:pt idx="3959">
                  <c:v>7.1039700124465781E-111</c:v>
                </c:pt>
                <c:pt idx="3960">
                  <c:v>6.6364358760375581E-111</c:v>
                </c:pt>
                <c:pt idx="3961">
                  <c:v>6.1996716004703996E-111</c:v>
                </c:pt>
                <c:pt idx="3962">
                  <c:v>5.791652126476702E-111</c:v>
                </c:pt>
                <c:pt idx="3963">
                  <c:v>5.4104856701727581E-111</c:v>
                </c:pt>
                <c:pt idx="3964">
                  <c:v>5.0544049517961873E-111</c:v>
                </c:pt>
                <c:pt idx="3965">
                  <c:v>4.721759001706421E-111</c:v>
                </c:pt>
                <c:pt idx="3966">
                  <c:v>4.4110055056575207E-111</c:v>
                </c:pt>
                <c:pt idx="3967">
                  <c:v>4.1207036538521563E-111</c:v>
                </c:pt>
                <c:pt idx="3968">
                  <c:v>3.8495074606213583E-111</c:v>
                </c:pt>
                <c:pt idx="3969">
                  <c:v>3.5961595237567079E-111</c:v>
                </c:pt>
                <c:pt idx="3970">
                  <c:v>3.3594851945600928E-111</c:v>
                </c:pt>
                <c:pt idx="3971">
                  <c:v>3.1383871315804314E-111</c:v>
                </c:pt>
                <c:pt idx="3972">
                  <c:v>2.9318402127857525E-111</c:v>
                </c:pt>
                <c:pt idx="3973">
                  <c:v>2.7388867825808932E-111</c:v>
                </c:pt>
                <c:pt idx="3974">
                  <c:v>2.5586322116335943E-111</c:v>
                </c:pt>
                <c:pt idx="3975">
                  <c:v>2.3902407489221081E-111</c:v>
                </c:pt>
                <c:pt idx="3976">
                  <c:v>2.2329316467723259E-111</c:v>
                </c:pt>
                <c:pt idx="3977">
                  <c:v>2.0859755409181391E-111</c:v>
                </c:pt>
                <c:pt idx="3978">
                  <c:v>1.9486910688011708E-111</c:v>
                </c:pt>
                <c:pt idx="3979">
                  <c:v>1.8204417104306177E-111</c:v>
                </c:pt>
                <c:pt idx="3980">
                  <c:v>1.7006328371558254E-111</c:v>
                </c:pt>
                <c:pt idx="3981">
                  <c:v>1.5887089546682304E-111</c:v>
                </c:pt>
                <c:pt idx="3982">
                  <c:v>1.48415112744983E-111</c:v>
                </c:pt>
                <c:pt idx="3983">
                  <c:v>1.3864745727266274E-111</c:v>
                </c:pt>
                <c:pt idx="3984">
                  <c:v>1.2952264127714078E-111</c:v>
                </c:pt>
                <c:pt idx="3985">
                  <c:v>1.2099835751343894E-111</c:v>
                </c:pt>
                <c:pt idx="3986">
                  <c:v>1.1303508310661572E-111</c:v>
                </c:pt>
                <c:pt idx="3987">
                  <c:v>1.0559589630380253E-111</c:v>
                </c:pt>
                <c:pt idx="3988">
                  <c:v>9.8646305286352301E-112</c:v>
                </c:pt>
                <c:pt idx="3989">
                  <c:v>9.2154088248387719E-112</c:v>
                </c:pt>
                <c:pt idx="3990">
                  <c:v>8.6089144000272551E-112</c:v>
                </c:pt>
                <c:pt idx="3991">
                  <c:v>8.0423352404328393E-112</c:v>
                </c:pt>
                <c:pt idx="3992">
                  <c:v>7.5130443995706559E-112</c:v>
                </c:pt>
                <c:pt idx="3993">
                  <c:v>7.0185878183911751E-112</c:v>
                </c:pt>
                <c:pt idx="3994">
                  <c:v>6.5566729470258514E-112</c:v>
                </c:pt>
                <c:pt idx="3995">
                  <c:v>6.125158115370703E-112</c:v>
                </c:pt>
                <c:pt idx="3996">
                  <c:v>5.7220426032245187E-112</c:v>
                </c:pt>
                <c:pt idx="3997">
                  <c:v>5.3454573639418363E-112</c:v>
                </c:pt>
                <c:pt idx="3998">
                  <c:v>4.9936563585908756E-112</c:v>
                </c:pt>
                <c:pt idx="3999">
                  <c:v>4.6650084604372173E-112</c:v>
                </c:pt>
                <c:pt idx="4000">
                  <c:v>4.3579898922183271E-112</c:v>
                </c:pt>
                <c:pt idx="4001">
                  <c:v>4.0711771611443371E-112</c:v>
                </c:pt>
                <c:pt idx="4002">
                  <c:v>3.8032404588681662E-112</c:v>
                </c:pt>
                <c:pt idx="4003">
                  <c:v>3.5529374958239312E-112</c:v>
                </c:pt>
                <c:pt idx="4004">
                  <c:v>3.3191077413465212E-112</c:v>
                </c:pt>
                <c:pt idx="4005">
                  <c:v>3.1006670428666431E-112</c:v>
                </c:pt>
                <c:pt idx="4006">
                  <c:v>2.8966025992332016E-112</c:v>
                </c:pt>
                <c:pt idx="4007">
                  <c:v>2.7059682648568077E-112</c:v>
                </c:pt>
                <c:pt idx="4008">
                  <c:v>2.5278801629020622E-112</c:v>
                </c:pt>
                <c:pt idx="4009">
                  <c:v>2.3615125871891583E-112</c:v>
                </c:pt>
                <c:pt idx="4010">
                  <c:v>2.2060941738039546E-112</c:v>
                </c:pt>
                <c:pt idx="4011">
                  <c:v>2.060904324666179E-112</c:v>
                </c:pt>
                <c:pt idx="4012">
                  <c:v>1.9252698664736145E-112</c:v>
                </c:pt>
                <c:pt idx="4013">
                  <c:v>1.7985619295314586E-112</c:v>
                </c:pt>
                <c:pt idx="4014">
                  <c:v>1.6801930319955255E-112</c:v>
                </c:pt>
                <c:pt idx="4015">
                  <c:v>1.5696143560103858E-112</c:v>
                </c:pt>
                <c:pt idx="4016">
                  <c:v>1.4663132031132353E-112</c:v>
                </c:pt>
                <c:pt idx="4017">
                  <c:v>1.3698106171054729E-112</c:v>
                </c:pt>
                <c:pt idx="4018">
                  <c:v>1.2796591633704154E-112</c:v>
                </c:pt>
                <c:pt idx="4019">
                  <c:v>1.195440854340951E-112</c:v>
                </c:pt>
                <c:pt idx="4020">
                  <c:v>1.1167652114985523E-112</c:v>
                </c:pt>
                <c:pt idx="4021">
                  <c:v>1.0432674549181028E-112</c:v>
                </c:pt>
                <c:pt idx="4022">
                  <c:v>9.7460681196434866E-113</c:v>
                </c:pt>
                <c:pt idx="4023">
                  <c:v>9.1046493729824604E-113</c:v>
                </c:pt>
                <c:pt idx="4024">
                  <c:v>8.5054443686755409E-113</c:v>
                </c:pt>
                <c:pt idx="4025">
                  <c:v>7.9456748903815084E-113</c:v>
                </c:pt>
                <c:pt idx="4026">
                  <c:v>7.4227455647294191E-113</c:v>
                </c:pt>
                <c:pt idx="4027">
                  <c:v>6.9342318278598487E-113</c:v>
                </c:pt>
                <c:pt idx="4028">
                  <c:v>6.4778686839250868E-113</c:v>
                </c:pt>
                <c:pt idx="4029">
                  <c:v>6.051540203427053E-113</c:v>
                </c:pt>
                <c:pt idx="4030">
                  <c:v>5.6532697127019188E-113</c:v>
                </c:pt>
                <c:pt idx="4031">
                  <c:v>5.2812106290649532E-113</c:v>
                </c:pt>
                <c:pt idx="4032">
                  <c:v>4.9336378991226915E-113</c:v>
                </c:pt>
                <c:pt idx="4033">
                  <c:v>4.6089400005561492E-113</c:v>
                </c:pt>
                <c:pt idx="4034">
                  <c:v>4.3056114702912973E-113</c:v>
                </c:pt>
                <c:pt idx="4035">
                  <c:v>4.0222459244136427E-113</c:v>
                </c:pt>
                <c:pt idx="4036">
                  <c:v>3.7575295374637234E-113</c:v>
                </c:pt>
                <c:pt idx="4037">
                  <c:v>3.5102349508802331E-113</c:v>
                </c:pt>
                <c:pt idx="4038">
                  <c:v>3.2792155823472652E-113</c:v>
                </c:pt>
                <c:pt idx="4039">
                  <c:v>3.0634003096609267E-113</c:v>
                </c:pt>
                <c:pt idx="4040">
                  <c:v>2.8617885044670611E-113</c:v>
                </c:pt>
                <c:pt idx="4041">
                  <c:v>2.6734453928439775E-113</c:v>
                </c:pt>
                <c:pt idx="4042">
                  <c:v>2.4974977212195147E-113</c:v>
                </c:pt>
                <c:pt idx="4043">
                  <c:v>2.3331297075274467E-113</c:v>
                </c:pt>
                <c:pt idx="4044">
                  <c:v>2.1795792588307468E-113</c:v>
                </c:pt>
                <c:pt idx="4045">
                  <c:v>2.0361344378747112E-113</c:v>
                </c:pt>
                <c:pt idx="4046">
                  <c:v>1.9021301621870994E-113</c:v>
                </c:pt>
                <c:pt idx="4047">
                  <c:v>1.776945120420655E-113</c:v>
                </c:pt>
                <c:pt idx="4048">
                  <c:v>1.6599988916406189E-113</c:v>
                </c:pt>
                <c:pt idx="4049">
                  <c:v>1.550749254200801E-113</c:v>
                </c:pt>
                <c:pt idx="4050">
                  <c:v>1.4486896717308005E-113</c:v>
                </c:pt>
                <c:pt idx="4051">
                  <c:v>1.3533469445781474E-113</c:v>
                </c:pt>
                <c:pt idx="4052">
                  <c:v>1.2642790158162665E-113</c:v>
                </c:pt>
                <c:pt idx="4053">
                  <c:v>1.1810729216458136E-113</c:v>
                </c:pt>
                <c:pt idx="4054">
                  <c:v>1.1033428766864064E-113</c:v>
                </c:pt>
                <c:pt idx="4055">
                  <c:v>1.0307284852812032E-113</c:v>
                </c:pt>
                <c:pt idx="4056">
                  <c:v>9.6289307052103315E-114</c:v>
                </c:pt>
                <c:pt idx="4057">
                  <c:v>8.9952211324059301E-114</c:v>
                </c:pt>
                <c:pt idx="4058">
                  <c:v>8.4032179374910939E-114</c:v>
                </c:pt>
                <c:pt idx="4059">
                  <c:v>7.8501762953419586E-114</c:v>
                </c:pt>
                <c:pt idx="4060">
                  <c:v>7.3335320262261259E-114</c:v>
                </c:pt>
                <c:pt idx="4061">
                  <c:v>6.8508897069733308E-114</c:v>
                </c:pt>
                <c:pt idx="4062">
                  <c:v>6.4000115645865632E-114</c:v>
                </c:pt>
                <c:pt idx="4063">
                  <c:v>5.9788071007988279E-114</c:v>
                </c:pt>
                <c:pt idx="4064">
                  <c:v>5.5853233994697725E-114</c:v>
                </c:pt>
                <c:pt idx="4065">
                  <c:v>5.2177360718823834E-114</c:v>
                </c:pt>
                <c:pt idx="4066">
                  <c:v>4.874340797957575E-114</c:v>
                </c:pt>
                <c:pt idx="4067">
                  <c:v>4.5535454241674912E-114</c:v>
                </c:pt>
                <c:pt idx="4068">
                  <c:v>4.2538625815094613E-114</c:v>
                </c:pt>
                <c:pt idx="4069">
                  <c:v>3.9739027893138112E-114</c:v>
                </c:pt>
                <c:pt idx="4070">
                  <c:v>3.712368012911319E-114</c:v>
                </c:pt>
                <c:pt idx="4071">
                  <c:v>3.4680456452903995E-114</c:v>
                </c:pt>
                <c:pt idx="4072">
                  <c:v>3.239802884839966E-114</c:v>
                </c:pt>
                <c:pt idx="4073">
                  <c:v>3.026581483110338E-114</c:v>
                </c:pt>
                <c:pt idx="4074">
                  <c:v>2.8273928382401733E-114</c:v>
                </c:pt>
                <c:pt idx="4075">
                  <c:v>2.64131341130008E-114</c:v>
                </c:pt>
                <c:pt idx="4076">
                  <c:v>2.4674804443007656E-114</c:v>
                </c:pt>
                <c:pt idx="4077">
                  <c:v>2.305087960012252E-114</c:v>
                </c:pt>
                <c:pt idx="4078">
                  <c:v>2.1533830250473031E-114</c:v>
                </c:pt>
                <c:pt idx="4079">
                  <c:v>2.0116622588828355E-114</c:v>
                </c:pt>
                <c:pt idx="4080">
                  <c:v>1.8792685726333785E-114</c:v>
                </c:pt>
                <c:pt idx="4081">
                  <c:v>1.7555881224558921E-114</c:v>
                </c:pt>
                <c:pt idx="4082">
                  <c:v>1.6400474634603922E-114</c:v>
                </c:pt>
                <c:pt idx="4083">
                  <c:v>1.5321108909304807E-114</c:v>
                </c:pt>
                <c:pt idx="4084">
                  <c:v>1.431277956526336E-114</c:v>
                </c:pt>
                <c:pt idx="4085">
                  <c:v>1.3370811479540338E-114</c:v>
                </c:pt>
                <c:pt idx="4086">
                  <c:v>1.2490837213429695E-114</c:v>
                </c:pt>
                <c:pt idx="4087">
                  <c:v>1.1668776762811991E-114</c:v>
                </c:pt>
                <c:pt idx="4088">
                  <c:v>1.090081864119936E-114</c:v>
                </c:pt>
                <c:pt idx="4089">
                  <c:v>1.0183402207763533E-114</c:v>
                </c:pt>
                <c:pt idx="4090">
                  <c:v>9.5132011584107461E-115</c:v>
                </c:pt>
                <c:pt idx="4091">
                  <c:v>8.8871081033598174E-115</c:v>
                </c:pt>
                <c:pt idx="4092">
                  <c:v>8.3022201597173076E-115</c:v>
                </c:pt>
                <c:pt idx="4093">
                  <c:v>7.7558254922496462E-115</c:v>
                </c:pt>
                <c:pt idx="4094">
                  <c:v>7.2453907399484921E-115</c:v>
                </c:pt>
                <c:pt idx="4095">
                  <c:v>6.7685492700925265E-115</c:v>
                </c:pt>
                <c:pt idx="4096">
                  <c:v>6.3230902053456081E-115</c:v>
                </c:pt>
                <c:pt idx="4097">
                  <c:v>5.9069481730153692E-115</c:v>
                </c:pt>
                <c:pt idx="4098">
                  <c:v>5.518193728944672E-115</c:v>
                </c:pt>
                <c:pt idx="4099">
                  <c:v>5.1550244116362374E-115</c:v>
                </c:pt>
                <c:pt idx="4100">
                  <c:v>4.8157563851328824E-115</c:v>
                </c:pt>
                <c:pt idx="4101">
                  <c:v>4.4988166319055317E-115</c:v>
                </c:pt>
                <c:pt idx="4102">
                  <c:v>4.2027356595513003E-115</c:v>
                </c:pt>
                <c:pt idx="4103">
                  <c:v>3.9261406874862373E-115</c:v>
                </c:pt>
                <c:pt idx="4104">
                  <c:v>3.6677492820427874E-115</c:v>
                </c:pt>
                <c:pt idx="4105">
                  <c:v>3.4263634104610873E-115</c:v>
                </c:pt>
                <c:pt idx="4106">
                  <c:v>3.2008638862053976E-115</c:v>
                </c:pt>
                <c:pt idx="4107">
                  <c:v>2.9902051798513617E-115</c:v>
                </c:pt>
                <c:pt idx="4108">
                  <c:v>2.7934105714847491E-115</c:v>
                </c:pt>
                <c:pt idx="4109">
                  <c:v>2.6095676221357605E-115</c:v>
                </c:pt>
                <c:pt idx="4110">
                  <c:v>2.4378239432521843E-115</c:v>
                </c:pt>
                <c:pt idx="4111">
                  <c:v>2.2773832445965445E-115</c:v>
                </c:pt>
                <c:pt idx="4112">
                  <c:v>2.1275016422433106E-115</c:v>
                </c:pt>
                <c:pt idx="4113">
                  <c:v>1.98748420955817E-115</c:v>
                </c:pt>
                <c:pt idx="4114">
                  <c:v>1.8566817551679772E-115</c:v>
                </c:pt>
                <c:pt idx="4115">
                  <c:v>1.7344878129824182E-115</c:v>
                </c:pt>
                <c:pt idx="4116">
                  <c:v>1.6203358303116154E-115</c:v>
                </c:pt>
                <c:pt idx="4117">
                  <c:v>1.5136965410423703E-115</c:v>
                </c:pt>
                <c:pt idx="4118">
                  <c:v>1.4140755116937635E-115</c:v>
                </c:pt>
                <c:pt idx="4119">
                  <c:v>1.3210108489743898E-115</c:v>
                </c:pt>
                <c:pt idx="4120">
                  <c:v>1.234071058212311E-115</c:v>
                </c:pt>
                <c:pt idx="4121">
                  <c:v>1.152853042728325E-115</c:v>
                </c:pt>
                <c:pt idx="4122">
                  <c:v>1.0769802348766394E-115</c:v>
                </c:pt>
                <c:pt idx="4123">
                  <c:v>1.0061008500875106E-115</c:v>
                </c:pt>
                <c:pt idx="4124">
                  <c:v>9.3988625581671543E-116</c:v>
                </c:pt>
                <c:pt idx="4125">
                  <c:v>8.7802944783947609E-116</c:v>
                </c:pt>
                <c:pt idx="4126">
                  <c:v>8.202436268241732E-116</c:v>
                </c:pt>
                <c:pt idx="4127">
                  <c:v>7.6626086858612584E-116</c:v>
                </c:pt>
                <c:pt idx="4128">
                  <c:v>7.1583088185606382E-116</c:v>
                </c:pt>
                <c:pt idx="4129">
                  <c:v>6.6871984780368041E-116</c:v>
                </c:pt>
                <c:pt idx="4130">
                  <c:v>6.2470933593571296E-116</c:v>
                </c:pt>
                <c:pt idx="4131">
                  <c:v>5.8359529134210875E-116</c:v>
                </c:pt>
                <c:pt idx="4132">
                  <c:v>5.4518708859463765E-116</c:v>
                </c:pt>
                <c:pt idx="4133">
                  <c:v>5.0930664791135032E-116</c:v>
                </c:pt>
                <c:pt idx="4134">
                  <c:v>4.7578760948897403E-116</c:v>
                </c:pt>
                <c:pt idx="4135">
                  <c:v>4.444745621750356E-116</c:v>
                </c:pt>
                <c:pt idx="4136">
                  <c:v>4.1522232290344635E-116</c:v>
                </c:pt>
                <c:pt idx="4137">
                  <c:v>3.8789526355264931E-116</c:v>
                </c:pt>
                <c:pt idx="4138">
                  <c:v>3.6236668210530457E-116</c:v>
                </c:pt>
                <c:pt idx="4139">
                  <c:v>3.3851821519389119E-116</c:v>
                </c:pt>
                <c:pt idx="4140">
                  <c:v>3.1623928930849163E-116</c:v>
                </c:pt>
                <c:pt idx="4141">
                  <c:v>2.954266081222815E-116</c:v>
                </c:pt>
                <c:pt idx="4142">
                  <c:v>2.7598367355770721E-116</c:v>
                </c:pt>
                <c:pt idx="4143">
                  <c:v>2.5782033837277257E-116</c:v>
                </c:pt>
                <c:pt idx="4144">
                  <c:v>2.4085238819299954E-116</c:v>
                </c:pt>
                <c:pt idx="4145">
                  <c:v>2.2500115105115204E-116</c:v>
                </c:pt>
                <c:pt idx="4146">
                  <c:v>2.1019313262435314E-116</c:v>
                </c:pt>
                <c:pt idx="4147">
                  <c:v>1.9635967547736995E-116</c:v>
                </c:pt>
                <c:pt idx="4148">
                  <c:v>1.8343664073214724E-116</c:v>
                </c:pt>
                <c:pt idx="4149">
                  <c:v>1.7136411068764897E-116</c:v>
                </c:pt>
                <c:pt idx="4150">
                  <c:v>1.6008611101120368E-116</c:v>
                </c:pt>
                <c:pt idx="4151">
                  <c:v>1.4955035121329247E-116</c:v>
                </c:pt>
                <c:pt idx="4152">
                  <c:v>1.3970798220249029E-116</c:v>
                </c:pt>
                <c:pt idx="4153">
                  <c:v>1.3051336979646291E-116</c:v>
                </c:pt>
                <c:pt idx="4154">
                  <c:v>1.2192388313890233E-116</c:v>
                </c:pt>
                <c:pt idx="4155">
                  <c:v>1.1389969704139527E-116</c:v>
                </c:pt>
                <c:pt idx="4156">
                  <c:v>1.0640360733378151E-116</c:v>
                </c:pt>
                <c:pt idx="4157">
                  <c:v>9.9400858366873739E-117</c:v>
                </c:pt>
                <c:pt idx="4158">
                  <c:v>9.2858981867754565E-117</c:v>
                </c:pt>
                <c:pt idx="4159">
                  <c:v>8.6747646400502275E-117</c:v>
                </c:pt>
                <c:pt idx="4160">
                  <c:v>8.1038516734369856E-117</c:v>
                </c:pt>
                <c:pt idx="4161">
                  <c:v>7.5705122467377028E-117</c:v>
                </c:pt>
                <c:pt idx="4162">
                  <c:v>7.0722735296188171E-117</c:v>
                </c:pt>
                <c:pt idx="4163">
                  <c:v>6.6068254363237343E-117</c:v>
                </c:pt>
                <c:pt idx="4164">
                  <c:v>6.1720099149512073E-117</c:v>
                </c:pt>
                <c:pt idx="4165">
                  <c:v>5.7658109416392658E-117</c:v>
                </c:pt>
                <c:pt idx="4166">
                  <c:v>5.3863451732627183E-117</c:v>
                </c:pt>
                <c:pt idx="4167">
                  <c:v>5.0318532153053986E-117</c:v>
                </c:pt>
                <c:pt idx="4168">
                  <c:v>4.7006914644206213E-117</c:v>
                </c:pt>
                <c:pt idx="4169">
                  <c:v>4.3913244878578568E-117</c:v>
                </c:pt>
                <c:pt idx="4170">
                  <c:v>4.1023179044227836E-117</c:v>
                </c:pt>
                <c:pt idx="4171">
                  <c:v>3.8323317339632854E-117</c:v>
                </c:pt>
                <c:pt idx="4172">
                  <c:v>3.5801141845462471E-117</c:v>
                </c:pt>
                <c:pt idx="4173">
                  <c:v>3.3444958485193673E-117</c:v>
                </c:pt>
                <c:pt idx="4174">
                  <c:v>3.1243842805480193E-117</c:v>
                </c:pt>
                <c:pt idx="4175">
                  <c:v>2.9187589324881882E-117</c:v>
                </c:pt>
                <c:pt idx="4176">
                  <c:v>2.7266664216110189E-117</c:v>
                </c:pt>
                <c:pt idx="4177">
                  <c:v>2.5472161102400758E-117</c:v>
                </c:pt>
                <c:pt idx="4178">
                  <c:v>2.3795759763062769E-117</c:v>
                </c:pt>
                <c:pt idx="4179">
                  <c:v>2.2229687556743233E-117</c:v>
                </c:pt>
                <c:pt idx="4180">
                  <c:v>2.0766683383545023E-117</c:v>
                </c:pt>
                <c:pt idx="4181">
                  <c:v>1.9399964018908874E-117</c:v>
                </c:pt>
                <c:pt idx="4182">
                  <c:v>1.8123192663166214E-117</c:v>
                </c:pt>
                <c:pt idx="4183">
                  <c:v>1.6930449560942793E-117</c:v>
                </c:pt>
                <c:pt idx="4184">
                  <c:v>1.5816204554189763E-117</c:v>
                </c:pt>
                <c:pt idx="4185">
                  <c:v>1.4775291441584315E-117</c:v>
                </c:pt>
                <c:pt idx="4186">
                  <c:v>1.3802884025417078E-117</c:v>
                </c:pt>
                <c:pt idx="4187">
                  <c:v>1.28944737349076E-117</c:v>
                </c:pt>
                <c:pt idx="4188">
                  <c:v>1.2045848722198323E-117</c:v>
                </c:pt>
                <c:pt idx="4189">
                  <c:v>1.1253074334105561E-117</c:v>
                </c:pt>
                <c:pt idx="4190">
                  <c:v>1.0512474869084648E-117</c:v>
                </c:pt>
                <c:pt idx="4191">
                  <c:v>9.8206165348253911E-118</c:v>
                </c:pt>
                <c:pt idx="4192">
                  <c:v>9.1742915274606088E-118</c:v>
                </c:pt>
                <c:pt idx="4193">
                  <c:v>8.5705031585709898E-118</c:v>
                </c:pt>
                <c:pt idx="4194">
                  <c:v>8.0064519610275372E-118</c:v>
                </c:pt>
                <c:pt idx="4195">
                  <c:v>7.479522709251298E-118</c:v>
                </c:pt>
                <c:pt idx="4196">
                  <c:v>6.987272293709759E-118</c:v>
                </c:pt>
                <c:pt idx="4197">
                  <c:v>6.5274183934299649E-118</c:v>
                </c:pt>
                <c:pt idx="4198">
                  <c:v>6.0978288940084152E-118</c:v>
                </c:pt>
                <c:pt idx="4199">
                  <c:v>5.6965120020543154E-118</c:v>
                </c:pt>
                <c:pt idx="4200">
                  <c:v>5.3216070102317443E-118</c:v>
                </c:pt>
                <c:pt idx="4201">
                  <c:v>4.9713756700828279E-118</c:v>
                </c:pt>
                <c:pt idx="4202">
                  <c:v>4.64419413263198E-118</c:v>
                </c:pt>
                <c:pt idx="4203">
                  <c:v>4.3385454194037916E-118</c:v>
                </c:pt>
                <c:pt idx="4204">
                  <c:v>4.0530123889464062E-118</c:v>
                </c:pt>
                <c:pt idx="4205">
                  <c:v>3.7862711662496461E-118</c:v>
                </c:pt>
                <c:pt idx="4206">
                  <c:v>3.5370850045933637E-118</c:v>
                </c:pt>
                <c:pt idx="4207">
                  <c:v>3.3042985513664422E-118</c:v>
                </c:pt>
                <c:pt idx="4208">
                  <c:v>3.0868324912699083E-118</c:v>
                </c:pt>
                <c:pt idx="4209">
                  <c:v>2.8836785420673347E-118</c:v>
                </c:pt>
                <c:pt idx="4210">
                  <c:v>2.6938947796803155E-118</c:v>
                </c:pt>
                <c:pt idx="4211">
                  <c:v>2.5166012709537999E-118</c:v>
                </c:pt>
                <c:pt idx="4212">
                  <c:v>2.3509759938425855E-118</c:v>
                </c:pt>
                <c:pt idx="4213">
                  <c:v>2.1962510261028947E-118</c:v>
                </c:pt>
                <c:pt idx="4214">
                  <c:v>2.0517089848178969E-118</c:v>
                </c:pt>
                <c:pt idx="4215">
                  <c:v>1.9166797002490137E-118</c:v>
                </c:pt>
                <c:pt idx="4216">
                  <c:v>1.79053710859131E-118</c:v>
                </c:pt>
                <c:pt idx="4217">
                  <c:v>1.6726963492262188E-118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AF0-4786-BD80-A8F062734006}"/>
            </c:ext>
          </c:extLst>
        </c:ser>
        <c:ser>
          <c:idx val="3"/>
          <c:order val="3"/>
          <c:tx>
            <c:strRef>
              <c:f>'different sickness period'!$F$7</c:f>
              <c:strCache>
                <c:ptCount val="1"/>
                <c:pt idx="0">
                  <c:v>s=20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'different sickness period'!$B$8:$B$4225</c:f>
              <c:numCache>
                <c:formatCode>General</c:formatCode>
                <c:ptCount val="42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</c:numCache>
            </c:numRef>
          </c:xVal>
          <c:yVal>
            <c:numRef>
              <c:f>'different sickness period'!$F$8:$F$4225</c:f>
              <c:numCache>
                <c:formatCode>General</c:formatCode>
                <c:ptCount val="4218"/>
                <c:pt idx="0">
                  <c:v>0</c:v>
                </c:pt>
                <c:pt idx="1">
                  <c:v>7.1428571428571425E-2</c:v>
                </c:pt>
                <c:pt idx="2">
                  <c:v>0.16971928061242347</c:v>
                </c:pt>
                <c:pt idx="3">
                  <c:v>0.30913226619478112</c:v>
                </c:pt>
                <c:pt idx="4">
                  <c:v>0.5108540978263556</c:v>
                </c:pt>
                <c:pt idx="5">
                  <c:v>0.80643258188038913</c:v>
                </c:pt>
                <c:pt idx="6">
                  <c:v>1.2429062791525631</c:v>
                </c:pt>
                <c:pt idx="7">
                  <c:v>1.890465755997621</c:v>
                </c:pt>
                <c:pt idx="8">
                  <c:v>2.8538966721374686</c:v>
                </c:pt>
                <c:pt idx="9">
                  <c:v>4.2896715550539017</c:v>
                </c:pt>
                <c:pt idx="10">
                  <c:v>6.4314776306950643</c:v>
                </c:pt>
                <c:pt idx="11">
                  <c:v>9.628341357782606</c:v>
                </c:pt>
                <c:pt idx="12">
                  <c:v>14.401557619030919</c:v>
                </c:pt>
                <c:pt idx="13">
                  <c:v>21.529680517450306</c:v>
                </c:pt>
                <c:pt idx="14">
                  <c:v>32.175366443038534</c:v>
                </c:pt>
                <c:pt idx="15">
                  <c:v>48.074585730018143</c:v>
                </c:pt>
                <c:pt idx="16">
                  <c:v>71.818661314536598</c:v>
                </c:pt>
                <c:pt idx="17">
                  <c:v>107.27421073219071</c:v>
                </c:pt>
                <c:pt idx="18">
                  <c:v>160.20738431062333</c:v>
                </c:pt>
                <c:pt idx="19">
                  <c:v>239.209481923222</c:v>
                </c:pt>
                <c:pt idx="20">
                  <c:v>357.06432665015012</c:v>
                </c:pt>
                <c:pt idx="21">
                  <c:v>532.75685078839354</c:v>
                </c:pt>
                <c:pt idx="22">
                  <c:v>794.39840052066097</c:v>
                </c:pt>
                <c:pt idx="23">
                  <c:v>1183.4316217962562</c:v>
                </c:pt>
                <c:pt idx="24">
                  <c:v>1760.55287004358</c:v>
                </c:pt>
                <c:pt idx="25">
                  <c:v>2613.7886787096982</c:v>
                </c:pt>
                <c:pt idx="26">
                  <c:v>3868.9387408690645</c:v>
                </c:pt>
                <c:pt idx="27">
                  <c:v>5701.8622626556817</c:v>
                </c:pt>
                <c:pt idx="28">
                  <c:v>8350.3601239762229</c:v>
                </c:pt>
                <c:pt idx="29">
                  <c:v>12120.136567135149</c:v>
                </c:pt>
                <c:pt idx="30">
                  <c:v>17374.495325642285</c:v>
                </c:pt>
                <c:pt idx="31">
                  <c:v>24493.14848576966</c:v>
                </c:pt>
                <c:pt idx="32">
                  <c:v>33788.127840474088</c:v>
                </c:pt>
                <c:pt idx="33">
                  <c:v>45383.612750163273</c:v>
                </c:pt>
                <c:pt idx="34">
                  <c:v>59102.429492212788</c:v>
                </c:pt>
                <c:pt idx="35">
                  <c:v>74430.047341968922</c:v>
                </c:pt>
                <c:pt idx="36">
                  <c:v>90604.554593222114</c:v>
                </c:pt>
                <c:pt idx="37">
                  <c:v>106802.65053833472</c:v>
                </c:pt>
                <c:pt idx="38">
                  <c:v>122322.94734888707</c:v>
                </c:pt>
                <c:pt idx="39">
                  <c:v>136680.67282918651</c:v>
                </c:pt>
                <c:pt idx="40">
                  <c:v>149604.52652557587</c:v>
                </c:pt>
                <c:pt idx="41">
                  <c:v>160983.03187109294</c:v>
                </c:pt>
                <c:pt idx="42">
                  <c:v>170806.56627438503</c:v>
                </c:pt>
                <c:pt idx="43">
                  <c:v>179124.45560090372</c:v>
                </c:pt>
                <c:pt idx="44">
                  <c:v>186017.90110571342</c:v>
                </c:pt>
                <c:pt idx="45">
                  <c:v>191583.9396654827</c:v>
                </c:pt>
                <c:pt idx="46">
                  <c:v>195926.0808091276</c:v>
                </c:pt>
                <c:pt idx="47">
                  <c:v>199148.82244368733</c:v>
                </c:pt>
                <c:pt idx="48">
                  <c:v>201354.42897239266</c:v>
                </c:pt>
                <c:pt idx="49">
                  <c:v>202641.05729066551</c:v>
                </c:pt>
                <c:pt idx="50">
                  <c:v>203101.7056244367</c:v>
                </c:pt>
                <c:pt idx="51">
                  <c:v>202823.67547708796</c:v>
                </c:pt>
                <c:pt idx="52">
                  <c:v>201888.35848203703</c:v>
                </c:pt>
                <c:pt idx="53">
                  <c:v>200371.23058639216</c:v>
                </c:pt>
                <c:pt idx="54">
                  <c:v>198341.9783036412</c:v>
                </c:pt>
                <c:pt idx="55">
                  <c:v>195864.70786440786</c:v>
                </c:pt>
                <c:pt idx="56">
                  <c:v>192998.20461203239</c:v>
                </c:pt>
                <c:pt idx="57">
                  <c:v>189796.22069561112</c:v>
                </c:pt>
                <c:pt idx="58">
                  <c:v>186307.77619716679</c:v>
                </c:pt>
                <c:pt idx="59">
                  <c:v>182577.46360199779</c:v>
                </c:pt>
                <c:pt idx="60">
                  <c:v>178645.74878586782</c:v>
                </c:pt>
                <c:pt idx="61">
                  <c:v>174549.26395447328</c:v>
                </c:pt>
                <c:pt idx="62">
                  <c:v>170321.08955358493</c:v>
                </c:pt>
                <c:pt idx="63">
                  <c:v>165991.0232844752</c:v>
                </c:pt>
                <c:pt idx="64">
                  <c:v>161585.83515004025</c:v>
                </c:pt>
                <c:pt idx="65">
                  <c:v>157129.508018152</c:v>
                </c:pt>
                <c:pt idx="66">
                  <c:v>152643.46358608938</c:v>
                </c:pt>
                <c:pt idx="67">
                  <c:v>148146.77390931873</c:v>
                </c:pt>
                <c:pt idx="68">
                  <c:v>143656.35885184797</c:v>
                </c:pt>
                <c:pt idx="69">
                  <c:v>139187.16994702566</c:v>
                </c:pt>
                <c:pt idx="70">
                  <c:v>134752.36124369717</c:v>
                </c:pt>
                <c:pt idx="71">
                  <c:v>130363.4477652357</c:v>
                </c:pt>
                <c:pt idx="72">
                  <c:v>126030.45223705874</c:v>
                </c:pt>
                <c:pt idx="73">
                  <c:v>121762.04074842359</c:v>
                </c:pt>
                <c:pt idx="74">
                  <c:v>117565.64801147307</c:v>
                </c:pt>
                <c:pt idx="75">
                  <c:v>113447.59286834205</c:v>
                </c:pt>
                <c:pt idx="76">
                  <c:v>109413.18467838474</c:v>
                </c:pt>
                <c:pt idx="77">
                  <c:v>105466.82119430832</c:v>
                </c:pt>
                <c:pt idx="78">
                  <c:v>101612.07850975482</c:v>
                </c:pt>
                <c:pt idx="79">
                  <c:v>97851.793632829358</c:v>
                </c:pt>
                <c:pt idx="80">
                  <c:v>94188.140211104794</c:v>
                </c:pt>
                <c:pt idx="81">
                  <c:v>90622.697904395318</c:v>
                </c:pt>
                <c:pt idx="82">
                  <c:v>87156.515872567586</c:v>
                </c:pt>
                <c:pt idx="83">
                  <c:v>83790.170817203718</c:v>
                </c:pt>
                <c:pt idx="84">
                  <c:v>80523.819988297138</c:v>
                </c:pt>
                <c:pt idx="85">
                  <c:v>77357.24954053016</c:v>
                </c:pt>
                <c:pt idx="86">
                  <c:v>74289.918598168049</c:v>
                </c:pt>
                <c:pt idx="87">
                  <c:v>71320.999363282623</c:v>
                </c:pt>
                <c:pt idx="88">
                  <c:v>68449.413578927619</c:v>
                </c:pt>
                <c:pt idx="89">
                  <c:v>65673.865637041759</c:v>
                </c:pt>
                <c:pt idx="90">
                  <c:v>62992.872600245675</c:v>
                </c:pt>
                <c:pt idx="91">
                  <c:v>60404.791387305646</c:v>
                </c:pt>
                <c:pt idx="92">
                  <c:v>57907.84335382664</c:v>
                </c:pt>
                <c:pt idx="93">
                  <c:v>55500.136482670481</c:v>
                </c:pt>
                <c:pt idx="94">
                  <c:v>53179.685382626601</c:v>
                </c:pt>
                <c:pt idx="95">
                  <c:v>50944.429278943644</c:v>
                </c:pt>
                <c:pt idx="96">
                  <c:v>48792.24816541039</c:v>
                </c:pt>
                <c:pt idx="97">
                  <c:v>46720.977274701632</c:v>
                </c:pt>
                <c:pt idx="98">
                  <c:v>44728.420011627706</c:v>
                </c:pt>
                <c:pt idx="99">
                  <c:v>42812.359482694672</c:v>
                </c:pt>
                <c:pt idx="100">
                  <c:v>40970.568744945078</c:v>
                </c:pt>
                <c:pt idx="101">
                  <c:v>39200.819887359517</c:v>
                </c:pt>
                <c:pt idx="102">
                  <c:v>37500.892049109447</c:v>
                </c:pt>
                <c:pt idx="103">
                  <c:v>35868.57847061802</c:v>
                </c:pt>
                <c:pt idx="104">
                  <c:v>34301.692665664537</c:v>
                </c:pt>
                <c:pt idx="105">
                  <c:v>32798.073795619959</c:v>
                </c:pt>
                <c:pt idx="106">
                  <c:v>31355.591320286447</c:v>
                </c:pt>
                <c:pt idx="107">
                  <c:v>29972.148993697207</c:v>
                </c:pt>
                <c:pt idx="108">
                  <c:v>28645.688267579779</c:v>
                </c:pt>
                <c:pt idx="109">
                  <c:v>27374.191159963397</c:v>
                </c:pt>
                <c:pt idx="110">
                  <c:v>26155.68264158973</c:v>
                </c:pt>
                <c:pt idx="111">
                  <c:v>24988.232588336836</c:v>
                </c:pt>
                <c:pt idx="112">
                  <c:v>23869.95734376246</c:v>
                </c:pt>
                <c:pt idx="113">
                  <c:v>22799.020932089457</c:v>
                </c:pt>
                <c:pt idx="114">
                  <c:v>21773.635958470142</c:v>
                </c:pt>
                <c:pt idx="115">
                  <c:v>20792.064230155771</c:v>
                </c:pt>
                <c:pt idx="116">
                  <c:v>19852.617129241669</c:v>
                </c:pt>
                <c:pt idx="117">
                  <c:v>18953.655764939322</c:v>
                </c:pt>
                <c:pt idx="118">
                  <c:v>18093.590930825609</c:v>
                </c:pt>
                <c:pt idx="119">
                  <c:v>17270.882890220655</c:v>
                </c:pt>
                <c:pt idx="120">
                  <c:v>16484.04101073369</c:v>
                </c:pt>
                <c:pt idx="121">
                  <c:v>15731.623267076793</c:v>
                </c:pt>
                <c:pt idx="122">
                  <c:v>15012.235629466508</c:v>
                </c:pt>
                <c:pt idx="123">
                  <c:v>14324.531353300385</c:v>
                </c:pt>
                <c:pt idx="124">
                  <c:v>13667.210184298612</c:v>
                </c:pt>
                <c:pt idx="125">
                  <c:v>13039.0174919292</c:v>
                </c:pt>
                <c:pt idx="126">
                  <c:v>12438.743342679101</c:v>
                </c:pt>
                <c:pt idx="127">
                  <c:v>11865.221523584069</c:v>
                </c:pt>
                <c:pt idx="128">
                  <c:v>11317.32852537864</c:v>
                </c:pt>
                <c:pt idx="129">
                  <c:v>10793.982493666583</c:v>
                </c:pt>
                <c:pt idx="130">
                  <c:v>10294.142155634385</c:v>
                </c:pt>
                <c:pt idx="131">
                  <c:v>9816.8057290290726</c:v>
                </c:pt>
                <c:pt idx="132">
                  <c:v>9361.009819391018</c:v>
                </c:pt>
                <c:pt idx="133">
                  <c:v>8925.8283108663236</c:v>
                </c:pt>
                <c:pt idx="134">
                  <c:v>8510.3712553170299</c:v>
                </c:pt>
                <c:pt idx="135">
                  <c:v>8113.7837638956789</c:v>
                </c:pt>
                <c:pt idx="136">
                  <c:v>7735.2449047493137</c:v>
                </c:pt>
                <c:pt idx="137">
                  <c:v>7373.9666100626609</c:v>
                </c:pt>
                <c:pt idx="138">
                  <c:v>7029.1925952372158</c:v>
                </c:pt>
                <c:pt idx="139">
                  <c:v>6700.1972926287681</c:v>
                </c:pt>
                <c:pt idx="140">
                  <c:v>6386.2848019272087</c:v>
                </c:pt>
                <c:pt idx="141">
                  <c:v>6086.7878589564207</c:v>
                </c:pt>
                <c:pt idx="142">
                  <c:v>5801.0668243958098</c:v>
                </c:pt>
                <c:pt idx="143">
                  <c:v>5528.5086936761045</c:v>
                </c:pt>
                <c:pt idx="144">
                  <c:v>5268.52612907806</c:v>
                </c:pt>
                <c:pt idx="145">
                  <c:v>5020.5565148615724</c:v>
                </c:pt>
                <c:pt idx="146">
                  <c:v>4784.0610360723822</c:v>
                </c:pt>
                <c:pt idx="147">
                  <c:v>4558.5237815122582</c:v>
                </c:pt>
                <c:pt idx="148">
                  <c:v>4343.4508712146426</c:v>
                </c:pt>
                <c:pt idx="149">
                  <c:v>4138.3696086395867</c:v>
                </c:pt>
                <c:pt idx="150">
                  <c:v>3942.8276576881181</c:v>
                </c:pt>
                <c:pt idx="151">
                  <c:v>3756.3922445355684</c:v>
                </c:pt>
                <c:pt idx="152">
                  <c:v>3578.6493841946985</c:v>
                </c:pt>
                <c:pt idx="153">
                  <c:v>3409.2031316416005</c:v>
                </c:pt>
                <c:pt idx="154">
                  <c:v>3247.6748572693023</c:v>
                </c:pt>
                <c:pt idx="155">
                  <c:v>3093.7025463748791</c:v>
                </c:pt>
                <c:pt idx="156">
                  <c:v>2946.9401223347772</c:v>
                </c:pt>
                <c:pt idx="157">
                  <c:v>2807.0567930792777</c:v>
                </c:pt>
                <c:pt idx="158">
                  <c:v>2673.7364204398168</c:v>
                </c:pt>
                <c:pt idx="159">
                  <c:v>2546.6769119116038</c:v>
                </c:pt>
                <c:pt idx="160">
                  <c:v>2425.5896343480595</c:v>
                </c:pt>
                <c:pt idx="161">
                  <c:v>2310.1988490824583</c:v>
                </c:pt>
                <c:pt idx="162">
                  <c:v>2200.2411679553688</c:v>
                </c:pt>
                <c:pt idx="163">
                  <c:v>2095.4650297135058</c:v>
                </c:pt>
                <c:pt idx="164">
                  <c:v>1995.6301962361317</c:v>
                </c:pt>
                <c:pt idx="165">
                  <c:v>1900.5072680386927</c:v>
                </c:pt>
                <c:pt idx="166">
                  <c:v>1809.8772184996931</c:v>
                </c:pt>
                <c:pt idx="167">
                  <c:v>1723.5309462555269</c:v>
                </c:pt>
                <c:pt idx="168">
                  <c:v>1641.2688452088555</c:v>
                </c:pt>
                <c:pt idx="169">
                  <c:v>1562.9003915988615</c:v>
                </c:pt>
                <c:pt idx="170">
                  <c:v>1488.2437475861088</c:v>
                </c:pt>
                <c:pt idx="171">
                  <c:v>1417.1253808105721</c:v>
                </c:pt>
                <c:pt idx="172">
                  <c:v>1349.3796993884764</c:v>
                </c:pt>
                <c:pt idx="173">
                  <c:v>1284.8487018217436</c:v>
                </c:pt>
                <c:pt idx="174">
                  <c:v>1223.3816413029142</c:v>
                </c:pt>
                <c:pt idx="175">
                  <c:v>1164.8347039082528</c:v>
                </c:pt>
                <c:pt idx="176">
                  <c:v>1109.0707001822461</c:v>
                </c:pt>
                <c:pt idx="177">
                  <c:v>1055.9587696277283</c:v>
                </c:pt>
                <c:pt idx="178">
                  <c:v>1005.3740976273201</c:v>
                </c:pt>
                <c:pt idx="179">
                  <c:v>957.19764433367902</c:v>
                </c:pt>
                <c:pt idx="180">
                  <c:v>911.31588507809454</c:v>
                </c:pt>
                <c:pt idx="181">
                  <c:v>867.62056185921233</c:v>
                </c:pt>
                <c:pt idx="182">
                  <c:v>826.00844548601572</c:v>
                </c:pt>
                <c:pt idx="183">
                  <c:v>786.3811079616064</c:v>
                </c:pt>
                <c:pt idx="184">
                  <c:v>748.64470470674803</c:v>
                </c:pt>
                <c:pt idx="185">
                  <c:v>712.70976623451338</c:v>
                </c:pt>
                <c:pt idx="186">
                  <c:v>678.49099889968261</c:v>
                </c:pt>
                <c:pt idx="187">
                  <c:v>645.9070943587285</c:v>
                </c:pt>
                <c:pt idx="188">
                  <c:v>614.8805473882735</c:v>
                </c:pt>
                <c:pt idx="189">
                  <c:v>585.33748172178196</c:v>
                </c:pt>
                <c:pt idx="190">
                  <c:v>557.20748357593573</c:v>
                </c:pt>
                <c:pt idx="191">
                  <c:v>530.42344254962075</c:v>
                </c:pt>
                <c:pt idx="192">
                  <c:v>504.9213995896983</c:v>
                </c:pt>
                <c:pt idx="193">
                  <c:v>480.64040172874496</c:v>
                </c:pt>
                <c:pt idx="194">
                  <c:v>457.52236331070264</c:v>
                </c:pt>
                <c:pt idx="195">
                  <c:v>435.51193343087772</c:v>
                </c:pt>
                <c:pt idx="196">
                  <c:v>414.55636932695984</c:v>
                </c:pt>
                <c:pt idx="197">
                  <c:v>394.60541546768974</c:v>
                </c:pt>
                <c:pt idx="198">
                  <c:v>375.61118809549009</c:v>
                </c:pt>
                <c:pt idx="199">
                  <c:v>357.52806498878033</c:v>
                </c:pt>
                <c:pt idx="200">
                  <c:v>340.31258021882633</c:v>
                </c:pt>
                <c:pt idx="201">
                  <c:v>323.92332368482647</c:v>
                </c:pt>
                <c:pt idx="202">
                  <c:v>308.32084521951106</c:v>
                </c:pt>
                <c:pt idx="203">
                  <c:v>293.46756306583399</c:v>
                </c:pt>
                <c:pt idx="204">
                  <c:v>279.32767653336305</c:v>
                </c:pt>
                <c:pt idx="205">
                  <c:v>265.86708265073878</c:v>
                </c:pt>
                <c:pt idx="206">
                  <c:v>253.05329663806759</c:v>
                </c:pt>
                <c:pt idx="207">
                  <c:v>240.85537603035374</c:v>
                </c:pt>
                <c:pt idx="208">
                  <c:v>229.24384829005771</c:v>
                </c:pt>
                <c:pt idx="209">
                  <c:v>218.19064175360273</c:v>
                </c:pt>
                <c:pt idx="210">
                  <c:v>207.6690197631406</c:v>
                </c:pt>
                <c:pt idx="211">
                  <c:v>197.6535178411408</c:v>
                </c:pt>
                <c:pt idx="212">
                  <c:v>188.11988377138525</c:v>
                </c:pt>
                <c:pt idx="213">
                  <c:v>179.04502045574546</c:v>
                </c:pt>
                <c:pt idx="214">
                  <c:v>170.40693142169081</c:v>
                </c:pt>
                <c:pt idx="215">
                  <c:v>162.18466886083641</c:v>
                </c:pt>
                <c:pt idx="216">
                  <c:v>154.35828408399033</c:v>
                </c:pt>
                <c:pt idx="217">
                  <c:v>146.90878028310942</c:v>
                </c:pt>
                <c:pt idx="218">
                  <c:v>139.8180674953276</c:v>
                </c:pt>
                <c:pt idx="219">
                  <c:v>133.06891966878553</c:v>
                </c:pt>
                <c:pt idx="220">
                  <c:v>126.6449337343732</c:v>
                </c:pt>
                <c:pt idx="221">
                  <c:v>120.53049059170115</c:v>
                </c:pt>
                <c:pt idx="222">
                  <c:v>114.71071792165156</c:v>
                </c:pt>
                <c:pt idx="223">
                  <c:v>109.17145474172791</c:v>
                </c:pt>
                <c:pt idx="224">
                  <c:v>103.89921762413222</c:v>
                </c:pt>
                <c:pt idx="225">
                  <c:v>98.881168500054315</c:v>
                </c:pt>
                <c:pt idx="226">
                  <c:v>94.105083977064879</c:v>
                </c:pt>
                <c:pt idx="227">
                  <c:v>89.559326099768739</c:v>
                </c:pt>
                <c:pt idx="228">
                  <c:v>85.232814487001505</c:v>
                </c:pt>
                <c:pt idx="229">
                  <c:v>81.114999781847715</c:v>
                </c:pt>
                <c:pt idx="230">
                  <c:v>77.195838353625021</c:v>
                </c:pt>
                <c:pt idx="231">
                  <c:v>73.465768193724116</c:v>
                </c:pt>
                <c:pt idx="232">
                  <c:v>69.915685949820158</c:v>
                </c:pt>
                <c:pt idx="233">
                  <c:v>66.536925045485305</c:v>
                </c:pt>
                <c:pt idx="234">
                  <c:v>63.321234834636208</c:v>
                </c:pt>
                <c:pt idx="235">
                  <c:v>60.260760742550573</c:v>
                </c:pt>
                <c:pt idx="236">
                  <c:v>57.348025347386553</c:v>
                </c:pt>
                <c:pt idx="237">
                  <c:v>54.575910358242268</c:v>
                </c:pt>
                <c:pt idx="238">
                  <c:v>51.937639447803704</c:v>
                </c:pt>
                <c:pt idx="239">
                  <c:v>49.426761899551813</c:v>
                </c:pt>
                <c:pt idx="240">
                  <c:v>47.037137031337018</c:v>
                </c:pt>
                <c:pt idx="241">
                  <c:v>44.762919358885355</c:v>
                </c:pt>
                <c:pt idx="242">
                  <c:v>42.598544464478437</c:v>
                </c:pt>
                <c:pt idx="243">
                  <c:v>40.538715537652514</c:v>
                </c:pt>
                <c:pt idx="244">
                  <c:v>38.578390556293272</c:v>
                </c:pt>
                <c:pt idx="245">
                  <c:v>36.712770077965921</c:v>
                </c:pt>
                <c:pt idx="246">
                  <c:v>34.937285612717147</c:v>
                </c:pt>
                <c:pt idx="247">
                  <c:v>33.247588549919541</c:v>
                </c:pt>
                <c:pt idx="248">
                  <c:v>31.639539613003162</c:v>
                </c:pt>
                <c:pt idx="249">
                  <c:v>30.109198817135056</c:v>
                </c:pt>
                <c:pt idx="250">
                  <c:v>28.652815906068717</c:v>
                </c:pt>
                <c:pt idx="251">
                  <c:v>27.266821245493801</c:v>
                </c:pt>
                <c:pt idx="252">
                  <c:v>25.947817151274304</c:v>
                </c:pt>
                <c:pt idx="253">
                  <c:v>24.692569631973061</c:v>
                </c:pt>
                <c:pt idx="254">
                  <c:v>23.498000526023961</c:v>
                </c:pt>
                <c:pt idx="255">
                  <c:v>22.36118001483252</c:v>
                </c:pt>
                <c:pt idx="256">
                  <c:v>21.279319493962866</c:v>
                </c:pt>
                <c:pt idx="257">
                  <c:v>20.24976478540594</c:v>
                </c:pt>
                <c:pt idx="258">
                  <c:v>19.269989674722279</c:v>
                </c:pt>
                <c:pt idx="259">
                  <c:v>18.337589757614207</c:v>
                </c:pt>
                <c:pt idx="260">
                  <c:v>17.450276581208904</c:v>
                </c:pt>
                <c:pt idx="261">
                  <c:v>16.605872066026532</c:v>
                </c:pt>
                <c:pt idx="262">
                  <c:v>15.802303195268589</c:v>
                </c:pt>
                <c:pt idx="263">
                  <c:v>15.037596958691699</c:v>
                </c:pt>
                <c:pt idx="264">
                  <c:v>14.309875538933085</c:v>
                </c:pt>
                <c:pt idx="265">
                  <c:v>13.61735172872695</c:v>
                </c:pt>
                <c:pt idx="266">
                  <c:v>12.958324567997348</c:v>
                </c:pt>
                <c:pt idx="267">
                  <c:v>12.33117519033401</c:v>
                </c:pt>
                <c:pt idx="268">
                  <c:v>11.734362868854269</c:v>
                </c:pt>
                <c:pt idx="269">
                  <c:v>11.166421251927536</c:v>
                </c:pt>
                <c:pt idx="270">
                  <c:v>10.625954779690208</c:v>
                </c:pt>
                <c:pt idx="271">
                  <c:v>10.111635272708925</c:v>
                </c:pt>
                <c:pt idx="272">
                  <c:v>9.6221986845602778</c:v>
                </c:pt>
                <c:pt idx="273">
                  <c:v>9.1564420104857032</c:v>
                </c:pt>
                <c:pt idx="274">
                  <c:v>8.713220344652953</c:v>
                </c:pt>
                <c:pt idx="275">
                  <c:v>8.2914440789103381</c:v>
                </c:pt>
                <c:pt idx="276">
                  <c:v>7.8900762362583139</c:v>
                </c:pt>
                <c:pt idx="277">
                  <c:v>7.508129932585355</c:v>
                </c:pt>
                <c:pt idx="278">
                  <c:v>7.1446659605221647</c:v>
                </c:pt>
                <c:pt idx="279">
                  <c:v>6.7987904895610685</c:v>
                </c:pt>
                <c:pt idx="280">
                  <c:v>6.4696528768662853</c:v>
                </c:pt>
                <c:pt idx="281">
                  <c:v>6.1564435834664941</c:v>
                </c:pt>
                <c:pt idx="282">
                  <c:v>5.8583921907743521</c:v>
                </c:pt>
                <c:pt idx="283">
                  <c:v>5.5747655126187547</c:v>
                </c:pt>
                <c:pt idx="284">
                  <c:v>5.3048657982054959</c:v>
                </c:pt>
                <c:pt idx="285">
                  <c:v>5.0480290216408576</c:v>
                </c:pt>
                <c:pt idx="286">
                  <c:v>4.8036232538612431</c:v>
                </c:pt>
                <c:pt idx="287">
                  <c:v>4.571047113010609</c:v>
                </c:pt>
                <c:pt idx="288">
                  <c:v>4.3497282894967064</c:v>
                </c:pt>
                <c:pt idx="289">
                  <c:v>4.1391221421373983</c:v>
                </c:pt>
                <c:pt idx="290">
                  <c:v>3.9387103619800108</c:v>
                </c:pt>
                <c:pt idx="291">
                  <c:v>3.7479997005402508</c:v>
                </c:pt>
                <c:pt idx="292">
                  <c:v>3.5665207593629407</c:v>
                </c:pt>
                <c:pt idx="293">
                  <c:v>3.3938268379552228</c:v>
                </c:pt>
                <c:pt idx="294">
                  <c:v>3.229492837284162</c:v>
                </c:pt>
                <c:pt idx="295">
                  <c:v>3.0731142161652492</c:v>
                </c:pt>
                <c:pt idx="296">
                  <c:v>2.924305997996473</c:v>
                </c:pt>
                <c:pt idx="297">
                  <c:v>2.7827018254146716</c:v>
                </c:pt>
                <c:pt idx="298">
                  <c:v>2.6479530605671173</c:v>
                </c:pt>
                <c:pt idx="299">
                  <c:v>2.5197279288019607</c:v>
                </c:pt>
                <c:pt idx="300">
                  <c:v>2.3977107036865881</c:v>
                </c:pt>
                <c:pt idx="301">
                  <c:v>2.2816009313632919</c:v>
                </c:pt>
                <c:pt idx="302">
                  <c:v>2.1711126923472559</c:v>
                </c:pt>
                <c:pt idx="303">
                  <c:v>2.0659738989628584</c:v>
                </c:pt>
                <c:pt idx="304">
                  <c:v>1.9659256267009522</c:v>
                </c:pt>
                <c:pt idx="305">
                  <c:v>1.8707214778623147</c:v>
                </c:pt>
                <c:pt idx="306">
                  <c:v>1.7801269759310125</c:v>
                </c:pt>
                <c:pt idx="307">
                  <c:v>1.6939189891962509</c:v>
                </c:pt>
                <c:pt idx="308">
                  <c:v>1.6118851822124982</c:v>
                </c:pt>
                <c:pt idx="309">
                  <c:v>1.5338234937554978</c:v>
                </c:pt>
                <c:pt idx="310">
                  <c:v>1.4595416399963517</c:v>
                </c:pt>
                <c:pt idx="311">
                  <c:v>1.3888566416773316</c:v>
                </c:pt>
                <c:pt idx="312">
                  <c:v>1.3215943741316079</c:v>
                </c:pt>
                <c:pt idx="313">
                  <c:v>1.2575891390448073</c:v>
                </c:pt>
                <c:pt idx="314">
                  <c:v>1.1966832569093633</c:v>
                </c:pt>
                <c:pt idx="315">
                  <c:v>1.1387266791731268</c:v>
                </c:pt>
                <c:pt idx="316">
                  <c:v>1.0835766191317935</c:v>
                </c:pt>
                <c:pt idx="317">
                  <c:v>1.0310972006604695</c:v>
                </c:pt>
                <c:pt idx="318">
                  <c:v>0.98115912392328519</c:v>
                </c:pt>
                <c:pt idx="319">
                  <c:v>0.93363934724144448</c:v>
                </c:pt>
                <c:pt idx="320">
                  <c:v>0.88842078433959082</c:v>
                </c:pt>
                <c:pt idx="321">
                  <c:v>0.84539201622796711</c:v>
                </c:pt>
                <c:pt idx="322">
                  <c:v>0.80444701701363541</c:v>
                </c:pt>
                <c:pt idx="323">
                  <c:v>0.76548489296808608</c:v>
                </c:pt>
                <c:pt idx="324">
                  <c:v>0.72840963421100258</c:v>
                </c:pt>
                <c:pt idx="325">
                  <c:v>0.69312987840081297</c:v>
                </c:pt>
                <c:pt idx="326">
                  <c:v>0.65955868585204958</c:v>
                </c:pt>
                <c:pt idx="327">
                  <c:v>0.62761332552750682</c:v>
                </c:pt>
                <c:pt idx="328">
                  <c:v>0.59721507137981722</c:v>
                </c:pt>
                <c:pt idx="329">
                  <c:v>0.5682890085424086</c:v>
                </c:pt>
                <c:pt idx="330">
                  <c:v>0.54076384889393003</c:v>
                </c:pt>
                <c:pt idx="331">
                  <c:v>0.51457175554320067</c:v>
                </c:pt>
                <c:pt idx="332">
                  <c:v>0.48964817580359049</c:v>
                </c:pt>
                <c:pt idx="333">
                  <c:v>0.46593168224654957</c:v>
                </c:pt>
                <c:pt idx="334">
                  <c:v>0.44336382144380543</c:v>
                </c:pt>
                <c:pt idx="335">
                  <c:v>0.42188897002659642</c:v>
                </c:pt>
                <c:pt idx="336">
                  <c:v>0.4014541977082513</c:v>
                </c:pt>
                <c:pt idx="337">
                  <c:v>0.38200913693350191</c:v>
                </c:pt>
                <c:pt idx="338">
                  <c:v>0.36350585883416858</c:v>
                </c:pt>
                <c:pt idx="339">
                  <c:v>0.34589875518632895</c:v>
                </c:pt>
                <c:pt idx="340">
                  <c:v>0.32914442607880534</c:v>
                </c:pt>
                <c:pt idx="341">
                  <c:v>0.31320157301681911</c:v>
                </c:pt>
                <c:pt idx="342">
                  <c:v>0.29803089719800119</c:v>
                </c:pt>
                <c:pt idx="343">
                  <c:v>0.28359500271064148</c:v>
                </c:pt>
                <c:pt idx="344">
                  <c:v>0.26985830441614433</c:v>
                </c:pt>
                <c:pt idx="345">
                  <c:v>0.2567869402891565</c:v>
                </c:pt>
                <c:pt idx="346">
                  <c:v>0.24434868799977968</c:v>
                </c:pt>
                <c:pt idx="347">
                  <c:v>0.23251288553269803</c:v>
                </c:pt>
                <c:pt idx="348">
                  <c:v>0.22125035564796414</c:v>
                </c:pt>
                <c:pt idx="349">
                  <c:v>0.21053333399762386</c:v>
                </c:pt>
                <c:pt idx="350">
                  <c:v>0.20033540072134126</c:v>
                </c:pt>
                <c:pt idx="351">
                  <c:v>0.19063141535273212</c:v>
                </c:pt>
                <c:pt idx="352">
                  <c:v>0.18139745487624845</c:v>
                </c:pt>
                <c:pt idx="353">
                  <c:v>0.17261075478219887</c:v>
                </c:pt>
                <c:pt idx="354">
                  <c:v>0.16424965297485819</c:v>
                </c:pt>
                <c:pt idx="355">
                  <c:v>0.15629353639563043</c:v>
                </c:pt>
                <c:pt idx="356">
                  <c:v>0.14872279022990484</c:v>
                </c:pt>
                <c:pt idx="357">
                  <c:v>0.1415187495725945</c:v>
                </c:pt>
                <c:pt idx="358">
                  <c:v>0.13466365343339229</c:v>
                </c:pt>
                <c:pt idx="359">
                  <c:v>0.12814060096853155</c:v>
                </c:pt>
                <c:pt idx="360">
                  <c:v>0.12193350983131321</c:v>
                </c:pt>
                <c:pt idx="361">
                  <c:v>0.11602707653887143</c:v>
                </c:pt>
                <c:pt idx="362">
                  <c:v>0.11040673875760876</c:v>
                </c:pt>
                <c:pt idx="363">
                  <c:v>0.10505863941444962</c:v>
                </c:pt>
                <c:pt idx="364">
                  <c:v>9.9969592545552988E-2</c:v>
                </c:pt>
                <c:pt idx="365">
                  <c:v>9.5127050798398019E-2</c:v>
                </c:pt>
                <c:pt idx="366">
                  <c:v>9.0519074507224309E-2</c:v>
                </c:pt>
                <c:pt idx="367">
                  <c:v>8.6134302265678836E-2</c:v>
                </c:pt>
                <c:pt idx="368">
                  <c:v>8.1961922924205149E-2</c:v>
                </c:pt>
                <c:pt idx="369">
                  <c:v>7.7991648943216405E-2</c:v>
                </c:pt>
                <c:pt idx="370">
                  <c:v>7.4213691036429399E-2</c:v>
                </c:pt>
                <c:pt idx="371">
                  <c:v>7.0618734041911865E-2</c:v>
                </c:pt>
                <c:pt idx="372">
                  <c:v>6.719791396141668E-2</c:v>
                </c:pt>
                <c:pt idx="373">
                  <c:v>6.3942796111451622E-2</c:v>
                </c:pt>
                <c:pt idx="374">
                  <c:v>6.0845354332269778E-2</c:v>
                </c:pt>
                <c:pt idx="375">
                  <c:v>5.7897951203569539E-2</c:v>
                </c:pt>
                <c:pt idx="376">
                  <c:v>5.5093319218171059E-2</c:v>
                </c:pt>
                <c:pt idx="377">
                  <c:v>5.2424542867294373E-2</c:v>
                </c:pt>
                <c:pt idx="378">
                  <c:v>4.9885041593308366E-2</c:v>
                </c:pt>
                <c:pt idx="379">
                  <c:v>4.7468553567955471E-2</c:v>
                </c:pt>
                <c:pt idx="380">
                  <c:v>4.5169120256089226E-2</c:v>
                </c:pt>
                <c:pt idx="381">
                  <c:v>4.2981071726895803E-2</c:v>
                </c:pt>
                <c:pt idx="382">
                  <c:v>4.0899012676411224E-2</c:v>
                </c:pt>
                <c:pt idx="383">
                  <c:v>3.8917809126897226E-2</c:v>
                </c:pt>
                <c:pt idx="384">
                  <c:v>3.7032575770305616E-2</c:v>
                </c:pt>
                <c:pt idx="385">
                  <c:v>3.5238663924646911E-2</c:v>
                </c:pt>
                <c:pt idx="386">
                  <c:v>3.3531650073588506E-2</c:v>
                </c:pt>
                <c:pt idx="387">
                  <c:v>3.1907324961043933E-2</c:v>
                </c:pt>
                <c:pt idx="388">
                  <c:v>3.0361683213881555E-2</c:v>
                </c:pt>
                <c:pt idx="389">
                  <c:v>2.8890913467181839E-2</c:v>
                </c:pt>
                <c:pt idx="390">
                  <c:v>2.7491388967710018E-2</c:v>
                </c:pt>
                <c:pt idx="391">
                  <c:v>2.6159658632449002E-2</c:v>
                </c:pt>
                <c:pt idx="392">
                  <c:v>2.4892438540158105E-2</c:v>
                </c:pt>
                <c:pt idx="393">
                  <c:v>2.3686603834989977E-2</c:v>
                </c:pt>
                <c:pt idx="394">
                  <c:v>2.2539181022213021E-2</c:v>
                </c:pt>
                <c:pt idx="395">
                  <c:v>2.1447340637052618E-2</c:v>
                </c:pt>
                <c:pt idx="396">
                  <c:v>2.0408390268583581E-2</c:v>
                </c:pt>
                <c:pt idx="397">
                  <c:v>1.9419767921480969E-2</c:v>
                </c:pt>
                <c:pt idx="398">
                  <c:v>1.847903569926878E-2</c:v>
                </c:pt>
                <c:pt idx="399">
                  <c:v>1.7583873793498062E-2</c:v>
                </c:pt>
                <c:pt idx="400">
                  <c:v>1.67320747640398E-2</c:v>
                </c:pt>
                <c:pt idx="401">
                  <c:v>1.592153809639512E-2</c:v>
                </c:pt>
                <c:pt idx="402">
                  <c:v>1.5150265022607946E-2</c:v>
                </c:pt>
                <c:pt idx="403">
                  <c:v>1.4416353593014741E-2</c:v>
                </c:pt>
                <c:pt idx="404">
                  <c:v>1.3717993986684026E-2</c:v>
                </c:pt>
                <c:pt idx="405">
                  <c:v>1.3053464048986531E-2</c:v>
                </c:pt>
                <c:pt idx="406">
                  <c:v>1.2421125045296518E-2</c:v>
                </c:pt>
                <c:pt idx="407">
                  <c:v>1.1819417620357398E-2</c:v>
                </c:pt>
                <c:pt idx="408">
                  <c:v>1.1246857953351582E-2</c:v>
                </c:pt>
                <c:pt idx="409">
                  <c:v>1.0702034099196787E-2</c:v>
                </c:pt>
                <c:pt idx="410">
                  <c:v>1.0183602507049923E-2</c:v>
                </c:pt>
                <c:pt idx="411">
                  <c:v>9.690284707436438E-3</c:v>
                </c:pt>
                <c:pt idx="412">
                  <c:v>9.2208641598385301E-3</c:v>
                </c:pt>
                <c:pt idx="413">
                  <c:v>8.7741832529711159E-3</c:v>
                </c:pt>
                <c:pt idx="414">
                  <c:v>8.3491404503507494E-3</c:v>
                </c:pt>
                <c:pt idx="415">
                  <c:v>7.944687574120755E-3</c:v>
                </c:pt>
                <c:pt idx="416">
                  <c:v>7.5598272204366115E-3</c:v>
                </c:pt>
                <c:pt idx="417">
                  <c:v>7.193610300039871E-3</c:v>
                </c:pt>
                <c:pt idx="418">
                  <c:v>6.845133697957452E-3</c:v>
                </c:pt>
                <c:pt idx="419">
                  <c:v>6.5135380465567647E-3</c:v>
                </c:pt>
                <c:pt idx="420">
                  <c:v>6.1980056064665301E-3</c:v>
                </c:pt>
                <c:pt idx="421">
                  <c:v>5.897758250139014E-3</c:v>
                </c:pt>
                <c:pt idx="422">
                  <c:v>5.6120555430824205E-3</c:v>
                </c:pt>
                <c:pt idx="423">
                  <c:v>5.3401929180329046E-3</c:v>
                </c:pt>
                <c:pt idx="424">
                  <c:v>5.0814999375647938E-3</c:v>
                </c:pt>
                <c:pt idx="425">
                  <c:v>4.8353386408555741E-3</c:v>
                </c:pt>
                <c:pt idx="426">
                  <c:v>4.6011019705296703E-3</c:v>
                </c:pt>
                <c:pt idx="427">
                  <c:v>4.378212275702416E-3</c:v>
                </c:pt>
                <c:pt idx="428">
                  <c:v>4.1661198875334784E-3</c:v>
                </c:pt>
                <c:pt idx="429">
                  <c:v>3.9643017637777302E-3</c:v>
                </c:pt>
                <c:pt idx="430">
                  <c:v>3.772260198991659E-3</c:v>
                </c:pt>
                <c:pt idx="431">
                  <c:v>3.5895215972152495E-3</c:v>
                </c:pt>
                <c:pt idx="432">
                  <c:v>3.4156353041032918E-3</c:v>
                </c:pt>
                <c:pt idx="433">
                  <c:v>3.2501724956266291E-3</c:v>
                </c:pt>
                <c:pt idx="434">
                  <c:v>3.0927251206033144E-3</c:v>
                </c:pt>
                <c:pt idx="435">
                  <c:v>2.9429048944523508E-3</c:v>
                </c:pt>
                <c:pt idx="436">
                  <c:v>2.8003423416889757E-3</c:v>
                </c:pt>
                <c:pt idx="437">
                  <c:v>2.6646858848005991E-3</c:v>
                </c:pt>
                <c:pt idx="438">
                  <c:v>2.5356009772568781E-3</c:v>
                </c:pt>
                <c:pt idx="439">
                  <c:v>2.4127692785161797E-3</c:v>
                </c:pt>
                <c:pt idx="440">
                  <c:v>2.2958878689942615E-3</c:v>
                </c:pt>
                <c:pt idx="441">
                  <c:v>2.1846685030594932E-3</c:v>
                </c:pt>
                <c:pt idx="442">
                  <c:v>2.0788368982127122E-3</c:v>
                </c:pt>
                <c:pt idx="443">
                  <c:v>1.978132058699011E-3</c:v>
                </c:pt>
                <c:pt idx="444">
                  <c:v>1.8823056318836452E-3</c:v>
                </c:pt>
                <c:pt idx="445">
                  <c:v>1.7911212958050399E-3</c:v>
                </c:pt>
                <c:pt idx="446">
                  <c:v>1.7043541763947269E-3</c:v>
                </c:pt>
                <c:pt idx="447">
                  <c:v>1.6217902929272024E-3</c:v>
                </c:pt>
                <c:pt idx="448">
                  <c:v>1.5432260303322913E-3</c:v>
                </c:pt>
                <c:pt idx="449">
                  <c:v>1.4684676370688363E-3</c:v>
                </c:pt>
                <c:pt idx="450">
                  <c:v>1.3973307473215558E-3</c:v>
                </c:pt>
                <c:pt idx="451">
                  <c:v>1.3296399263428877E-3</c:v>
                </c:pt>
                <c:pt idx="452">
                  <c:v>1.2652282378186972E-3</c:v>
                </c:pt>
                <c:pt idx="453">
                  <c:v>1.2039368321910373E-3</c:v>
                </c:pt>
                <c:pt idx="454">
                  <c:v>1.1456145549228174E-3</c:v>
                </c:pt>
                <c:pt idx="455">
                  <c:v>1.0901175737384127E-3</c:v>
                </c:pt>
                <c:pt idx="456">
                  <c:v>1.0373090239210278E-3</c:v>
                </c:pt>
                <c:pt idx="457">
                  <c:v>9.8705867079215671E-4</c:v>
                </c:pt>
                <c:pt idx="458">
                  <c:v>9.3924258854084525E-4</c:v>
                </c:pt>
                <c:pt idx="459">
                  <c:v>8.9374285461077938E-4</c:v>
                </c:pt>
                <c:pt idx="460">
                  <c:v>8.5044725889157674E-4</c:v>
                </c:pt>
                <c:pt idx="461">
                  <c:v>8.09249026997173E-4</c:v>
                </c:pt>
                <c:pt idx="462">
                  <c:v>7.7004655694892213E-4</c:v>
                </c:pt>
                <c:pt idx="463">
                  <c:v>7.3274316861408569E-4</c:v>
                </c:pt>
                <c:pt idx="464">
                  <c:v>6.9724686528183945E-4</c:v>
                </c:pt>
                <c:pt idx="465">
                  <c:v>6.6347010678885271E-4</c:v>
                </c:pt>
                <c:pt idx="466">
                  <c:v>6.3132959363497562E-4</c:v>
                </c:pt>
                <c:pt idx="467">
                  <c:v>6.007460615566699E-4</c:v>
                </c:pt>
                <c:pt idx="468">
                  <c:v>5.7164408605160438E-4</c:v>
                </c:pt>
                <c:pt idx="469">
                  <c:v>5.439518963723767E-4</c:v>
                </c:pt>
                <c:pt idx="470">
                  <c:v>5.1760119853067001E-4</c:v>
                </c:pt>
                <c:pt idx="471">
                  <c:v>4.9252700687537373E-4</c:v>
                </c:pt>
                <c:pt idx="472">
                  <c:v>4.6866748382933915E-4</c:v>
                </c:pt>
                <c:pt idx="473">
                  <c:v>4.4596378738955819E-4</c:v>
                </c:pt>
                <c:pt idx="474">
                  <c:v>4.2435992601469951E-4</c:v>
                </c:pt>
                <c:pt idx="475">
                  <c:v>4.0380262054215069E-4</c:v>
                </c:pt>
                <c:pt idx="476">
                  <c:v>3.8424117279404986E-4</c:v>
                </c:pt>
                <c:pt idx="477">
                  <c:v>3.6562734054828585E-4</c:v>
                </c:pt>
                <c:pt idx="478">
                  <c:v>3.4791521856614003E-4</c:v>
                </c:pt>
                <c:pt idx="479">
                  <c:v>3.3106112538317916E-4</c:v>
                </c:pt>
                <c:pt idx="480">
                  <c:v>3.1502349558422009E-4</c:v>
                </c:pt>
                <c:pt idx="481">
                  <c:v>2.9976277729671096E-4</c:v>
                </c:pt>
                <c:pt idx="482">
                  <c:v>2.8524133464974193E-4</c:v>
                </c:pt>
                <c:pt idx="483">
                  <c:v>2.7142335495814287E-4</c:v>
                </c:pt>
                <c:pt idx="484">
                  <c:v>2.5827476040277857E-4</c:v>
                </c:pt>
                <c:pt idx="485">
                  <c:v>2.4576312398923866E-4</c:v>
                </c:pt>
                <c:pt idx="486">
                  <c:v>2.338575895776701E-4</c:v>
                </c:pt>
                <c:pt idx="487">
                  <c:v>2.2252879578653993E-4</c:v>
                </c:pt>
                <c:pt idx="488">
                  <c:v>2.1174880358266858E-4</c:v>
                </c:pt>
                <c:pt idx="489">
                  <c:v>2.0149102737896459E-4</c:v>
                </c:pt>
                <c:pt idx="490">
                  <c:v>1.9173016946994172E-4</c:v>
                </c:pt>
                <c:pt idx="491">
                  <c:v>1.8244215764333049E-4</c:v>
                </c:pt>
                <c:pt idx="492">
                  <c:v>1.7360408581392823E-4</c:v>
                </c:pt>
                <c:pt idx="493">
                  <c:v>1.6519415753328491E-4</c:v>
                </c:pt>
                <c:pt idx="494">
                  <c:v>1.5719163223591414E-4</c:v>
                </c:pt>
                <c:pt idx="495">
                  <c:v>1.4957677408946628E-4</c:v>
                </c:pt>
                <c:pt idx="496">
                  <c:v>1.4233080332272312E-4</c:v>
                </c:pt>
                <c:pt idx="497">
                  <c:v>1.3543584991138343E-4</c:v>
                </c:pt>
                <c:pt idx="498">
                  <c:v>1.2887490950742311E-4</c:v>
                </c:pt>
                <c:pt idx="499">
                  <c:v>1.2263180150334666E-4</c:v>
                </c:pt>
                <c:pt idx="500">
                  <c:v>1.1669112912791141E-4</c:v>
                </c:pt>
                <c:pt idx="501">
                  <c:v>1.1103824147491561E-4</c:v>
                </c:pt>
                <c:pt idx="502">
                  <c:v>1.0565919737140877E-4</c:v>
                </c:pt>
                <c:pt idx="503">
                  <c:v>1.0054073099621831E-4</c:v>
                </c:pt>
                <c:pt idx="504">
                  <c:v>9.5670219164003769E-5</c:v>
                </c:pt>
                <c:pt idx="505">
                  <c:v>9.1035650194156367E-5</c:v>
                </c:pt>
                <c:pt idx="506">
                  <c:v>8.662559428777057E-5</c:v>
                </c:pt>
                <c:pt idx="507">
                  <c:v>8.2429175339633146E-5</c:v>
                </c:pt>
                <c:pt idx="508">
                  <c:v>7.8436044115714275E-5</c:v>
                </c:pt>
                <c:pt idx="509">
                  <c:v>7.4636352730012403E-5</c:v>
                </c:pt>
                <c:pt idx="510">
                  <c:v>7.1020730357809246E-5</c:v>
                </c:pt>
                <c:pt idx="511">
                  <c:v>6.7580260125440177E-5</c:v>
                </c:pt>
                <c:pt idx="512">
                  <c:v>6.430645711958683E-5</c:v>
                </c:pt>
                <c:pt idx="513">
                  <c:v>6.1191247461859548E-5</c:v>
                </c:pt>
                <c:pt idx="514">
                  <c:v>5.8226948397064313E-5</c:v>
                </c:pt>
                <c:pt idx="515">
                  <c:v>5.5406249346048906E-5</c:v>
                </c:pt>
                <c:pt idx="516">
                  <c:v>5.2722193876401615E-5</c:v>
                </c:pt>
                <c:pt idx="517">
                  <c:v>5.0168162546539384E-5</c:v>
                </c:pt>
                <c:pt idx="518">
                  <c:v>4.7737856580876251E-5</c:v>
                </c:pt>
                <c:pt idx="519">
                  <c:v>4.5425282335812362E-5</c:v>
                </c:pt>
                <c:pt idx="520">
                  <c:v>4.3224736518234291E-5</c:v>
                </c:pt>
                <c:pt idx="521">
                  <c:v>4.1130792120072918E-5</c:v>
                </c:pt>
                <c:pt idx="522">
                  <c:v>3.9138285034231288E-5</c:v>
                </c:pt>
                <c:pt idx="523">
                  <c:v>3.7242301318875043E-5</c:v>
                </c:pt>
                <c:pt idx="524">
                  <c:v>3.5438165078677075E-5</c:v>
                </c:pt>
                <c:pt idx="525">
                  <c:v>3.3721426933129398E-5</c:v>
                </c:pt>
                <c:pt idx="526">
                  <c:v>3.208785304348331E-5</c:v>
                </c:pt>
                <c:pt idx="527">
                  <c:v>3.0533414671256202E-5</c:v>
                </c:pt>
                <c:pt idx="528">
                  <c:v>2.9054278242554607E-5</c:v>
                </c:pt>
                <c:pt idx="529">
                  <c:v>2.7646795893710301E-5</c:v>
                </c:pt>
                <c:pt idx="530">
                  <c:v>2.6307496474913427E-5</c:v>
                </c:pt>
                <c:pt idx="531">
                  <c:v>2.5033076989655918E-5</c:v>
                </c:pt>
                <c:pt idx="532">
                  <c:v>2.3820394448873411E-5</c:v>
                </c:pt>
                <c:pt idx="533">
                  <c:v>2.2666458119696505E-5</c:v>
                </c:pt>
                <c:pt idx="534">
                  <c:v>2.1568422149695376E-5</c:v>
                </c:pt>
                <c:pt idx="535">
                  <c:v>2.0523578548427807E-5</c:v>
                </c:pt>
                <c:pt idx="536">
                  <c:v>1.9529350508981837E-5</c:v>
                </c:pt>
                <c:pt idx="537">
                  <c:v>1.8583286053042776E-5</c:v>
                </c:pt>
                <c:pt idx="538">
                  <c:v>1.7683051983812081E-5</c:v>
                </c:pt>
                <c:pt idx="539">
                  <c:v>1.6826428131864936E-5</c:v>
                </c:pt>
                <c:pt idx="540">
                  <c:v>1.6011301879755703E-5</c:v>
                </c:pt>
                <c:pt idx="541">
                  <c:v>1.5235662951867933E-5</c:v>
                </c:pt>
                <c:pt idx="542">
                  <c:v>1.4497598456659714E-5</c:v>
                </c:pt>
                <c:pt idx="543">
                  <c:v>1.3795288169077573E-5</c:v>
                </c:pt>
                <c:pt idx="544">
                  <c:v>1.3127000041504531E-5</c:v>
                </c:pt>
                <c:pt idx="545">
                  <c:v>1.2491085932171394E-5</c:v>
                </c:pt>
                <c:pt idx="546">
                  <c:v>1.1885977540496756E-5</c:v>
                </c:pt>
                <c:pt idx="547">
                  <c:v>1.1310182539331488E-5</c:v>
                </c:pt>
                <c:pt idx="548">
                  <c:v>1.0762280894569053E-5</c:v>
                </c:pt>
                <c:pt idx="549">
                  <c:v>1.0240921363045146E-5</c:v>
                </c:pt>
                <c:pt idx="550">
                  <c:v>9.7448181600897381E-6</c:v>
                </c:pt>
                <c:pt idx="551">
                  <c:v>9.2727477885131083E-6</c:v>
                </c:pt>
                <c:pt idx="552">
                  <c:v>8.823546021205504E-6</c:v>
                </c:pt>
                <c:pt idx="553">
                  <c:v>8.3961050299089277E-6</c:v>
                </c:pt>
                <c:pt idx="554">
                  <c:v>7.9893706530800407E-6</c:v>
                </c:pt>
                <c:pt idx="555">
                  <c:v>7.6023397961061993E-6</c:v>
                </c:pt>
                <c:pt idx="556">
                  <c:v>7.234057957463032E-6</c:v>
                </c:pt>
                <c:pt idx="557">
                  <c:v>6.8836168747125839E-6</c:v>
                </c:pt>
                <c:pt idx="558">
                  <c:v>6.5501522845365739E-6</c:v>
                </c:pt>
                <c:pt idx="559">
                  <c:v>6.2328417912805885E-6</c:v>
                </c:pt>
                <c:pt idx="560">
                  <c:v>5.9309028387525792E-6</c:v>
                </c:pt>
                <c:pt idx="561">
                  <c:v>5.6435907802737454E-6</c:v>
                </c:pt>
                <c:pt idx="562">
                  <c:v>5.3701970422221377E-6</c:v>
                </c:pt>
                <c:pt idx="563">
                  <c:v>5.1100473765399243E-6</c:v>
                </c:pt>
                <c:pt idx="564">
                  <c:v>4.8625001978946415E-6</c:v>
                </c:pt>
                <c:pt idx="565">
                  <c:v>4.6269450013935338E-6</c:v>
                </c:pt>
                <c:pt idx="566">
                  <c:v>4.4028008569487491E-6</c:v>
                </c:pt>
                <c:pt idx="567">
                  <c:v>4.1895149765801875E-6</c:v>
                </c:pt>
                <c:pt idx="568">
                  <c:v>3.9865613511226717E-6</c:v>
                </c:pt>
                <c:pt idx="569">
                  <c:v>3.7934394529752944E-6</c:v>
                </c:pt>
                <c:pt idx="570">
                  <c:v>3.6096730016936456E-6</c:v>
                </c:pt>
                <c:pt idx="571">
                  <c:v>3.4348087893806216E-6</c:v>
                </c:pt>
                <c:pt idx="572">
                  <c:v>3.2684155629789929E-6</c:v>
                </c:pt>
                <c:pt idx="573">
                  <c:v>3.1100829607092263E-6</c:v>
                </c:pt>
                <c:pt idx="574">
                  <c:v>2.9594205000296023E-6</c:v>
                </c:pt>
                <c:pt idx="575">
                  <c:v>2.8160566146227293E-6</c:v>
                </c:pt>
                <c:pt idx="576">
                  <c:v>2.6796377380334595E-6</c:v>
                </c:pt>
                <c:pt idx="577">
                  <c:v>2.5498274316982734E-6</c:v>
                </c:pt>
                <c:pt idx="578">
                  <c:v>2.426305555215671E-6</c:v>
                </c:pt>
                <c:pt idx="579">
                  <c:v>2.3087674768112818E-6</c:v>
                </c:pt>
                <c:pt idx="580">
                  <c:v>2.1969233220505372E-6</c:v>
                </c:pt>
                <c:pt idx="581">
                  <c:v>2.0904972589460758E-6</c:v>
                </c:pt>
                <c:pt idx="582">
                  <c:v>1.989226817696808E-6</c:v>
                </c:pt>
                <c:pt idx="583">
                  <c:v>1.8928622433809673E-6</c:v>
                </c:pt>
                <c:pt idx="584">
                  <c:v>1.8011658800067675E-6</c:v>
                </c:pt>
                <c:pt idx="585">
                  <c:v>1.7139115844015897E-6</c:v>
                </c:pt>
                <c:pt idx="586">
                  <c:v>1.6308841684942398E-6</c:v>
                </c:pt>
                <c:pt idx="587">
                  <c:v>1.5518788686148205E-6</c:v>
                </c:pt>
                <c:pt idx="588">
                  <c:v>1.4767008405034015E-6</c:v>
                </c:pt>
                <c:pt idx="589">
                  <c:v>1.4051646787820747E-6</c:v>
                </c:pt>
                <c:pt idx="590">
                  <c:v>1.3370939597053079E-6</c:v>
                </c:pt>
                <c:pt idx="591">
                  <c:v>1.2723208060609258E-6</c:v>
                </c:pt>
                <c:pt idx="592">
                  <c:v>1.2106854731486711E-6</c:v>
                </c:pt>
                <c:pt idx="593">
                  <c:v>1.1520359548152816E-6</c:v>
                </c:pt>
                <c:pt idx="594">
                  <c:v>1.0962276085744819E-6</c:v>
                </c:pt>
                <c:pt idx="595">
                  <c:v>1.0431227988873574E-6</c:v>
                </c:pt>
                <c:pt idx="596">
                  <c:v>9.9259055772336252E-7</c:v>
                </c:pt>
                <c:pt idx="597">
                  <c:v>9.4450626156483732E-7</c:v>
                </c:pt>
                <c:pt idx="598">
                  <c:v>8.9875132405845386E-7</c:v>
                </c:pt>
                <c:pt idx="599">
                  <c:v>8.5521290355560765E-7</c:v>
                </c:pt>
                <c:pt idx="600">
                  <c:v>8.1378362482048698E-7</c:v>
                </c:pt>
                <c:pt idx="601">
                  <c:v>7.7436131421949049E-7</c:v>
                </c:pt>
                <c:pt idx="602">
                  <c:v>7.3684874773891607E-7</c:v>
                </c:pt>
                <c:pt idx="603">
                  <c:v>7.0115341120947817E-7</c:v>
                </c:pt>
                <c:pt idx="604">
                  <c:v>6.6718727214631598E-7</c:v>
                </c:pt>
                <c:pt idx="605">
                  <c:v>6.3486656264180088E-7</c:v>
                </c:pt>
                <c:pt idx="606">
                  <c:v>6.0411157277571077E-7</c:v>
                </c:pt>
                <c:pt idx="607">
                  <c:v>5.7484645403327764E-7</c:v>
                </c:pt>
                <c:pt idx="608">
                  <c:v>5.4699903224629261E-7</c:v>
                </c:pt>
                <c:pt idx="609">
                  <c:v>5.2050062959594463E-7</c:v>
                </c:pt>
                <c:pt idx="610">
                  <c:v>4.9528589523841015E-7</c:v>
                </c:pt>
                <c:pt idx="611">
                  <c:v>4.7129264413548312E-7</c:v>
                </c:pt>
                <c:pt idx="612">
                  <c:v>4.4846170369276529E-7</c:v>
                </c:pt>
                <c:pt idx="613">
                  <c:v>4.2673676782719405E-7</c:v>
                </c:pt>
                <c:pt idx="614">
                  <c:v>4.0606425810400782E-7</c:v>
                </c:pt>
                <c:pt idx="615">
                  <c:v>3.8639319160068177E-7</c:v>
                </c:pt>
                <c:pt idx="616">
                  <c:v>3.6767505517195862E-7</c:v>
                </c:pt>
                <c:pt idx="617">
                  <c:v>3.4986368580588494E-7</c:v>
                </c:pt>
                <c:pt idx="618">
                  <c:v>3.3291515677578509E-7</c:v>
                </c:pt>
                <c:pt idx="619">
                  <c:v>3.1678766930739877E-7</c:v>
                </c:pt>
                <c:pt idx="620">
                  <c:v>3.0144144949401115E-7</c:v>
                </c:pt>
                <c:pt idx="621">
                  <c:v>2.8683865020534447E-7</c:v>
                </c:pt>
                <c:pt idx="622">
                  <c:v>2.729432577482983E-7</c:v>
                </c:pt>
                <c:pt idx="623">
                  <c:v>2.5972100304934399E-7</c:v>
                </c:pt>
                <c:pt idx="624">
                  <c:v>2.4713927713952867E-7</c:v>
                </c:pt>
                <c:pt idx="625">
                  <c:v>2.3516705073365801E-7</c:v>
                </c:pt>
                <c:pt idx="626">
                  <c:v>2.2377479770532175E-7</c:v>
                </c:pt>
                <c:pt idx="627">
                  <c:v>2.1293442226903512E-7</c:v>
                </c:pt>
                <c:pt idx="628">
                  <c:v>2.0261918968991161E-7</c:v>
                </c:pt>
                <c:pt idx="629">
                  <c:v>1.9280366034998207E-7</c:v>
                </c:pt>
                <c:pt idx="630">
                  <c:v>1.8346362700855366E-7</c:v>
                </c:pt>
                <c:pt idx="631">
                  <c:v>1.7457605510187885E-7</c:v>
                </c:pt>
                <c:pt idx="632">
                  <c:v>1.6611902593490067E-7</c:v>
                </c:pt>
                <c:pt idx="633">
                  <c:v>1.5807168262497267E-7</c:v>
                </c:pt>
                <c:pt idx="634">
                  <c:v>1.5041417866423926E-7</c:v>
                </c:pt>
                <c:pt idx="635">
                  <c:v>1.4312762897382005E-7</c:v>
                </c:pt>
                <c:pt idx="636">
                  <c:v>1.3619406332908694E-7</c:v>
                </c:pt>
                <c:pt idx="637">
                  <c:v>1.2959638204117112E-7</c:v>
                </c:pt>
                <c:pt idx="638">
                  <c:v>1.2331831378540054E-7</c:v>
                </c:pt>
                <c:pt idx="639">
                  <c:v>1.1734437547266375E-7</c:v>
                </c:pt>
                <c:pt idx="640">
                  <c:v>1.1165983406473431E-7</c:v>
                </c:pt>
                <c:pt idx="641">
                  <c:v>1.0625067023938392E-7</c:v>
                </c:pt>
                <c:pt idx="642">
                  <c:v>1.0110354381567461E-7</c:v>
                </c:pt>
                <c:pt idx="643">
                  <c:v>9.620576085416123E-8</c:v>
                </c:pt>
                <c:pt idx="644">
                  <c:v>9.1545242350866294E-8</c:v>
                </c:pt>
                <c:pt idx="645">
                  <c:v>8.7110494447819658E-8</c:v>
                </c:pt>
                <c:pt idx="646">
                  <c:v>8.2890580086695605E-8</c:v>
                </c:pt>
                <c:pt idx="647">
                  <c:v>7.8875092035639347E-8</c:v>
                </c:pt>
                <c:pt idx="648">
                  <c:v>7.5054127222761038E-8</c:v>
                </c:pt>
                <c:pt idx="649">
                  <c:v>7.1418262312998045E-8</c:v>
                </c:pt>
                <c:pt idx="650">
                  <c:v>6.7958530468112992E-8</c:v>
                </c:pt>
                <c:pt idx="651">
                  <c:v>6.4666399232512327E-8</c:v>
                </c:pt>
                <c:pt idx="652">
                  <c:v>6.1533749490347376E-8</c:v>
                </c:pt>
                <c:pt idx="653">
                  <c:v>5.8552855442001173E-8</c:v>
                </c:pt>
                <c:pt idx="654">
                  <c:v>5.5716365550579093E-8</c:v>
                </c:pt>
                <c:pt idx="655">
                  <c:v>5.3017284411412818E-8</c:v>
                </c:pt>
                <c:pt idx="656">
                  <c:v>5.0448955499864172E-8</c:v>
                </c:pt>
                <c:pt idx="657">
                  <c:v>4.800504475488103E-8</c:v>
                </c:pt>
                <c:pt idx="658">
                  <c:v>4.5679524957818752E-8</c:v>
                </c:pt>
                <c:pt idx="659">
                  <c:v>4.3466660868002028E-8</c:v>
                </c:pt>
                <c:pt idx="660">
                  <c:v>4.1360995078368015E-8</c:v>
                </c:pt>
                <c:pt idx="661">
                  <c:v>3.93573345563079E-8</c:v>
                </c:pt>
                <c:pt idx="662">
                  <c:v>3.7450737836513521E-8</c:v>
                </c:pt>
                <c:pt idx="663">
                  <c:v>3.5636502834243885E-8</c:v>
                </c:pt>
                <c:pt idx="664">
                  <c:v>3.3910155248956434E-8</c:v>
                </c:pt>
                <c:pt idx="665">
                  <c:v>3.226743752970387E-8</c:v>
                </c:pt>
                <c:pt idx="666">
                  <c:v>3.0704298375082803E-8</c:v>
                </c:pt>
                <c:pt idx="667">
                  <c:v>2.9216882741838848E-8</c:v>
                </c:pt>
                <c:pt idx="668">
                  <c:v>2.7801522337487132E-8</c:v>
                </c:pt>
                <c:pt idx="669">
                  <c:v>2.6454726573501044E-8</c:v>
                </c:pt>
                <c:pt idx="670">
                  <c:v>2.51731739567577E-8</c:v>
                </c:pt>
                <c:pt idx="671">
                  <c:v>2.3953703898009662E-8</c:v>
                </c:pt>
                <c:pt idx="672">
                  <c:v>2.2793308917180745E-8</c:v>
                </c:pt>
                <c:pt idx="673">
                  <c:v>2.1689127226262479E-8</c:v>
                </c:pt>
                <c:pt idx="674">
                  <c:v>2.0638435671519067E-8</c:v>
                </c:pt>
                <c:pt idx="675">
                  <c:v>1.963864301759475E-8</c:v>
                </c:pt>
                <c:pt idx="676">
                  <c:v>1.8687283556960686E-8</c:v>
                </c:pt>
                <c:pt idx="677">
                  <c:v>1.7782011028940936E-8</c:v>
                </c:pt>
                <c:pt idx="678">
                  <c:v>1.6920592833320459E-8</c:v>
                </c:pt>
                <c:pt idx="679">
                  <c:v>1.6100904524264643E-8</c:v>
                </c:pt>
                <c:pt idx="680">
                  <c:v>1.5320924570971209E-8</c:v>
                </c:pt>
                <c:pt idx="681">
                  <c:v>1.4578729372133042E-8</c:v>
                </c:pt>
                <c:pt idx="682">
                  <c:v>1.3872488511916597E-8</c:v>
                </c:pt>
                <c:pt idx="683">
                  <c:v>1.3200460245756025E-8</c:v>
                </c:pt>
                <c:pt idx="684">
                  <c:v>1.2560987204830053E-8</c:v>
                </c:pt>
                <c:pt idx="685">
                  <c:v>1.1952492308627884E-8</c:v>
                </c:pt>
                <c:pt idx="686">
                  <c:v>1.1373474875523628E-8</c:v>
                </c:pt>
                <c:pt idx="687">
                  <c:v>1.0822506921767089E-8</c:v>
                </c:pt>
                <c:pt idx="688">
                  <c:v>1.0298229639763412E-8</c:v>
                </c:pt>
                <c:pt idx="689">
                  <c:v>9.7993500469562455E-9</c:v>
                </c:pt>
                <c:pt idx="690">
                  <c:v>9.3246377970498565E-9</c:v>
                </c:pt>
                <c:pt idx="691">
                  <c:v>8.8729221457059568E-9</c:v>
                </c:pt>
                <c:pt idx="692">
                  <c:v>8.4430890632319824E-9</c:v>
                </c:pt>
                <c:pt idx="693">
                  <c:v>8.0340784871401088E-9</c:v>
                </c:pt>
                <c:pt idx="694">
                  <c:v>7.6448817078011853E-9</c:v>
                </c:pt>
                <c:pt idx="695">
                  <c:v>7.2745388807460561E-9</c:v>
                </c:pt>
                <c:pt idx="696">
                  <c:v>6.9221366594790469E-9</c:v>
                </c:pt>
                <c:pt idx="697">
                  <c:v>6.5868059429656361E-9</c:v>
                </c:pt>
                <c:pt idx="698">
                  <c:v>6.2677197322391032E-9</c:v>
                </c:pt>
                <c:pt idx="699">
                  <c:v>5.9640910908400895E-9</c:v>
                </c:pt>
                <c:pt idx="700">
                  <c:v>5.6751712040590649E-9</c:v>
                </c:pt>
                <c:pt idx="701">
                  <c:v>5.400247532195369E-9</c:v>
                </c:pt>
                <c:pt idx="702">
                  <c:v>5.138642053278363E-9</c:v>
                </c:pt>
                <c:pt idx="703">
                  <c:v>4.8897095909168558E-9</c:v>
                </c:pt>
                <c:pt idx="704">
                  <c:v>4.6528362231529056E-9</c:v>
                </c:pt>
                <c:pt idx="705">
                  <c:v>4.4274377683959106E-9</c:v>
                </c:pt>
                <c:pt idx="706">
                  <c:v>4.2129583447029316E-9</c:v>
                </c:pt>
                <c:pt idx="707">
                  <c:v>4.0088689988521547E-9</c:v>
                </c:pt>
                <c:pt idx="708">
                  <c:v>3.8146664018284622E-9</c:v>
                </c:pt>
                <c:pt idx="709">
                  <c:v>3.6298716075039101E-9</c:v>
                </c:pt>
                <c:pt idx="710">
                  <c:v>3.4540288714517368E-9</c:v>
                </c:pt>
                <c:pt idx="711">
                  <c:v>3.286704526980849E-9</c:v>
                </c:pt>
                <c:pt idx="712">
                  <c:v>3.1274859156188279E-9</c:v>
                </c:pt>
                <c:pt idx="713">
                  <c:v>2.9759803694058081E-9</c:v>
                </c:pt>
                <c:pt idx="714">
                  <c:v>2.8318142424893287E-9</c:v>
                </c:pt>
                <c:pt idx="715">
                  <c:v>2.694631989631868E-9</c:v>
                </c:pt>
                <c:pt idx="716">
                  <c:v>2.5640952893584534E-9</c:v>
                </c:pt>
                <c:pt idx="717">
                  <c:v>2.439882209581843E-9</c:v>
                </c:pt>
                <c:pt idx="718">
                  <c:v>2.3216864136475195E-9</c:v>
                </c:pt>
                <c:pt idx="719">
                  <c:v>2.2092164048404372E-9</c:v>
                </c:pt>
                <c:pt idx="720">
                  <c:v>2.1021948074903099E-9</c:v>
                </c:pt>
                <c:pt idx="721">
                  <c:v>2.0003576829024807E-9</c:v>
                </c:pt>
                <c:pt idx="722">
                  <c:v>1.9034538784273179E-9</c:v>
                </c:pt>
                <c:pt idx="723">
                  <c:v>1.8112444080627976E-9</c:v>
                </c:pt>
                <c:pt idx="724">
                  <c:v>1.7235018630627E-9</c:v>
                </c:pt>
                <c:pt idx="725">
                  <c:v>1.6400098510968528E-9</c:v>
                </c:pt>
                <c:pt idx="726">
                  <c:v>1.5605624625802694E-9</c:v>
                </c:pt>
                <c:pt idx="727">
                  <c:v>1.4849637628550311E-9</c:v>
                </c:pt>
                <c:pt idx="728">
                  <c:v>1.413027308972522E-9</c:v>
                </c:pt>
                <c:pt idx="729">
                  <c:v>1.3445756898842964E-9</c:v>
                </c:pt>
                <c:pt idx="730">
                  <c:v>1.2794400889075919E-9</c:v>
                </c:pt>
                <c:pt idx="731">
                  <c:v>1.2174598673864264E-9</c:v>
                </c:pt>
                <c:pt idx="732">
                  <c:v>1.1584821685215007E-9</c:v>
                </c:pt>
                <c:pt idx="733">
                  <c:v>1.1023615403918643E-9</c:v>
                </c:pt>
                <c:pt idx="734">
                  <c:v>1.04895957723863E-9</c:v>
                </c:pt>
                <c:pt idx="735">
                  <c:v>9.9814457812606902E-10</c:v>
                </c:pt>
                <c:pt idx="736">
                  <c:v>9.4979122213826534E-10</c:v>
                </c:pt>
                <c:pt idx="737">
                  <c:v>9.0378025931029843E-10</c:v>
                </c:pt>
                <c:pt idx="738">
                  <c:v>8.5999821653171861E-10</c:v>
                </c:pt>
                <c:pt idx="739">
                  <c:v>8.1833711769700973E-10</c:v>
                </c:pt>
                <c:pt idx="740">
                  <c:v>7.7869421741287094E-10</c:v>
                </c:pt>
                <c:pt idx="741">
                  <c:v>7.4097174760557891E-10</c:v>
                </c:pt>
                <c:pt idx="742">
                  <c:v>7.0507667640351062E-10</c:v>
                </c:pt>
                <c:pt idx="743">
                  <c:v>6.7092047870017631E-10</c:v>
                </c:pt>
                <c:pt idx="744">
                  <c:v>6.3841891783192322E-10</c:v>
                </c:pt>
                <c:pt idx="745">
                  <c:v>6.0749183783187789E-10</c:v>
                </c:pt>
                <c:pt idx="746">
                  <c:v>5.7806296574777959E-10</c:v>
                </c:pt>
                <c:pt idx="747">
                  <c:v>5.5005972353617877E-10</c:v>
                </c:pt>
                <c:pt idx="748">
                  <c:v>5.2341304906908887E-10</c:v>
                </c:pt>
                <c:pt idx="749">
                  <c:v>4.9805722581165617E-10</c:v>
                </c:pt>
                <c:pt idx="750">
                  <c:v>4.7392972075079455E-10</c:v>
                </c:pt>
                <c:pt idx="751">
                  <c:v>4.5097103017508165E-10</c:v>
                </c:pt>
                <c:pt idx="752">
                  <c:v>4.2912453292557676E-10</c:v>
                </c:pt>
                <c:pt idx="753">
                  <c:v>4.08336350755644E-10</c:v>
                </c:pt>
                <c:pt idx="754">
                  <c:v>3.885552154553976E-10</c:v>
                </c:pt>
                <c:pt idx="755">
                  <c:v>3.6973234241307006E-10</c:v>
                </c:pt>
                <c:pt idx="756">
                  <c:v>3.5182131030147608E-10</c:v>
                </c:pt>
                <c:pt idx="757">
                  <c:v>3.3477794659285451E-10</c:v>
                </c:pt>
                <c:pt idx="758">
                  <c:v>3.185602186197418E-10</c:v>
                </c:pt>
                <c:pt idx="759">
                  <c:v>3.0312812991320953E-10</c:v>
                </c:pt>
                <c:pt idx="760">
                  <c:v>2.8844362156281315E-10</c:v>
                </c:pt>
                <c:pt idx="761">
                  <c:v>2.7447047835498488E-10</c:v>
                </c:pt>
                <c:pt idx="762">
                  <c:v>2.6117423945838592E-10</c:v>
                </c:pt>
                <c:pt idx="763">
                  <c:v>2.4852211343595035E-10</c:v>
                </c:pt>
                <c:pt idx="764">
                  <c:v>2.3648289737401975E-10</c:v>
                </c:pt>
                <c:pt idx="765">
                  <c:v>2.2502689992912566E-10</c:v>
                </c:pt>
                <c:pt idx="766">
                  <c:v>2.1412586810263389E-10</c:v>
                </c:pt>
                <c:pt idx="767">
                  <c:v>2.0375291756266319E-10</c:v>
                </c:pt>
                <c:pt idx="768">
                  <c:v>1.938824663414351E-10</c:v>
                </c:pt>
                <c:pt idx="769">
                  <c:v>1.8449017174453925E-10</c:v>
                </c:pt>
                <c:pt idx="770">
                  <c:v>1.7555287031651802E-10</c:v>
                </c:pt>
                <c:pt idx="771">
                  <c:v>1.6704852071471277E-10</c:v>
                </c:pt>
                <c:pt idx="772">
                  <c:v>1.58956149350486E-10</c:v>
                </c:pt>
                <c:pt idx="773">
                  <c:v>1.5125579866375844E-10</c:v>
                </c:pt>
                <c:pt idx="774">
                  <c:v>1.4392847790329548E-10</c:v>
                </c:pt>
                <c:pt idx="775">
                  <c:v>1.3695611629135557E-10</c:v>
                </c:pt>
                <c:pt idx="776">
                  <c:v>1.3032151845719498E-10</c:v>
                </c:pt>
                <c:pt idx="777">
                  <c:v>1.2400832202951778E-10</c:v>
                </c:pt>
                <c:pt idx="778">
                  <c:v>1.1800095728328484E-10</c:v>
                </c:pt>
                <c:pt idx="779">
                  <c:v>1.122846087413622E-10</c:v>
                </c:pt>
                <c:pt idx="780">
                  <c:v>1.0684517863630991E-10</c:v>
                </c:pt>
                <c:pt idx="781">
                  <c:v>1.0166925214220003E-10</c:v>
                </c:pt>
                <c:pt idx="782">
                  <c:v>9.6744064290718133E-11</c:v>
                </c:pt>
                <c:pt idx="783">
                  <c:v>9.2057468489955855E-11</c:v>
                </c:pt>
                <c:pt idx="784">
                  <c:v>8.759790656825516E-11</c:v>
                </c:pt>
                <c:pt idx="785">
                  <c:v>8.335438026922578E-11</c:v>
                </c:pt>
                <c:pt idx="786">
                  <c:v>7.9316424127636315E-11</c:v>
                </c:pt>
                <c:pt idx="787">
                  <c:v>7.5474079659284993E-11</c:v>
                </c:pt>
                <c:pt idx="788">
                  <c:v>7.1817870801196752E-11</c:v>
                </c:pt>
                <c:pt idx="789">
                  <c:v>6.8338780541576615E-11</c:v>
                </c:pt>
                <c:pt idx="790">
                  <c:v>6.5028228681883862E-11</c:v>
                </c:pt>
                <c:pt idx="791">
                  <c:v>6.1878050676183298E-11</c:v>
                </c:pt>
                <c:pt idx="792">
                  <c:v>5.8880477495586968E-11</c:v>
                </c:pt>
                <c:pt idx="793">
                  <c:v>5.6028116468127452E-11</c:v>
                </c:pt>
                <c:pt idx="794">
                  <c:v>5.3313933046809741E-11</c:v>
                </c:pt>
                <c:pt idx="795">
                  <c:v>5.0731233460877756E-11</c:v>
                </c:pt>
                <c:pt idx="796">
                  <c:v>4.8273648207509706E-11</c:v>
                </c:pt>
                <c:pt idx="797">
                  <c:v>4.5935116343229163E-11</c:v>
                </c:pt>
                <c:pt idx="798">
                  <c:v>4.370987053629106E-11</c:v>
                </c:pt>
                <c:pt idx="799">
                  <c:v>4.1592422843178542E-11</c:v>
                </c:pt>
                <c:pt idx="800">
                  <c:v>3.9577551174132339E-11</c:v>
                </c:pt>
                <c:pt idx="801">
                  <c:v>3.7660286414333754E-11</c:v>
                </c:pt>
                <c:pt idx="802">
                  <c:v>3.5835900168979255E-11</c:v>
                </c:pt>
                <c:pt idx="803">
                  <c:v>3.4099893102023332E-11</c:v>
                </c:pt>
                <c:pt idx="804">
                  <c:v>3.2447983839830428E-11</c:v>
                </c:pt>
                <c:pt idx="805">
                  <c:v>3.0876098412369889E-11</c:v>
                </c:pt>
                <c:pt idx="806">
                  <c:v>2.9380360205913625E-11</c:v>
                </c:pt>
                <c:pt idx="807">
                  <c:v>2.7957080402457668E-11</c:v>
                </c:pt>
                <c:pt idx="808">
                  <c:v>2.6602748882289091E-11</c:v>
                </c:pt>
                <c:pt idx="809">
                  <c:v>2.5314025567262025E-11</c:v>
                </c:pt>
                <c:pt idx="810">
                  <c:v>2.4087732183433469E-11</c:v>
                </c:pt>
                <c:pt idx="811">
                  <c:v>2.2920844422743663E-11</c:v>
                </c:pt>
                <c:pt idx="812">
                  <c:v>2.1810484484410064E-11</c:v>
                </c:pt>
                <c:pt idx="813">
                  <c:v>2.0753913977640345E-11</c:v>
                </c:pt>
                <c:pt idx="814">
                  <c:v>1.9748527168160977E-11</c:v>
                </c:pt>
                <c:pt idx="815">
                  <c:v>1.8791844551905818E-11</c:v>
                </c:pt>
                <c:pt idx="816">
                  <c:v>1.7881506740016059E-11</c:v>
                </c:pt>
                <c:pt idx="817">
                  <c:v>1.701526864007055E-11</c:v>
                </c:pt>
                <c:pt idx="818">
                  <c:v>1.6190993919196212E-11</c:v>
                </c:pt>
                <c:pt idx="819">
                  <c:v>1.5406649735403285E-11</c:v>
                </c:pt>
                <c:pt idx="820">
                  <c:v>1.4660301724151758E-11</c:v>
                </c:pt>
                <c:pt idx="821">
                  <c:v>1.3950109227784767E-11</c:v>
                </c:pt>
                <c:pt idx="822">
                  <c:v>1.3274320756063705E-11</c:v>
                </c:pt>
                <c:pt idx="823">
                  <c:v>1.2631269666609677E-11</c:v>
                </c:pt>
                <c:pt idx="824">
                  <c:v>1.2019370054598393E-11</c:v>
                </c:pt>
                <c:pt idx="825">
                  <c:v>1.1437112841571534E-11</c:v>
                </c:pt>
                <c:pt idx="826">
                  <c:v>1.0883062053718766E-11</c:v>
                </c:pt>
                <c:pt idx="827">
                  <c:v>1.0355851280451835E-11</c:v>
                </c:pt>
                <c:pt idx="828">
                  <c:v>9.8541803045367897E-12</c:v>
                </c:pt>
                <c:pt idx="829">
                  <c:v>9.3768118954735197E-12</c:v>
                </c:pt>
                <c:pt idx="830">
                  <c:v>8.9225687582143749E-12</c:v>
                </c:pt>
                <c:pt idx="831">
                  <c:v>8.4903306296967402E-12</c:v>
                </c:pt>
                <c:pt idx="832">
                  <c:v>8.0790315160289615E-12</c:v>
                </c:pt>
                <c:pt idx="833">
                  <c:v>7.6876570635159498E-12</c:v>
                </c:pt>
                <c:pt idx="834">
                  <c:v>7.3152420570408097E-12</c:v>
                </c:pt>
                <c:pt idx="835">
                  <c:v>6.9608680396329709E-12</c:v>
                </c:pt>
                <c:pt idx="836">
                  <c:v>6.6236610473521374E-12</c:v>
                </c:pt>
                <c:pt idx="837">
                  <c:v>6.3027894539018066E-12</c:v>
                </c:pt>
                <c:pt idx="838">
                  <c:v>5.9974619196566819E-12</c:v>
                </c:pt>
                <c:pt idx="839">
                  <c:v>5.7069254400458462E-12</c:v>
                </c:pt>
                <c:pt idx="840">
                  <c:v>5.4304634884785683E-12</c:v>
                </c:pt>
                <c:pt idx="841">
                  <c:v>5.1673942492328044E-12</c:v>
                </c:pt>
                <c:pt idx="842">
                  <c:v>4.9170689359482956E-12</c:v>
                </c:pt>
                <c:pt idx="843">
                  <c:v>4.6788701915773158E-12</c:v>
                </c:pt>
                <c:pt idx="844">
                  <c:v>4.4522105658469795E-12</c:v>
                </c:pt>
                <c:pt idx="845">
                  <c:v>4.2365310664782106E-12</c:v>
                </c:pt>
                <c:pt idx="846">
                  <c:v>4.0312997805883525E-12</c:v>
                </c:pt>
                <c:pt idx="847">
                  <c:v>3.8360105628775032E-12</c:v>
                </c:pt>
                <c:pt idx="848">
                  <c:v>3.650181787363358E-12</c:v>
                </c:pt>
                <c:pt idx="849">
                  <c:v>3.4733551595860472E-12</c:v>
                </c:pt>
                <c:pt idx="850">
                  <c:v>3.3050945863536293E-12</c:v>
                </c:pt>
                <c:pt idx="851">
                  <c:v>3.1449851002407672E-12</c:v>
                </c:pt>
                <c:pt idx="852">
                  <c:v>2.9926318361881749E-12</c:v>
                </c:pt>
                <c:pt idx="853">
                  <c:v>2.8476590576788988E-12</c:v>
                </c:pt>
                <c:pt idx="854">
                  <c:v>2.7097092300897753E-12</c:v>
                </c:pt>
                <c:pt idx="855">
                  <c:v>2.578442138932746E-12</c:v>
                </c:pt>
                <c:pt idx="856">
                  <c:v>2.4535340508114156E-12</c:v>
                </c:pt>
                <c:pt idx="857">
                  <c:v>2.3346769150235961E-12</c:v>
                </c:pt>
                <c:pt idx="858">
                  <c:v>2.2215776038408077E-12</c:v>
                </c:pt>
                <c:pt idx="859">
                  <c:v>2.1139571895911001E-12</c:v>
                </c:pt>
                <c:pt idx="860">
                  <c:v>2.0115502567623239E-12</c:v>
                </c:pt>
                <c:pt idx="861">
                  <c:v>1.9141042474293486E-12</c:v>
                </c:pt>
                <c:pt idx="862">
                  <c:v>1.8213788383909044E-12</c:v>
                </c:pt>
                <c:pt idx="863">
                  <c:v>1.7331453484799341E-12</c:v>
                </c:pt>
                <c:pt idx="864">
                  <c:v>1.6491861745857503E-12</c:v>
                </c:pt>
                <c:pt idx="865">
                  <c:v>1.5692942549971056E-12</c:v>
                </c:pt>
                <c:pt idx="866">
                  <c:v>1.4932725587426638E-12</c:v>
                </c:pt>
                <c:pt idx="867">
                  <c:v>1.4209335996694706E-12</c:v>
                </c:pt>
                <c:pt idx="868">
                  <c:v>1.3520989740610398E-12</c:v>
                </c:pt>
                <c:pt idx="869">
                  <c:v>1.2865989206547134E-12</c:v>
                </c:pt>
                <c:pt idx="870">
                  <c:v>1.2242719019732087E-12</c:v>
                </c:pt>
                <c:pt idx="871">
                  <c:v>1.1649642059378204E-12</c:v>
                </c:pt>
                <c:pt idx="872">
                  <c:v>1.1085295667807682E-12</c:v>
                </c:pt>
                <c:pt idx="873">
                  <c:v>1.054828804321779E-12</c:v>
                </c:pt>
                <c:pt idx="874">
                  <c:v>1.0037294807192805E-12</c:v>
                </c:pt>
                <c:pt idx="875">
                  <c:v>9.5510557384967816E-13</c:v>
                </c:pt>
                <c:pt idx="876">
                  <c:v>9.0883716650919607E-13</c:v>
                </c:pt>
                <c:pt idx="877">
                  <c:v>8.6481015067179002E-13</c:v>
                </c:pt>
                <c:pt idx="878">
                  <c:v>8.2291594607376317E-13</c:v>
                </c:pt>
                <c:pt idx="879">
                  <c:v>7.8305123243105567E-13</c:v>
                </c:pt>
                <c:pt idx="880">
                  <c:v>7.4511769462879452E-13</c:v>
                </c:pt>
                <c:pt idx="881">
                  <c:v>7.0902178025468822E-13</c:v>
                </c:pt>
                <c:pt idx="882">
                  <c:v>6.7467446887828867E-13</c:v>
                </c:pt>
                <c:pt idx="883">
                  <c:v>6.4199105250711262E-13</c:v>
                </c:pt>
                <c:pt idx="884">
                  <c:v>6.1089092667817989E-13</c:v>
                </c:pt>
                <c:pt idx="885">
                  <c:v>5.8129739166975382E-13</c:v>
                </c:pt>
                <c:pt idx="886">
                  <c:v>5.5313746334302897E-13</c:v>
                </c:pt>
                <c:pt idx="887">
                  <c:v>5.2634169314726061E-13</c:v>
                </c:pt>
                <c:pt idx="888">
                  <c:v>5.0084399684442784E-13</c:v>
                </c:pt>
                <c:pt idx="889">
                  <c:v>4.7658149153102897E-13</c:v>
                </c:pt>
                <c:pt idx="890">
                  <c:v>4.5349434055506961E-13</c:v>
                </c:pt>
                <c:pt idx="891">
                  <c:v>4.315256059457733E-13</c:v>
                </c:pt>
                <c:pt idx="892">
                  <c:v>4.1062110799207534E-13</c:v>
                </c:pt>
                <c:pt idx="893">
                  <c:v>3.9072929162358904E-13</c:v>
                </c:pt>
                <c:pt idx="894">
                  <c:v>3.7180109926451084E-13</c:v>
                </c:pt>
                <c:pt idx="895">
                  <c:v>3.5378984984689385E-13</c:v>
                </c:pt>
                <c:pt idx="896">
                  <c:v>3.3665112368491049E-13</c:v>
                </c:pt>
                <c:pt idx="897">
                  <c:v>3.2034265292617857E-13</c:v>
                </c:pt>
                <c:pt idx="898">
                  <c:v>3.048242173099799E-13</c:v>
                </c:pt>
                <c:pt idx="899">
                  <c:v>2.9005754497528867E-13</c:v>
                </c:pt>
                <c:pt idx="900">
                  <c:v>2.7600621807397967E-13</c:v>
                </c:pt>
                <c:pt idx="901">
                  <c:v>2.6263558295643912E-13</c:v>
                </c:pt>
                <c:pt idx="902">
                  <c:v>2.499126647080746E-13</c:v>
                </c:pt>
                <c:pt idx="903">
                  <c:v>2.3780608582595384E-13</c:v>
                </c:pt>
                <c:pt idx="904">
                  <c:v>2.2628598883501031E-13</c:v>
                </c:pt>
                <c:pt idx="905">
                  <c:v>2.1532396265297035E-13</c:v>
                </c:pt>
                <c:pt idx="906">
                  <c:v>2.0489297252240196E-13</c:v>
                </c:pt>
                <c:pt idx="907">
                  <c:v>1.9496729333708163E-13</c:v>
                </c:pt>
                <c:pt idx="908">
                  <c:v>1.8552244619824837E-13</c:v>
                </c:pt>
                <c:pt idx="909">
                  <c:v>1.7653513804427812E-13</c:v>
                </c:pt>
                <c:pt idx="910">
                  <c:v>1.6798320420489205E-13</c:v>
                </c:pt>
                <c:pt idx="911">
                  <c:v>1.5984555373822536E-13</c:v>
                </c:pt>
                <c:pt idx="912">
                  <c:v>1.5210211741594535E-13</c:v>
                </c:pt>
                <c:pt idx="913">
                  <c:v>1.4473379822813877E-13</c:v>
                </c:pt>
                <c:pt idx="914">
                  <c:v>1.3772242428590297E-13</c:v>
                </c:pt>
                <c:pt idx="915">
                  <c:v>1.3105070400548783E-13</c:v>
                </c:pt>
                <c:pt idx="916">
                  <c:v>1.2470218346346306E-13</c:v>
                </c:pt>
                <c:pt idx="917">
                  <c:v>1.1866120581773942E-13</c:v>
                </c:pt>
                <c:pt idx="918">
                  <c:v>1.1291287269436698E-13</c:v>
                </c:pt>
                <c:pt idx="919">
                  <c:v>1.0744300744488193E-13</c:v>
                </c:pt>
                <c:pt idx="920">
                  <c:v>1.0223812018358662E-13</c:v>
                </c:pt>
                <c:pt idx="921">
                  <c:v>9.7285374518536885E-14</c:v>
                </c:pt>
                <c:pt idx="922">
                  <c:v>9.2572555894188103E-14</c:v>
                </c:pt>
                <c:pt idx="923">
                  <c:v>8.8088041467626091E-14</c:v>
                </c:pt>
                <c:pt idx="924">
                  <c:v>8.3820771444090833E-14</c:v>
                </c:pt>
                <c:pt idx="925">
                  <c:v>7.9760221801100351E-14</c:v>
                </c:pt>
                <c:pt idx="926">
                  <c:v>7.5896378333906336E-14</c:v>
                </c:pt>
                <c:pt idx="927">
                  <c:v>7.2219711958271879E-14</c:v>
                </c:pt>
                <c:pt idx="928">
                  <c:v>6.8721155209662842E-14</c:v>
                </c:pt>
                <c:pt idx="929">
                  <c:v>6.5392079880894275E-14</c:v>
                </c:pt>
                <c:pt idx="930">
                  <c:v>6.2224275743081899E-14</c:v>
                </c:pt>
                <c:pt idx="931">
                  <c:v>5.9209930297419362E-14</c:v>
                </c:pt>
                <c:pt idx="932">
                  <c:v>5.6341609507845216E-14</c:v>
                </c:pt>
                <c:pt idx="933">
                  <c:v>5.3612239467081764E-14</c:v>
                </c:pt>
                <c:pt idx="934">
                  <c:v>5.1015088950830439E-14</c:v>
                </c:pt>
                <c:pt idx="935">
                  <c:v>4.8543752817098422E-14</c:v>
                </c:pt>
                <c:pt idx="936">
                  <c:v>4.6192136209715621E-14</c:v>
                </c:pt>
                <c:pt idx="937">
                  <c:v>4.3954439527084546E-14</c:v>
                </c:pt>
                <c:pt idx="938">
                  <c:v>4.1825144119092501E-14</c:v>
                </c:pt>
                <c:pt idx="939">
                  <c:v>3.9798998676911757E-14</c:v>
                </c:pt>
                <c:pt idx="940">
                  <c:v>3.7871006282121861E-14</c:v>
                </c:pt>
                <c:pt idx="941">
                  <c:v>3.6036412083214393E-14</c:v>
                </c:pt>
                <c:pt idx="942">
                  <c:v>3.4290691569087741E-14</c:v>
                </c:pt>
                <c:pt idx="943">
                  <c:v>3.262953941061181E-14</c:v>
                </c:pt>
                <c:pt idx="944">
                  <c:v>3.1048858842743432E-14</c:v>
                </c:pt>
                <c:pt idx="945">
                  <c:v>2.9544751561006507E-14</c:v>
                </c:pt>
                <c:pt idx="946">
                  <c:v>2.8113508107419378E-14</c:v>
                </c:pt>
                <c:pt idx="947">
                  <c:v>2.6751598722159013E-14</c:v>
                </c:pt>
                <c:pt idx="948">
                  <c:v>2.5455664638400194E-14</c:v>
                </c:pt>
                <c:pt idx="949">
                  <c:v>2.4222509798860916E-14</c:v>
                </c:pt>
                <c:pt idx="950">
                  <c:v>2.3049092973625129E-14</c:v>
                </c:pt>
                <c:pt idx="951">
                  <c:v>2.1932520259803689E-14</c:v>
                </c:pt>
                <c:pt idx="952">
                  <c:v>2.0870037944536023E-14</c:v>
                </c:pt>
                <c:pt idx="953">
                  <c:v>1.9859025713731092E-14</c:v>
                </c:pt>
                <c:pt idx="954">
                  <c:v>1.8896990189798968E-14</c:v>
                </c:pt>
                <c:pt idx="955">
                  <c:v>1.7981558782435589E-14</c:v>
                </c:pt>
                <c:pt idx="956">
                  <c:v>1.7110473837295443E-14</c:v>
                </c:pt>
                <c:pt idx="957">
                  <c:v>1.6281587068121486E-14</c:v>
                </c:pt>
                <c:pt idx="958">
                  <c:v>1.5492854258600712E-14</c:v>
                </c:pt>
                <c:pt idx="959">
                  <c:v>1.4742330220879024E-14</c:v>
                </c:pt>
                <c:pt idx="960">
                  <c:v>1.4028163998301941E-14</c:v>
                </c:pt>
                <c:pt idx="961">
                  <c:v>1.3348594300550108E-14</c:v>
                </c:pt>
                <c:pt idx="962">
                  <c:v>1.2701945159911607E-14</c:v>
                </c:pt>
                <c:pt idx="963">
                  <c:v>1.2086621797978526E-14</c:v>
                </c:pt>
                <c:pt idx="964">
                  <c:v>1.1501106692574111E-14</c:v>
                </c:pt>
                <c:pt idx="965">
                  <c:v>1.0943955835210721E-14</c:v>
                </c:pt>
                <c:pt idx="966">
                  <c:v>1.0413795169848633E-14</c:v>
                </c:pt>
                <c:pt idx="967">
                  <c:v>9.9093172041729089E-15</c:v>
                </c:pt>
                <c:pt idx="968">
                  <c:v>9.429277785030979E-15</c:v>
                </c:pt>
                <c:pt idx="969">
                  <c:v>8.9724930300784832E-15</c:v>
                </c:pt>
                <c:pt idx="970">
                  <c:v>8.5378364080661191E-15</c:v>
                </c:pt>
                <c:pt idx="971">
                  <c:v>8.1242359605668443E-15</c:v>
                </c:pt>
                <c:pt idx="972">
                  <c:v>7.7306716582916282E-15</c:v>
                </c:pt>
                <c:pt idx="973">
                  <c:v>7.3561728854738136E-15</c:v>
                </c:pt>
                <c:pt idx="974">
                  <c:v>6.9998160461180637E-15</c:v>
                </c:pt>
                <c:pt idx="975">
                  <c:v>6.6607222862103448E-15</c:v>
                </c:pt>
                <c:pt idx="976">
                  <c:v>6.3380553262714508E-15</c:v>
                </c:pt>
                <c:pt idx="977">
                  <c:v>6.0310193989086441E-15</c:v>
                </c:pt>
                <c:pt idx="978">
                  <c:v>5.7388572862789818E-15</c:v>
                </c:pt>
                <c:pt idx="979">
                  <c:v>5.4608484526242695E-15</c:v>
                </c:pt>
                <c:pt idx="980">
                  <c:v>5.1963072672720724E-15</c:v>
                </c:pt>
                <c:pt idx="981">
                  <c:v>4.9445813137203123E-15</c:v>
                </c:pt>
                <c:pt idx="982">
                  <c:v>4.7050497806352841E-15</c:v>
                </c:pt>
                <c:pt idx="983">
                  <c:v>4.4771219307949368E-15</c:v>
                </c:pt>
                <c:pt idx="984">
                  <c:v>4.2602356442015047E-15</c:v>
                </c:pt>
                <c:pt idx="985">
                  <c:v>4.0538560317704783E-15</c:v>
                </c:pt>
                <c:pt idx="986">
                  <c:v>3.8574741161769718E-15</c:v>
                </c:pt>
                <c:pt idx="987">
                  <c:v>3.6706055766061665E-15</c:v>
                </c:pt>
                <c:pt idx="988">
                  <c:v>3.4927895543121044E-15</c:v>
                </c:pt>
                <c:pt idx="989">
                  <c:v>3.3235875160390865E-15</c:v>
                </c:pt>
                <c:pt idx="990">
                  <c:v>3.1625821725026192E-15</c:v>
                </c:pt>
                <c:pt idx="991">
                  <c:v>3.0093764492626441E-15</c:v>
                </c:pt>
                <c:pt idx="992">
                  <c:v>2.8635925074510019E-15</c:v>
                </c:pt>
                <c:pt idx="993">
                  <c:v>2.724870811938032E-15</c:v>
                </c:pt>
                <c:pt idx="994">
                  <c:v>2.5928692446401978E-15</c:v>
                </c:pt>
                <c:pt idx="995">
                  <c:v>2.4672622607819629E-15</c:v>
                </c:pt>
                <c:pt idx="996">
                  <c:v>2.3477400860310749E-15</c:v>
                </c:pt>
                <c:pt idx="997">
                  <c:v>2.2340079525272166E-15</c:v>
                </c:pt>
                <c:pt idx="998">
                  <c:v>2.1257853719199035E-15</c:v>
                </c:pt>
                <c:pt idx="999">
                  <c:v>2.0228054436227781E-15</c:v>
                </c:pt>
                <c:pt idx="1000">
                  <c:v>1.9248141965783109E-15</c:v>
                </c:pt>
                <c:pt idx="1001">
                  <c:v>1.8315699629095461E-15</c:v>
                </c:pt>
                <c:pt idx="1002">
                  <c:v>1.7428427819141894E-15</c:v>
                </c:pt>
                <c:pt idx="1003">
                  <c:v>1.6584138329311497E-15</c:v>
                </c:pt>
                <c:pt idx="1004">
                  <c:v>1.5780748956808642E-15</c:v>
                </c:pt>
                <c:pt idx="1005">
                  <c:v>1.5016278367484847E-15</c:v>
                </c:pt>
                <c:pt idx="1006">
                  <c:v>1.4288841209434825E-15</c:v>
                </c:pt>
                <c:pt idx="1007">
                  <c:v>1.3596643463305755E-15</c:v>
                </c:pt>
                <c:pt idx="1008">
                  <c:v>1.2937978017852646E-15</c:v>
                </c:pt>
                <c:pt idx="1009">
                  <c:v>1.231122045982811E-15</c:v>
                </c:pt>
                <c:pt idx="1010">
                  <c:v>1.1714825067823533E-15</c:v>
                </c:pt>
                <c:pt idx="1011">
                  <c:v>1.1147321000181532E-15</c:v>
                </c:pt>
                <c:pt idx="1012">
                  <c:v>1.0607308667578286E-15</c:v>
                </c:pt>
                <c:pt idx="1013">
                  <c:v>1.0093456281329746E-15</c:v>
                </c:pt>
                <c:pt idx="1014">
                  <c:v>9.6044965689090365E-16</c:v>
                </c:pt>
                <c:pt idx="1015">
                  <c:v>9.139223648574862E-16</c:v>
                </c:pt>
                <c:pt idx="1016">
                  <c:v>8.6964900554030229E-16</c:v>
                </c:pt>
                <c:pt idx="1017">
                  <c:v>8.275203911386594E-16</c:v>
                </c:pt>
                <c:pt idx="1018">
                  <c:v>7.8743262326256253E-16</c:v>
                </c:pt>
                <c:pt idx="1019">
                  <c:v>7.4928683669652808E-16</c:v>
                </c:pt>
                <c:pt idx="1020">
                  <c:v>7.1298895557631049E-16</c:v>
                </c:pt>
                <c:pt idx="1021">
                  <c:v>6.7844946137721586E-16</c:v>
                </c:pt>
                <c:pt idx="1022">
                  <c:v>6.4558317214181431E-16</c:v>
                </c:pt>
                <c:pt idx="1023">
                  <c:v>6.1430903240257695E-16</c:v>
                </c:pt>
                <c:pt idx="1024">
                  <c:v>5.8454991328133983E-16</c:v>
                </c:pt>
                <c:pt idx="1025">
                  <c:v>5.5623242227259844E-16</c:v>
                </c:pt>
                <c:pt idx="1026">
                  <c:v>5.2928672224151451E-16</c:v>
                </c:pt>
                <c:pt idx="1027">
                  <c:v>5.0364635919024619E-16</c:v>
                </c:pt>
                <c:pt idx="1028">
                  <c:v>4.7924809836783475E-16</c:v>
                </c:pt>
                <c:pt idx="1029">
                  <c:v>4.5603176831945955E-16</c:v>
                </c:pt>
                <c:pt idx="1030">
                  <c:v>4.3394011249045107E-16</c:v>
                </c:pt>
                <c:pt idx="1031">
                  <c:v>4.1291864801908784E-16</c:v>
                </c:pt>
                <c:pt idx="1032">
                  <c:v>3.9291553136992628E-16</c:v>
                </c:pt>
                <c:pt idx="1033">
                  <c:v>3.738814304762879E-16</c:v>
                </c:pt>
                <c:pt idx="1034">
                  <c:v>3.5576940307657816E-16</c:v>
                </c:pt>
                <c:pt idx="1035">
                  <c:v>3.3853478094438811E-16</c:v>
                </c:pt>
                <c:pt idx="1036">
                  <c:v>3.2213505972686539E-16</c:v>
                </c:pt>
                <c:pt idx="1037">
                  <c:v>3.0652979411967049E-16</c:v>
                </c:pt>
                <c:pt idx="1038">
                  <c:v>2.9168049811999832E-16</c:v>
                </c:pt>
                <c:pt idx="1039">
                  <c:v>2.7755055011166606E-16</c:v>
                </c:pt>
                <c:pt idx="1040">
                  <c:v>2.6410510254818689E-16</c:v>
                </c:pt>
                <c:pt idx="1041">
                  <c:v>2.513109960110882E-16</c:v>
                </c:pt>
                <c:pt idx="1042">
                  <c:v>2.3913667743152336E-16</c:v>
                </c:pt>
                <c:pt idx="1043">
                  <c:v>2.2755212227349277E-16</c:v>
                </c:pt>
                <c:pt idx="1044">
                  <c:v>2.1652876048676277E-16</c:v>
                </c:pt>
                <c:pt idx="1045">
                  <c:v>2.060394060468641E-16</c:v>
                </c:pt>
                <c:pt idx="1046">
                  <c:v>1.9605818990840147E-16</c:v>
                </c:pt>
                <c:pt idx="1047">
                  <c:v>1.8656049620632183E-16</c:v>
                </c:pt>
                <c:pt idx="1048">
                  <c:v>1.7752290154779984E-16</c:v>
                </c:pt>
                <c:pt idx="1049">
                  <c:v>1.689231172450211E-16</c:v>
                </c:pt>
                <c:pt idx="1050">
                  <c:v>1.6073993434639633E-16</c:v>
                </c:pt>
                <c:pt idx="1051">
                  <c:v>1.5295317133064172E-16</c:v>
                </c:pt>
                <c:pt idx="1052">
                  <c:v>1.455436243347272E-16</c:v>
                </c:pt>
                <c:pt idx="1053">
                  <c:v>1.3849301979294446E-16</c:v>
                </c:pt>
                <c:pt idx="1054">
                  <c:v>1.3178396937029143E-16</c:v>
                </c:pt>
                <c:pt idx="1055">
                  <c:v>1.2539992707903004E-16</c:v>
                </c:pt>
                <c:pt idx="1056">
                  <c:v>1.1932514847265652E-16</c:v>
                </c:pt>
                <c:pt idx="1057">
                  <c:v>1.1354465181664803E-16</c:v>
                </c:pt>
                <c:pt idx="1058">
                  <c:v>1.08044181140224E-16</c:v>
                </c:pt>
                <c:pt idx="1059">
                  <c:v>1.0281017107800003E-16</c:v>
                </c:pt>
                <c:pt idx="1060">
                  <c:v>9.7829713414825691E-17</c:v>
                </c:pt>
                <c:pt idx="1061">
                  <c:v>9.3090525251298905E-17</c:v>
                </c:pt>
                <c:pt idx="1062">
                  <c:v>8.8580918711445825E-17</c:v>
                </c:pt>
                <c:pt idx="1063">
                  <c:v>8.4289772117858855E-17</c:v>
                </c:pt>
                <c:pt idx="1064">
                  <c:v>8.0206502563204314E-17</c:v>
                </c:pt>
                <c:pt idx="1065">
                  <c:v>7.632103981045515E-17</c:v>
                </c:pt>
                <c:pt idx="1066">
                  <c:v>7.2623801457480824E-17</c:v>
                </c:pt>
                <c:pt idx="1067">
                  <c:v>6.9105669304745015E-17</c:v>
                </c:pt>
                <c:pt idx="1068">
                  <c:v>6.5757966867828457E-17</c:v>
                </c:pt>
                <c:pt idx="1069">
                  <c:v>6.2572437979318078E-17</c:v>
                </c:pt>
                <c:pt idx="1070">
                  <c:v>5.9541226427289971E-17</c:v>
                </c:pt>
                <c:pt idx="1071">
                  <c:v>5.6656856580170094E-17</c:v>
                </c:pt>
                <c:pt idx="1072">
                  <c:v>5.3912214950189528E-17</c:v>
                </c:pt>
                <c:pt idx="1073">
                  <c:v>5.1300532649965675E-17</c:v>
                </c:pt>
                <c:pt idx="1074">
                  <c:v>4.8815368698943455E-17</c:v>
                </c:pt>
                <c:pt idx="1075">
                  <c:v>4.6450594138526599E-17</c:v>
                </c:pt>
                <c:pt idx="1076">
                  <c:v>4.4200376916723367E-17</c:v>
                </c:pt>
                <c:pt idx="1077">
                  <c:v>4.205916750502907E-17</c:v>
                </c:pt>
                <c:pt idx="1078">
                  <c:v>4.0021685212073273E-17</c:v>
                </c:pt>
                <c:pt idx="1079">
                  <c:v>3.8082905160278369E-17</c:v>
                </c:pt>
                <c:pt idx="1080">
                  <c:v>3.6238045893410926E-17</c:v>
                </c:pt>
                <c:pt idx="1081">
                  <c:v>3.4482557584463371E-17</c:v>
                </c:pt>
                <c:pt idx="1082">
                  <c:v>3.2812110814784125E-17</c:v>
                </c:pt>
                <c:pt idx="1083">
                  <c:v>3.1222585896782983E-17</c:v>
                </c:pt>
                <c:pt idx="1084">
                  <c:v>2.9710062713879236E-17</c:v>
                </c:pt>
                <c:pt idx="1085">
                  <c:v>2.8270811052635602E-17</c:v>
                </c:pt>
                <c:pt idx="1086">
                  <c:v>2.6901281403234937E-17</c:v>
                </c:pt>
                <c:pt idx="1087">
                  <c:v>2.5598096205611595E-17</c:v>
                </c:pt>
                <c:pt idx="1088">
                  <c:v>2.4358041519648571E-17</c:v>
                </c:pt>
                <c:pt idx="1089">
                  <c:v>2.3178059098897271E-17</c:v>
                </c:pt>
                <c:pt idx="1090">
                  <c:v>2.2055238848271961E-17</c:v>
                </c:pt>
                <c:pt idx="1091">
                  <c:v>2.0986811647117912E-17</c:v>
                </c:pt>
                <c:pt idx="1092">
                  <c:v>1.9970142519953404E-17</c:v>
                </c:pt>
                <c:pt idx="1093">
                  <c:v>1.9002724138043061E-17</c:v>
                </c:pt>
                <c:pt idx="1094">
                  <c:v>1.8082170635776056E-17</c:v>
                </c:pt>
                <c:pt idx="1095">
                  <c:v>1.720621172659897E-17</c:v>
                </c:pt>
                <c:pt idx="1096">
                  <c:v>1.6372687103991913E-17</c:v>
                </c:pt>
                <c:pt idx="1097">
                  <c:v>1.55795411136795E-17</c:v>
                </c:pt>
                <c:pt idx="1098">
                  <c:v>1.4824817683937201E-17</c:v>
                </c:pt>
                <c:pt idx="1099">
                  <c:v>1.4106655501490037E-17</c:v>
                </c:pt>
                <c:pt idx="1100">
                  <c:v>1.342328342110639E-17</c:v>
                </c:pt>
                <c:pt idx="1101">
                  <c:v>1.277301609756596E-17</c:v>
                </c:pt>
                <c:pt idx="1102">
                  <c:v>1.2154249829229322E-17</c:v>
                </c:pt>
                <c:pt idx="1103">
                  <c:v>1.1565458602958449E-17</c:v>
                </c:pt>
                <c:pt idx="1104">
                  <c:v>1.1005190330634092E-17</c:v>
                </c:pt>
                <c:pt idx="1105">
                  <c:v>1.0472063267988441E-17</c:v>
                </c:pt>
                <c:pt idx="1106">
                  <c:v>9.964762606921141E-18</c:v>
                </c:pt>
                <c:pt idx="1107">
                  <c:v>9.4820372328945543E-18</c:v>
                </c:pt>
                <c:pt idx="1108">
                  <c:v>9.0226966394112847E-18</c:v>
                </c:pt>
                <c:pt idx="1109">
                  <c:v>8.5856079919644201E-18</c:v>
                </c:pt>
                <c:pt idx="1110">
                  <c:v>8.1696933342195278E-18</c:v>
                </c:pt>
                <c:pt idx="1111">
                  <c:v>7.773926929538245E-18</c:v>
                </c:pt>
                <c:pt idx="1112">
                  <c:v>7.3973327312870704E-18</c:v>
                </c:pt>
                <c:pt idx="1113">
                  <c:v>7.0389819756925997E-18</c:v>
                </c:pt>
                <c:pt idx="1114">
                  <c:v>6.6979908913066429E-18</c:v>
                </c:pt>
                <c:pt idx="1115">
                  <c:v>6.3735185194322736E-18</c:v>
                </c:pt>
                <c:pt idx="1116">
                  <c:v>6.0647646401354944E-18</c:v>
                </c:pt>
                <c:pt idx="1117">
                  <c:v>5.7709677987276241E-18</c:v>
                </c:pt>
                <c:pt idx="1118">
                  <c:v>5.4914034278512582E-18</c:v>
                </c:pt>
                <c:pt idx="1119">
                  <c:v>5.2253820605384765E-18</c:v>
                </c:pt>
                <c:pt idx="1120">
                  <c:v>4.9722476298342934E-18</c:v>
                </c:pt>
                <c:pt idx="1121">
                  <c:v>4.7313758507918573E-18</c:v>
                </c:pt>
                <c:pt idx="1122">
                  <c:v>4.5021726808490451E-18</c:v>
                </c:pt>
                <c:pt idx="1123">
                  <c:v>4.2840728547893953E-18</c:v>
                </c:pt>
                <c:pt idx="1124">
                  <c:v>4.0765384906742831E-18</c:v>
                </c:pt>
                <c:pt idx="1125">
                  <c:v>3.8790577633082543E-18</c:v>
                </c:pt>
                <c:pt idx="1126">
                  <c:v>3.6911436419659961E-18</c:v>
                </c:pt>
                <c:pt idx="1127">
                  <c:v>3.5123326892678969E-18</c:v>
                </c:pt>
                <c:pt idx="1128">
                  <c:v>3.3421839182419723E-18</c:v>
                </c:pt>
                <c:pt idx="1129">
                  <c:v>3.1802777047534052E-18</c:v>
                </c:pt>
                <c:pt idx="1130">
                  <c:v>3.0262147526195257E-18</c:v>
                </c:pt>
                <c:pt idx="1131">
                  <c:v>2.8796151088579709E-18</c:v>
                </c:pt>
                <c:pt idx="1132">
                  <c:v>2.7401172266394168E-18</c:v>
                </c:pt>
                <c:pt idx="1133">
                  <c:v>2.6073770736339098E-18</c:v>
                </c:pt>
                <c:pt idx="1134">
                  <c:v>2.4810672835517932E-18</c:v>
                </c:pt>
                <c:pt idx="1135">
                  <c:v>2.3608763487867377E-18</c:v>
                </c:pt>
                <c:pt idx="1136">
                  <c:v>2.2465078521697589E-18</c:v>
                </c:pt>
                <c:pt idx="1137">
                  <c:v>2.1376797359395586E-18</c:v>
                </c:pt>
                <c:pt idx="1138">
                  <c:v>2.0341236061263099E-18</c:v>
                </c:pt>
                <c:pt idx="1139">
                  <c:v>1.9355840706333444E-18</c:v>
                </c:pt>
                <c:pt idx="1140">
                  <c:v>1.8418181093843065E-18</c:v>
                </c:pt>
                <c:pt idx="1141">
                  <c:v>1.7525944749824194E-18</c:v>
                </c:pt>
                <c:pt idx="1142">
                  <c:v>1.6676931224037587E-18</c:v>
                </c:pt>
                <c:pt idx="1143">
                  <c:v>1.5869046663180294E-18</c:v>
                </c:pt>
                <c:pt idx="1144">
                  <c:v>1.5100298646984818E-18</c:v>
                </c:pt>
                <c:pt idx="1145">
                  <c:v>1.4368791274474362E-18</c:v>
                </c:pt>
                <c:pt idx="1146">
                  <c:v>1.3672720488255793E-18</c:v>
                </c:pt>
                <c:pt idx="1147">
                  <c:v>1.3010369625318985E-18</c:v>
                </c:pt>
                <c:pt idx="1148">
                  <c:v>1.2380105183369864E-18</c:v>
                </c:pt>
                <c:pt idx="1149">
                  <c:v>1.1780372792255976E-18</c:v>
                </c:pt>
                <c:pt idx="1150">
                  <c:v>1.1209693380549271E-18</c:v>
                </c:pt>
                <c:pt idx="1151">
                  <c:v>1.0666659527832006E-18</c:v>
                </c:pt>
                <c:pt idx="1152">
                  <c:v>1.0149931993689752E-18</c:v>
                </c:pt>
                <c:pt idx="1153">
                  <c:v>9.6582364148512247E-19</c:v>
                </c:pt>
                <c:pt idx="1154">
                  <c:v>9.1903601623293322E-19</c:v>
                </c:pt>
                <c:pt idx="1155">
                  <c:v>8.7451493508125171E-19</c:v>
                </c:pt>
                <c:pt idx="1156">
                  <c:v>8.3215059929308627E-19</c:v>
                </c:pt>
                <c:pt idx="1157">
                  <c:v>7.9183852913787501E-19</c:v>
                </c:pt>
                <c:pt idx="1158">
                  <c:v>7.5347930622158804E-19</c:v>
                </c:pt>
                <c:pt idx="1159">
                  <c:v>7.1697832829919327E-19</c:v>
                </c:pt>
                <c:pt idx="1160">
                  <c:v>6.8224557596480074E-19</c:v>
                </c:pt>
                <c:pt idx="1161">
                  <c:v>6.4919539064409169E-19</c:v>
                </c:pt>
                <c:pt idx="1162">
                  <c:v>6.1774626334151419E-19</c:v>
                </c:pt>
                <c:pt idx="1163">
                  <c:v>5.8782063362124774E-19</c:v>
                </c:pt>
                <c:pt idx="1164">
                  <c:v>5.5934469832618149E-19</c:v>
                </c:pt>
                <c:pt idx="1165">
                  <c:v>5.3224822956316502E-19</c:v>
                </c:pt>
                <c:pt idx="1166">
                  <c:v>5.0646440150564227E-19</c:v>
                </c:pt>
                <c:pt idx="1167">
                  <c:v>4.819296255865279E-19</c:v>
                </c:pt>
                <c:pt idx="1168">
                  <c:v>4.5858339367487315E-19</c:v>
                </c:pt>
                <c:pt idx="1169">
                  <c:v>4.3636812884956312E-19</c:v>
                </c:pt>
                <c:pt idx="1170">
                  <c:v>4.152290434020186E-19</c:v>
                </c:pt>
                <c:pt idx="1171">
                  <c:v>3.9511400371770767E-19</c:v>
                </c:pt>
                <c:pt idx="1172">
                  <c:v>3.7597340170323401E-19</c:v>
                </c:pt>
                <c:pt idx="1173">
                  <c:v>3.5776003244191331E-19</c:v>
                </c:pt>
                <c:pt idx="1174">
                  <c:v>3.4042897777611037E-19</c:v>
                </c:pt>
                <c:pt idx="1175">
                  <c:v>3.2393749552922433E-19</c:v>
                </c:pt>
                <c:pt idx="1176">
                  <c:v>3.0824491409412003E-19</c:v>
                </c:pt>
                <c:pt idx="1177">
                  <c:v>2.9331253212803696E-19</c:v>
                </c:pt>
                <c:pt idx="1178">
                  <c:v>2.7910352310660176E-19</c:v>
                </c:pt>
                <c:pt idx="1179">
                  <c:v>2.6558284450155362E-19</c:v>
                </c:pt>
                <c:pt idx="1180">
                  <c:v>2.5271715135819443E-19</c:v>
                </c:pt>
                <c:pt idx="1181">
                  <c:v>2.4047471405942772E-19</c:v>
                </c:pt>
                <c:pt idx="1182">
                  <c:v>2.2882534007357325E-19</c:v>
                </c:pt>
                <c:pt idx="1183">
                  <c:v>2.1774029949297132E-19</c:v>
                </c:pt>
                <c:pt idx="1184">
                  <c:v>2.0719225417973834E-19</c:v>
                </c:pt>
                <c:pt idx="1185">
                  <c:v>1.9715519034393097E-19</c:v>
                </c:pt>
                <c:pt idx="1186">
                  <c:v>1.8760435438784289E-19</c:v>
                </c:pt>
                <c:pt idx="1187">
                  <c:v>1.7851619185821128E-19</c:v>
                </c:pt>
                <c:pt idx="1188">
                  <c:v>1.6986828935577632E-19</c:v>
                </c:pt>
                <c:pt idx="1189">
                  <c:v>1.6163931925892963E-19</c:v>
                </c:pt>
                <c:pt idx="1190">
                  <c:v>1.5380898712512836E-19</c:v>
                </c:pt>
                <c:pt idx="1191">
                  <c:v>1.4635798164035498E-19</c:v>
                </c:pt>
                <c:pt idx="1192">
                  <c:v>1.3926792699318747E-19</c:v>
                </c:pt>
                <c:pt idx="1193">
                  <c:v>1.3252133755602364E-19</c:v>
                </c:pt>
                <c:pt idx="1194">
                  <c:v>1.2610157476169391E-19</c:v>
                </c:pt>
                <c:pt idx="1195">
                  <c:v>1.1999280606911055E-19</c:v>
                </c:pt>
                <c:pt idx="1196">
                  <c:v>1.1417996591675367E-19</c:v>
                </c:pt>
                <c:pt idx="1197">
                  <c:v>1.0864871856769693E-19</c:v>
                </c:pt>
                <c:pt idx="1198">
                  <c:v>1.0338542275454057E-19</c:v>
                </c:pt>
                <c:pt idx="1199">
                  <c:v>9.8377098037058263E-20</c:v>
                </c:pt>
                <c:pt idx="1200">
                  <c:v>9.3611392789588657E-20</c:v>
                </c:pt>
                <c:pt idx="1201">
                  <c:v>8.9076553739221178E-20</c:v>
                </c:pt>
                <c:pt idx="1202">
                  <c:v>8.4761396979650952E-20</c:v>
                </c:pt>
                <c:pt idx="1203">
                  <c:v>8.0655280389216327E-20</c:v>
                </c:pt>
                <c:pt idx="1204">
                  <c:v>7.6748077385096133E-20</c:v>
                </c:pt>
                <c:pt idx="1205">
                  <c:v>7.3030151948938453E-20</c:v>
                </c:pt>
                <c:pt idx="1206">
                  <c:v>6.9492334862328983E-20</c:v>
                </c:pt>
                <c:pt idx="1207">
                  <c:v>6.6125901093490197E-20</c:v>
                </c:pt>
                <c:pt idx="1208">
                  <c:v>6.292254827944203E-20</c:v>
                </c:pt>
                <c:pt idx="1209">
                  <c:v>5.9874376250556441E-20</c:v>
                </c:pt>
                <c:pt idx="1210">
                  <c:v>5.6973867547008806E-20</c:v>
                </c:pt>
                <c:pt idx="1211">
                  <c:v>5.4213868879075555E-20</c:v>
                </c:pt>
                <c:pt idx="1212">
                  <c:v>5.1587573485555064E-20</c:v>
                </c:pt>
                <c:pt idx="1213">
                  <c:v>4.9088504346803654E-20</c:v>
                </c:pt>
                <c:pt idx="1214">
                  <c:v>4.671049821098663E-20</c:v>
                </c:pt>
                <c:pt idx="1215">
                  <c:v>4.4447690394149388E-20</c:v>
                </c:pt>
                <c:pt idx="1216">
                  <c:v>4.2294500316622302E-20</c:v>
                </c:pt>
                <c:pt idx="1217">
                  <c:v>4.0245617740089051E-20</c:v>
                </c:pt>
                <c:pt idx="1218">
                  <c:v>3.829598967137585E-20</c:v>
                </c:pt>
                <c:pt idx="1219">
                  <c:v>3.6440807900663645E-20</c:v>
                </c:pt>
                <c:pt idx="1220">
                  <c:v>3.4675497143389572E-20</c:v>
                </c:pt>
                <c:pt idx="1221">
                  <c:v>3.2995703756593195E-20</c:v>
                </c:pt>
                <c:pt idx="1222">
                  <c:v>3.1397285001879429E-20</c:v>
                </c:pt>
                <c:pt idx="1223">
                  <c:v>2.9876298828518323E-20</c:v>
                </c:pt>
                <c:pt idx="1224">
                  <c:v>2.8428994151484587E-20</c:v>
                </c:pt>
                <c:pt idx="1225">
                  <c:v>2.7051801600460399E-20</c:v>
                </c:pt>
                <c:pt idx="1226">
                  <c:v>2.5741324716986393E-20</c:v>
                </c:pt>
                <c:pt idx="1227">
                  <c:v>2.4494331578051248E-20</c:v>
                </c:pt>
                <c:pt idx="1228">
                  <c:v>2.3307746825461707E-20</c:v>
                </c:pt>
                <c:pt idx="1229">
                  <c:v>2.2178644081335692E-20</c:v>
                </c:pt>
                <c:pt idx="1230">
                  <c:v>2.1104238731013537E-20</c:v>
                </c:pt>
                <c:pt idx="1231">
                  <c:v>2.0081881055588346E-20</c:v>
                </c:pt>
                <c:pt idx="1232">
                  <c:v>1.9109049697118848E-20</c:v>
                </c:pt>
                <c:pt idx="1233">
                  <c:v>1.8183345440408486E-20</c:v>
                </c:pt>
                <c:pt idx="1234">
                  <c:v>1.730248529601528E-20</c:v>
                </c:pt>
                <c:pt idx="1235">
                  <c:v>1.646429686989984E-20</c:v>
                </c:pt>
                <c:pt idx="1236">
                  <c:v>1.5666713005825882E-20</c:v>
                </c:pt>
                <c:pt idx="1237">
                  <c:v>1.49077666873002E-20</c:v>
                </c:pt>
                <c:pt idx="1238">
                  <c:v>1.4185586186479198E-20</c:v>
                </c:pt>
                <c:pt idx="1239">
                  <c:v>1.3498390448078069E-20</c:v>
                </c:pt>
                <c:pt idx="1240">
                  <c:v>1.2844484696898387E-20</c:v>
                </c:pt>
                <c:pt idx="1241">
                  <c:v>1.2222256258141296E-20</c:v>
                </c:pt>
                <c:pt idx="1242">
                  <c:v>1.1630170580198235E-20</c:v>
                </c:pt>
                <c:pt idx="1243">
                  <c:v>1.106676745011059E-20</c:v>
                </c:pt>
                <c:pt idx="1244">
                  <c:v>1.0530657392364724E-20</c:v>
                </c:pt>
                <c:pt idx="1245">
                  <c:v>1.0020518242141035E-20</c:v>
                </c:pt>
                <c:pt idx="1246">
                  <c:v>9.5350918845659454E-21</c:v>
                </c:pt>
                <c:pt idx="1247">
                  <c:v>9.0731811519250677E-21</c:v>
                </c:pt>
                <c:pt idx="1248">
                  <c:v>8.6336468711854218E-21</c:v>
                </c:pt>
                <c:pt idx="1249">
                  <c:v>8.2154050545452424E-21</c:v>
                </c:pt>
                <c:pt idx="1250">
                  <c:v>7.8174242260826425E-21</c:v>
                </c:pt>
                <c:pt idx="1251">
                  <c:v>7.4387228779100807E-21</c:v>
                </c:pt>
                <c:pt idx="1252">
                  <c:v>7.0783670495609426E-21</c:v>
                </c:pt>
                <c:pt idx="1253">
                  <c:v>6.7354680246384799E-21</c:v>
                </c:pt>
                <c:pt idx="1254">
                  <c:v>6.4091801390465311E-21</c:v>
                </c:pt>
                <c:pt idx="1255">
                  <c:v>6.0986986953966453E-21</c:v>
                </c:pt>
                <c:pt idx="1256">
                  <c:v>5.8032579784480786E-21</c:v>
                </c:pt>
                <c:pt idx="1257">
                  <c:v>5.5221293666863058E-21</c:v>
                </c:pt>
                <c:pt idx="1258">
                  <c:v>5.2546195353827879E-21</c:v>
                </c:pt>
                <c:pt idx="1259">
                  <c:v>5.00006874670434E-21</c:v>
                </c:pt>
                <c:pt idx="1260">
                  <c:v>4.7578492226551395E-21</c:v>
                </c:pt>
                <c:pt idx="1261">
                  <c:v>4.5273635968386962E-21</c:v>
                </c:pt>
                <c:pt idx="1262">
                  <c:v>4.3080434412214861E-21</c:v>
                </c:pt>
                <c:pt idx="1263">
                  <c:v>4.0993478642649215E-21</c:v>
                </c:pt>
                <c:pt idx="1264">
                  <c:v>3.9007621769683566E-21</c:v>
                </c:pt>
                <c:pt idx="1265">
                  <c:v>3.7117966235332833E-21</c:v>
                </c:pt>
                <c:pt idx="1266">
                  <c:v>3.531985173518269E-21</c:v>
                </c:pt>
                <c:pt idx="1267">
                  <c:v>3.3608843725058187E-21</c:v>
                </c:pt>
                <c:pt idx="1268">
                  <c:v>3.1980722484466586E-21</c:v>
                </c:pt>
                <c:pt idx="1269">
                  <c:v>3.043147270984241E-21</c:v>
                </c:pt>
                <c:pt idx="1270">
                  <c:v>2.8957273611929458E-21</c:v>
                </c:pt>
                <c:pt idx="1271">
                  <c:v>2.7554489492877671E-21</c:v>
                </c:pt>
                <c:pt idx="1272">
                  <c:v>2.6219660779815943E-21</c:v>
                </c:pt>
                <c:pt idx="1273">
                  <c:v>2.4949495492787729E-21</c:v>
                </c:pt>
                <c:pt idx="1274">
                  <c:v>2.3740861126007477E-21</c:v>
                </c:pt>
                <c:pt idx="1275">
                  <c:v>2.2590776922415282E-21</c:v>
                </c:pt>
                <c:pt idx="1276">
                  <c:v>2.1496406522477127E-21</c:v>
                </c:pt>
                <c:pt idx="1277">
                  <c:v>2.0455050969101084E-21</c:v>
                </c:pt>
                <c:pt idx="1278">
                  <c:v>1.9464142051418004E-21</c:v>
                </c:pt>
                <c:pt idx="1279">
                  <c:v>1.8521235971011006E-21</c:v>
                </c:pt>
                <c:pt idx="1280">
                  <c:v>1.7624007314973389E-21</c:v>
                </c:pt>
                <c:pt idx="1281">
                  <c:v>1.6770243320931066E-21</c:v>
                </c:pt>
                <c:pt idx="1282">
                  <c:v>1.5957838419885931E-21</c:v>
                </c:pt>
                <c:pt idx="1283">
                  <c:v>1.5184789043421551E-21</c:v>
                </c:pt>
                <c:pt idx="1284">
                  <c:v>1.4449188682464638E-21</c:v>
                </c:pt>
                <c:pt idx="1285">
                  <c:v>1.3749223185416116E-21</c:v>
                </c:pt>
                <c:pt idx="1286">
                  <c:v>1.3083166284055946E-21</c:v>
                </c:pt>
                <c:pt idx="1287">
                  <c:v>1.2449375336187612E-21</c:v>
                </c:pt>
                <c:pt idx="1288">
                  <c:v>1.18462872745227E-21</c:v>
                </c:pt>
                <c:pt idx="1289">
                  <c:v>1.1272414751814631E-21</c:v>
                </c:pt>
                <c:pt idx="1290">
                  <c:v>1.0726342472734588E-21</c:v>
                </c:pt>
                <c:pt idx="1291">
                  <c:v>1.0206723703443269E-21</c:v>
                </c:pt>
                <c:pt idx="1292">
                  <c:v>9.7122769502502745E-22</c:v>
                </c:pt>
                <c:pt idx="1293">
                  <c:v>9.2417827991700066E-22</c:v>
                </c:pt>
                <c:pt idx="1294">
                  <c:v>8.7940809085796988E-22</c:v>
                </c:pt>
                <c:pt idx="1295">
                  <c:v>8.3680671475628453E-22</c:v>
                </c:pt>
                <c:pt idx="1296">
                  <c:v>7.9626908728805409E-22</c:v>
                </c:pt>
                <c:pt idx="1297">
                  <c:v>7.5769523378551368E-22</c:v>
                </c:pt>
                <c:pt idx="1298">
                  <c:v>7.2099002267759781E-22</c:v>
                </c:pt>
                <c:pt idx="1299">
                  <c:v>6.8606293087465053E-22</c:v>
                </c:pt>
                <c:pt idx="1300">
                  <c:v>6.5282782051866003E-22</c:v>
                </c:pt>
                <c:pt idx="1301">
                  <c:v>6.2120272654843564E-22</c:v>
                </c:pt>
                <c:pt idx="1302">
                  <c:v>5.9110965455581467E-22</c:v>
                </c:pt>
                <c:pt idx="1303">
                  <c:v>5.6247438843436998E-22</c:v>
                </c:pt>
                <c:pt idx="1304">
                  <c:v>5.3522630734623719E-22</c:v>
                </c:pt>
                <c:pt idx="1305">
                  <c:v>5.0929821155566092E-22</c:v>
                </c:pt>
                <c:pt idx="1306">
                  <c:v>4.8462615669972882E-22</c:v>
                </c:pt>
                <c:pt idx="1307">
                  <c:v>4.6114929608756752E-22</c:v>
                </c:pt>
                <c:pt idx="1308">
                  <c:v>4.3880973063907682E-22</c:v>
                </c:pt>
                <c:pt idx="1309">
                  <c:v>4.1755236609311686E-22</c:v>
                </c:pt>
                <c:pt idx="1310">
                  <c:v>3.9732477713299392E-22</c:v>
                </c:pt>
                <c:pt idx="1311">
                  <c:v>3.7807707809414723E-22</c:v>
                </c:pt>
                <c:pt idx="1312">
                  <c:v>3.5976179993517436E-22</c:v>
                </c:pt>
                <c:pt idx="1313">
                  <c:v>3.4233377316877868E-22</c:v>
                </c:pt>
                <c:pt idx="1314">
                  <c:v>3.2575001646392077E-22</c:v>
                </c:pt>
                <c:pt idx="1315">
                  <c:v>3.0996963064444235E-22</c:v>
                </c:pt>
                <c:pt idx="1316">
                  <c:v>2.949536978227405E-22</c:v>
                </c:pt>
                <c:pt idx="1317">
                  <c:v>2.8066518541973282E-22</c:v>
                </c:pt>
                <c:pt idx="1318">
                  <c:v>2.6706885483440689E-22</c:v>
                </c:pt>
                <c:pt idx="1319">
                  <c:v>2.5413117453771233E-22</c:v>
                </c:pt>
                <c:pt idx="1320">
                  <c:v>2.4182023737646595E-22</c:v>
                </c:pt>
                <c:pt idx="1321">
                  <c:v>2.3010568188332409E-22</c:v>
                </c:pt>
                <c:pt idx="1322">
                  <c:v>2.1895861739875424E-22</c:v>
                </c:pt>
                <c:pt idx="1323">
                  <c:v>2.0835155282034124E-22</c:v>
                </c:pt>
                <c:pt idx="1324">
                  <c:v>1.9825832880370768E-22</c:v>
                </c:pt>
                <c:pt idx="1325">
                  <c:v>1.8865405324784127E-22</c:v>
                </c:pt>
                <c:pt idx="1326">
                  <c:v>1.7951503990572196E-22</c:v>
                </c:pt>
                <c:pt idx="1327">
                  <c:v>1.7081874996884914E-22</c:v>
                </c:pt>
                <c:pt idx="1328">
                  <c:v>1.6254373648160344E-22</c:v>
                </c:pt>
                <c:pt idx="1329">
                  <c:v>1.54669591448357E-22</c:v>
                </c:pt>
                <c:pt idx="1330">
                  <c:v>1.4717689550288649E-22</c:v>
                </c:pt>
                <c:pt idx="1331">
                  <c:v>1.4004717001596287E-22</c:v>
                </c:pt>
                <c:pt idx="1332">
                  <c:v>1.3326283152300458E-22</c:v>
                </c:pt>
                <c:pt idx="1333">
                  <c:v>1.2680714835940273E-22</c:v>
                </c:pt>
                <c:pt idx="1334">
                  <c:v>1.2066419939657176E-22</c:v>
                </c:pt>
                <c:pt idx="1335">
                  <c:v>1.1481883477695932E-22</c:v>
                </c:pt>
                <c:pt idx="1336">
                  <c:v>1.0925663855117941E-22</c:v>
                </c:pt>
                <c:pt idx="1337">
                  <c:v>1.0396389312512395E-22</c:v>
                </c:pt>
                <c:pt idx="1338">
                  <c:v>9.8927545429371248E-23</c:v>
                </c:pt>
                <c:pt idx="1339">
                  <c:v>9.4135174727457987E-23</c:v>
                </c:pt>
                <c:pt idx="1340">
                  <c:v>8.9574961983622778E-23</c:v>
                </c:pt>
                <c:pt idx="1341">
                  <c:v>8.5235660714475382E-23</c:v>
                </c:pt>
                <c:pt idx="1342">
                  <c:v>8.110656925270548E-23</c:v>
                </c:pt>
                <c:pt idx="1343">
                  <c:v>7.7177504354427299E-23</c:v>
                </c:pt>
                <c:pt idx="1344">
                  <c:v>7.3438776085069793E-23</c:v>
                </c:pt>
                <c:pt idx="1345">
                  <c:v>6.98811639218758E-23</c:v>
                </c:pt>
                <c:pt idx="1346">
                  <c:v>6.6495894014073493E-23</c:v>
                </c:pt>
                <c:pt idx="1347">
                  <c:v>6.327461754463871E-23</c:v>
                </c:pt>
                <c:pt idx="1348">
                  <c:v>6.0209390140283604E-23</c:v>
                </c:pt>
                <c:pt idx="1349">
                  <c:v>5.7292652278892256E-23</c:v>
                </c:pt>
                <c:pt idx="1350">
                  <c:v>5.4517210646083388E-23</c:v>
                </c:pt>
                <c:pt idx="1351">
                  <c:v>5.1876220394921714E-23</c:v>
                </c:pt>
                <c:pt idx="1352">
                  <c:v>4.9363168265026192E-23</c:v>
                </c:pt>
                <c:pt idx="1353">
                  <c:v>4.6971856519443445E-23</c:v>
                </c:pt>
                <c:pt idx="1354">
                  <c:v>4.4696387659671043E-23</c:v>
                </c:pt>
                <c:pt idx="1355">
                  <c:v>4.2531149881134499E-23</c:v>
                </c:pt>
                <c:pt idx="1356">
                  <c:v>4.0470803233248145E-23</c:v>
                </c:pt>
                <c:pt idx="1357">
                  <c:v>3.8510266449927418E-23</c:v>
                </c:pt>
                <c:pt idx="1358">
                  <c:v>3.6644704418073836E-23</c:v>
                </c:pt>
                <c:pt idx="1359">
                  <c:v>3.4869516253127126E-23</c:v>
                </c:pt>
                <c:pt idx="1360">
                  <c:v>3.3180323952276191E-23</c:v>
                </c:pt>
                <c:pt idx="1361">
                  <c:v>3.157296159734538E-23</c:v>
                </c:pt>
                <c:pt idx="1362">
                  <c:v>3.0043465080727808E-23</c:v>
                </c:pt>
                <c:pt idx="1363">
                  <c:v>2.8588062329027805E-23</c:v>
                </c:pt>
                <c:pt idx="1364">
                  <c:v>2.7203164000301796E-23</c:v>
                </c:pt>
                <c:pt idx="1365">
                  <c:v>2.5885354631954911E-23</c:v>
                </c:pt>
                <c:pt idx="1366">
                  <c:v>2.4631384217462197E-23</c:v>
                </c:pt>
                <c:pt idx="1367">
                  <c:v>2.3438160191140727E-23</c:v>
                </c:pt>
                <c:pt idx="1368">
                  <c:v>2.2302739801205288E-23</c:v>
                </c:pt>
                <c:pt idx="1369">
                  <c:v>2.1222322852297975E-23</c:v>
                </c:pt>
                <c:pt idx="1370">
                  <c:v>2.0194244799593139E-23</c:v>
                </c:pt>
                <c:pt idx="1371">
                  <c:v>1.9215970177446283E-23</c:v>
                </c:pt>
                <c:pt idx="1372">
                  <c:v>1.8285086346380449E-23</c:v>
                </c:pt>
                <c:pt idx="1373">
                  <c:v>1.739929754298888E-23</c:v>
                </c:pt>
                <c:pt idx="1374">
                  <c:v>1.655641921807964E-23</c:v>
                </c:pt>
                <c:pt idx="1375">
                  <c:v>1.5754372649098847E-23</c:v>
                </c:pt>
                <c:pt idx="1376">
                  <c:v>1.4991179813545595E-23</c:v>
                </c:pt>
                <c:pt idx="1377">
                  <c:v>1.4264958510735232E-23</c:v>
                </c:pt>
                <c:pt idx="1378">
                  <c:v>1.3573917719880242E-23</c:v>
                </c:pt>
                <c:pt idx="1379">
                  <c:v>1.2916353183040719E-23</c:v>
                </c:pt>
                <c:pt idx="1380">
                  <c:v>1.2290643202051033E-23</c:v>
                </c:pt>
                <c:pt idx="1381">
                  <c:v>1.1695244639056959E-23</c:v>
                </c:pt>
                <c:pt idx="1382">
                  <c:v>1.1128689110799768E-23</c:v>
                </c:pt>
                <c:pt idx="1383">
                  <c:v>1.0589579367261508E-23</c:v>
                </c:pt>
                <c:pt idx="1384">
                  <c:v>1.0076585845740436E-23</c:v>
                </c:pt>
                <c:pt idx="1385">
                  <c:v>9.5884433918581934E-24</c:v>
                </c:pt>
                <c:pt idx="1386">
                  <c:v>9.1239481394120309E-24</c:v>
                </c:pt>
                <c:pt idx="1387">
                  <c:v>8.6819545413770769E-24</c:v>
                </c:pt>
                <c:pt idx="1388">
                  <c:v>8.2613725447364815E-24</c:v>
                </c:pt>
                <c:pt idx="1389">
                  <c:v>7.8611649021719359E-24</c:v>
                </c:pt>
                <c:pt idx="1390">
                  <c:v>7.4803446139846148E-24</c:v>
                </c:pt>
                <c:pt idx="1391">
                  <c:v>7.117972493937743E-24</c:v>
                </c:pt>
                <c:pt idx="1392">
                  <c:v>6.7731548530176456E-24</c:v>
                </c:pt>
                <c:pt idx="1393">
                  <c:v>6.4450412954008982E-24</c:v>
                </c:pt>
                <c:pt idx="1394">
                  <c:v>6.1328226211919853E-24</c:v>
                </c:pt>
                <c:pt idx="1395">
                  <c:v>5.8357288307591205E-24</c:v>
                </c:pt>
                <c:pt idx="1396">
                  <c:v>5.5530272257465169E-24</c:v>
                </c:pt>
                <c:pt idx="1397">
                  <c:v>5.2840206020797671E-24</c:v>
                </c:pt>
                <c:pt idx="1398">
                  <c:v>5.0280455305078936E-24</c:v>
                </c:pt>
                <c:pt idx="1399">
                  <c:v>4.7844707204415175E-24</c:v>
                </c:pt>
                <c:pt idx="1400">
                  <c:v>4.552695463052E-24</c:v>
                </c:pt>
                <c:pt idx="1401">
                  <c:v>4.3321481497919044E-24</c:v>
                </c:pt>
                <c:pt idx="1402">
                  <c:v>4.1222848626831299E-24</c:v>
                </c:pt>
                <c:pt idx="1403">
                  <c:v>3.9225880328960466E-24</c:v>
                </c:pt>
                <c:pt idx="1404">
                  <c:v>3.7325651643114051E-24</c:v>
                </c:pt>
                <c:pt idx="1405">
                  <c:v>3.5517476189170445E-24</c:v>
                </c:pt>
                <c:pt idx="1406">
                  <c:v>3.3796894610439121E-24</c:v>
                </c:pt>
                <c:pt idx="1407">
                  <c:v>3.2159663575910385E-24</c:v>
                </c:pt>
                <c:pt idx="1408">
                  <c:v>3.0601745315271706E-24</c:v>
                </c:pt>
                <c:pt idx="1409">
                  <c:v>2.9119297660881827E-24</c:v>
                </c:pt>
                <c:pt idx="1410">
                  <c:v>2.7708664572143844E-24</c:v>
                </c:pt>
                <c:pt idx="1411">
                  <c:v>2.6366367118908348E-24</c:v>
                </c:pt>
                <c:pt idx="1412">
                  <c:v>2.5089094901669747E-24</c:v>
                </c:pt>
                <c:pt idx="1413">
                  <c:v>2.3873697887396054E-24</c:v>
                </c:pt>
                <c:pt idx="1414">
                  <c:v>2.2717178640857495E-24</c:v>
                </c:pt>
                <c:pt idx="1415">
                  <c:v>2.1616684932294779E-24</c:v>
                </c:pt>
                <c:pt idx="1416">
                  <c:v>2.0569502703195804E-24</c:v>
                </c:pt>
                <c:pt idx="1417">
                  <c:v>1.9573049372832935E-24</c:v>
                </c:pt>
                <c:pt idx="1418">
                  <c:v>1.8624867469053313E-24</c:v>
                </c:pt>
                <c:pt idx="1419">
                  <c:v>1.7722618567614297E-24</c:v>
                </c:pt>
                <c:pt idx="1420">
                  <c:v>1.6864077525117122E-24</c:v>
                </c:pt>
                <c:pt idx="1421">
                  <c:v>1.6047126991315944E-24</c:v>
                </c:pt>
                <c:pt idx="1422">
                  <c:v>1.5269752187268383E-24</c:v>
                </c:pt>
                <c:pt idx="1423">
                  <c:v>1.4530035936449383E-24</c:v>
                </c:pt>
                <c:pt idx="1424">
                  <c:v>1.3826153936574019E-24</c:v>
                </c:pt>
                <c:pt idx="1425">
                  <c:v>1.31563702604685E-24</c:v>
                </c:pt>
                <c:pt idx="1426">
                  <c:v>1.2519033074893564E-24</c:v>
                </c:pt>
                <c:pt idx="1427">
                  <c:v>1.1912570566761927E-24</c:v>
                </c:pt>
                <c:pt idx="1428">
                  <c:v>1.1335487066702959E-24</c:v>
                </c:pt>
                <c:pt idx="1429">
                  <c:v>1.078635936041444E-24</c:v>
                </c:pt>
                <c:pt idx="1430">
                  <c:v>1.0263833178704377E-24</c:v>
                </c:pt>
                <c:pt idx="1431">
                  <c:v>9.766619857566579E-25</c:v>
                </c:pt>
                <c:pt idx="1432">
                  <c:v>9.2934931600529652E-25</c:v>
                </c:pt>
                <c:pt idx="1433">
                  <c:v>8.8432862521046971E-25</c:v>
                </c:pt>
                <c:pt idx="1434">
                  <c:v>8.4148888248838215E-25</c:v>
                </c:pt>
                <c:pt idx="1435">
                  <c:v>8.0072443565085106E-25</c:v>
                </c:pt>
                <c:pt idx="1436">
                  <c:v>7.6193475064386954E-25</c:v>
                </c:pt>
                <c:pt idx="1437">
                  <c:v>7.2502416360861133E-25</c:v>
                </c:pt>
                <c:pt idx="1438">
                  <c:v>6.8990164495340295E-25</c:v>
                </c:pt>
                <c:pt idx="1439">
                  <c:v>6.5648057485481311E-25</c:v>
                </c:pt>
                <c:pt idx="1440">
                  <c:v>6.2467852963419737E-25</c:v>
                </c:pt>
                <c:pt idx="1441">
                  <c:v>5.9441707848285449E-25</c:v>
                </c:pt>
                <c:pt idx="1442">
                  <c:v>5.6562159003447396E-25</c:v>
                </c:pt>
                <c:pt idx="1443">
                  <c:v>5.3822104830784167E-25</c:v>
                </c:pt>
                <c:pt idx="1444">
                  <c:v>5.1214787756587617E-25</c:v>
                </c:pt>
                <c:pt idx="1445">
                  <c:v>4.8733777565906129E-25</c:v>
                </c:pt>
                <c:pt idx="1446">
                  <c:v>4.6372955544226153E-25</c:v>
                </c:pt>
                <c:pt idx="1447">
                  <c:v>4.4126499387382155E-25</c:v>
                </c:pt>
                <c:pt idx="1448">
                  <c:v>4.198886884247935E-25</c:v>
                </c:pt>
                <c:pt idx="1449">
                  <c:v>3.9954792044416664E-25</c:v>
                </c:pt>
                <c:pt idx="1450">
                  <c:v>3.8019252514312748E-25</c:v>
                </c:pt>
                <c:pt idx="1451">
                  <c:v>3.6177476787770374E-25</c:v>
                </c:pt>
                <c:pt idx="1452">
                  <c:v>3.4424922642467753E-25</c:v>
                </c:pt>
                <c:pt idx="1453">
                  <c:v>3.2757267896043494E-25</c:v>
                </c:pt>
                <c:pt idx="1454">
                  <c:v>3.1170399746648233E-25</c:v>
                </c:pt>
                <c:pt idx="1455">
                  <c:v>2.9660404629874508E-25</c:v>
                </c:pt>
                <c:pt idx="1456">
                  <c:v>2.8223558567049817E-25</c:v>
                </c:pt>
                <c:pt idx="1457">
                  <c:v>2.6856317981089571E-25</c:v>
                </c:pt>
                <c:pt idx="1458">
                  <c:v>2.5555310957259913E-25</c:v>
                </c:pt>
                <c:pt idx="1459">
                  <c:v>2.4317328927297467E-25</c:v>
                </c:pt>
                <c:pt idx="1460">
                  <c:v>2.3139318756377283E-25</c:v>
                </c:pt>
                <c:pt idx="1461">
                  <c:v>2.2018375213413659E-25</c:v>
                </c:pt>
                <c:pt idx="1462">
                  <c:v>2.0951733806123994E-25</c:v>
                </c:pt>
                <c:pt idx="1463">
                  <c:v>1.9936763963185354E-25</c:v>
                </c:pt>
                <c:pt idx="1464">
                  <c:v>1.8970962546669438E-25</c:v>
                </c:pt>
                <c:pt idx="1465">
                  <c:v>1.8051947678756221E-25</c:v>
                </c:pt>
                <c:pt idx="1466">
                  <c:v>1.7177452867501587E-25</c:v>
                </c:pt>
                <c:pt idx="1467">
                  <c:v>1.6345321417171783E-25</c:v>
                </c:pt>
                <c:pt idx="1468">
                  <c:v>1.555350110935939E-25</c:v>
                </c:pt>
                <c:pt idx="1469">
                  <c:v>1.4800039141763264E-25</c:v>
                </c:pt>
                <c:pt idx="1470">
                  <c:v>1.4083077312150361E-25</c:v>
                </c:pt>
                <c:pt idx="1471">
                  <c:v>1.3400847435622051E-25</c:v>
                </c:pt>
                <c:pt idx="1472">
                  <c:v>1.27516669838829E-25</c:v>
                </c:pt>
                <c:pt idx="1473">
                  <c:v>1.2133934935757392E-25</c:v>
                </c:pt>
                <c:pt idx="1474">
                  <c:v>1.1546127828721048E-25</c:v>
                </c:pt>
                <c:pt idx="1475">
                  <c:v>1.0986796001708187E-25</c:v>
                </c:pt>
                <c:pt idx="1476">
                  <c:v>1.0454560019930238E-25</c:v>
                </c:pt>
                <c:pt idx="1477">
                  <c:v>9.9481072728874281E-26</c:v>
                </c:pt>
                <c:pt idx="1478">
                  <c:v>9.4661887371838076E-26</c:v>
                </c:pt>
                <c:pt idx="1479">
                  <c:v>9.0076158961619982E-26</c:v>
                </c:pt>
                <c:pt idx="1480">
                  <c:v>8.5712578087608081E-26</c:v>
                </c:pt>
                <c:pt idx="1481">
                  <c:v>8.1560383203668819E-26</c:v>
                </c:pt>
                <c:pt idx="1482">
                  <c:v>7.7609334087817278E-26</c:v>
                </c:pt>
                <c:pt idx="1483">
                  <c:v>7.3849686587586995E-26</c:v>
                </c:pt>
                <c:pt idx="1484">
                  <c:v>7.0272168588815824E-26</c:v>
                </c:pt>
                <c:pt idx="1485">
                  <c:v>6.6867957148581681E-26</c:v>
                </c:pt>
                <c:pt idx="1486">
                  <c:v>6.3628656735892866E-26</c:v>
                </c:pt>
                <c:pt idx="1487">
                  <c:v>6.0546278526469964E-26</c:v>
                </c:pt>
                <c:pt idx="1488">
                  <c:v>5.7613220700555418E-26</c:v>
                </c:pt>
                <c:pt idx="1489">
                  <c:v>5.4822249695161103E-26</c:v>
                </c:pt>
                <c:pt idx="1490">
                  <c:v>5.216648236451772E-26</c:v>
                </c:pt>
                <c:pt idx="1491">
                  <c:v>4.9639369004729807E-26</c:v>
                </c:pt>
                <c:pt idx="1492">
                  <c:v>4.7234677200771441E-26</c:v>
                </c:pt>
                <c:pt idx="1493">
                  <c:v>4.4946476455985755E-26</c:v>
                </c:pt>
                <c:pt idx="1494">
                  <c:v>4.276912356618133E-26</c:v>
                </c:pt>
                <c:pt idx="1495">
                  <c:v>4.0697248702254688E-26</c:v>
                </c:pt>
                <c:pt idx="1496">
                  <c:v>3.8725742167015645E-26</c:v>
                </c:pt>
                <c:pt idx="1497">
                  <c:v>3.6849741793554933E-26</c:v>
                </c:pt>
                <c:pt idx="1498">
                  <c:v>3.5064620954075687E-26</c:v>
                </c:pt>
                <c:pt idx="1499">
                  <c:v>3.3365977149615997E-26</c:v>
                </c:pt>
                <c:pt idx="1500">
                  <c:v>3.1749621152522261E-26</c:v>
                </c:pt>
                <c:pt idx="1501">
                  <c:v>3.021156667489627E-26</c:v>
                </c:pt>
                <c:pt idx="1502">
                  <c:v>2.8748020537536173E-26</c:v>
                </c:pt>
                <c:pt idx="1503">
                  <c:v>2.7355373315125807E-26</c:v>
                </c:pt>
                <c:pt idx="1504">
                  <c:v>2.6030190434601352E-26</c:v>
                </c:pt>
                <c:pt idx="1505">
                  <c:v>2.476920370474189E-26</c:v>
                </c:pt>
                <c:pt idx="1506">
                  <c:v>2.3569303256094108E-26</c:v>
                </c:pt>
                <c:pt idx="1507">
                  <c:v>2.242752987135309E-26</c:v>
                </c:pt>
                <c:pt idx="1508">
                  <c:v>2.1341067687284322E-26</c:v>
                </c:pt>
                <c:pt idx="1509">
                  <c:v>2.0307237250188244E-26</c:v>
                </c:pt>
                <c:pt idx="1510">
                  <c:v>1.9323488907780573E-26</c:v>
                </c:pt>
                <c:pt idx="1511">
                  <c:v>1.8387396521191352E-26</c:v>
                </c:pt>
                <c:pt idx="1512">
                  <c:v>1.7496651481575147E-26</c:v>
                </c:pt>
                <c:pt idx="1513">
                  <c:v>1.6649057016575989E-26</c:v>
                </c:pt>
                <c:pt idx="1514">
                  <c:v>1.5842522772605624E-26</c:v>
                </c:pt>
                <c:pt idx="1515">
                  <c:v>1.5075059659573738E-26</c:v>
                </c:pt>
                <c:pt idx="1516">
                  <c:v>1.4344774945356154E-26</c:v>
                </c:pt>
                <c:pt idx="1517">
                  <c:v>1.3649867587902869E-26</c:v>
                </c:pt>
                <c:pt idx="1518">
                  <c:v>1.2988623793473905E-26</c:v>
                </c:pt>
                <c:pt idx="1519">
                  <c:v>1.2359412790048593E-26</c:v>
                </c:pt>
                <c:pt idx="1520">
                  <c:v>1.1760682805484604E-26</c:v>
                </c:pt>
                <c:pt idx="1521">
                  <c:v>1.119095724050798E-26</c:v>
                </c:pt>
                <c:pt idx="1522">
                  <c:v>1.0648831027095919E-26</c:v>
                </c:pt>
                <c:pt idx="1523">
                  <c:v>1.0132967163271317E-26</c:v>
                </c:pt>
                <c:pt idx="1524">
                  <c:v>9.6420934157630426E-27</c:v>
                </c:pt>
                <c:pt idx="1525">
                  <c:v>9.1749991824000627E-27</c:v>
                </c:pt>
                <c:pt idx="1526">
                  <c:v>8.7305325065013448E-27</c:v>
                </c:pt>
                <c:pt idx="1527">
                  <c:v>8.3075972358983799E-27</c:v>
                </c:pt>
                <c:pt idx="1528">
                  <c:v>7.9051503195838602E-27</c:v>
                </c:pt>
                <c:pt idx="1529">
                  <c:v>7.5221992353194548E-27</c:v>
                </c:pt>
                <c:pt idx="1530">
                  <c:v>7.1577995418585844E-27</c:v>
                </c:pt>
                <c:pt idx="1531">
                  <c:v>6.8110525497474595E-27</c:v>
                </c:pt>
                <c:pt idx="1532">
                  <c:v>6.4811031049600599E-27</c:v>
                </c:pt>
                <c:pt idx="1533">
                  <c:v>6.1671374799010147E-27</c:v>
                </c:pt>
                <c:pt idx="1534">
                  <c:v>5.8683813665751309E-27</c:v>
                </c:pt>
                <c:pt idx="1535">
                  <c:v>5.58409796697429E-27</c:v>
                </c:pt>
                <c:pt idx="1536">
                  <c:v>5.3135861759721886E-27</c:v>
                </c:pt>
                <c:pt idx="1537">
                  <c:v>5.0561788522455449E-27</c:v>
                </c:pt>
                <c:pt idx="1538">
                  <c:v>4.8112411729574787E-27</c:v>
                </c:pt>
                <c:pt idx="1539">
                  <c:v>4.5781690681453583E-27</c:v>
                </c:pt>
                <c:pt idx="1540">
                  <c:v>4.356387730951973E-27</c:v>
                </c:pt>
                <c:pt idx="1541">
                  <c:v>4.1453502000259289E-27</c:v>
                </c:pt>
                <c:pt idx="1542">
                  <c:v>3.9445360105951621E-27</c:v>
                </c:pt>
                <c:pt idx="1543">
                  <c:v>3.7534499108868237E-27</c:v>
                </c:pt>
                <c:pt idx="1544">
                  <c:v>3.5716206407279345E-27</c:v>
                </c:pt>
                <c:pt idx="1545">
                  <c:v>3.3985997693145881E-27</c:v>
                </c:pt>
                <c:pt idx="1546">
                  <c:v>3.2339605892833739E-27</c:v>
                </c:pt>
                <c:pt idx="1547">
                  <c:v>3.0772970643575612E-27</c:v>
                </c:pt>
                <c:pt idx="1548">
                  <c:v>2.9282228279727133E-27</c:v>
                </c:pt>
                <c:pt idx="1549">
                  <c:v>2.786370230412119E-27</c:v>
                </c:pt>
                <c:pt idx="1550">
                  <c:v>2.6513894321020685E-27</c:v>
                </c:pt>
                <c:pt idx="1551">
                  <c:v>2.5229475408308444E-27</c:v>
                </c:pt>
                <c:pt idx="1552">
                  <c:v>2.400727790763619E-27</c:v>
                </c:pt>
                <c:pt idx="1553">
                  <c:v>2.2844287612285279E-27</c:v>
                </c:pt>
                <c:pt idx="1554">
                  <c:v>2.1737636333472776E-27</c:v>
                </c:pt>
                <c:pt idx="1555">
                  <c:v>2.0684594826769722E-27</c:v>
                </c:pt>
                <c:pt idx="1556">
                  <c:v>1.9682566061186633E-27</c:v>
                </c:pt>
                <c:pt idx="1557">
                  <c:v>1.8729078814326287E-27</c:v>
                </c:pt>
                <c:pt idx="1558">
                  <c:v>1.7821781577808044E-27</c:v>
                </c:pt>
                <c:pt idx="1559">
                  <c:v>1.6958436757933162E-27</c:v>
                </c:pt>
                <c:pt idx="1560">
                  <c:v>1.6136915157288674E-27</c:v>
                </c:pt>
                <c:pt idx="1561">
                  <c:v>1.5355190723680217E-27</c:v>
                </c:pt>
                <c:pt idx="1562">
                  <c:v>1.4611335553443604E-27</c:v>
                </c:pt>
                <c:pt idx="1563">
                  <c:v>1.3903515136812129E-27</c:v>
                </c:pt>
                <c:pt idx="1564">
                  <c:v>1.3229983833613701E-27</c:v>
                </c:pt>
                <c:pt idx="1565">
                  <c:v>1.2589080568139855E-27</c:v>
                </c:pt>
                <c:pt idx="1566">
                  <c:v>1.1979224732569243E-27</c:v>
                </c:pt>
                <c:pt idx="1567">
                  <c:v>1.1398912288842575E-27</c:v>
                </c:pt>
                <c:pt idx="1568">
                  <c:v>1.084671205937535E-27</c:v>
                </c:pt>
                <c:pt idx="1569">
                  <c:v>1.0321262197460486E-27</c:v>
                </c:pt>
                <c:pt idx="1570">
                  <c:v>9.8212668286560658E-28</c:v>
                </c:pt>
                <c:pt idx="1571">
                  <c:v>9.3454928548751515E-28</c:v>
                </c:pt>
                <c:pt idx="1572">
                  <c:v>8.8927669132958277E-28</c:v>
                </c:pt>
                <c:pt idx="1573">
                  <c:v>8.4619724825915013E-28</c:v>
                </c:pt>
                <c:pt idx="1574">
                  <c:v>8.0520471293447643E-28</c:v>
                </c:pt>
                <c:pt idx="1575">
                  <c:v>7.6619798878539044E-28</c:v>
                </c:pt>
                <c:pt idx="1576">
                  <c:v>7.2908087668700625E-28</c:v>
                </c:pt>
                <c:pt idx="1577">
                  <c:v>6.9376183771161206E-28</c:v>
                </c:pt>
                <c:pt idx="1578">
                  <c:v>6.6015376737362591E-28</c:v>
                </c:pt>
                <c:pt idx="1579">
                  <c:v>6.2817378081085676E-28</c:v>
                </c:pt>
                <c:pt idx="1580">
                  <c:v>5.9774300837228129E-28</c:v>
                </c:pt>
                <c:pt idx="1581">
                  <c:v>5.6878640110821066E-28</c:v>
                </c:pt>
                <c:pt idx="1582">
                  <c:v>5.4123254568314339E-28</c:v>
                </c:pt>
                <c:pt idx="1583">
                  <c:v>5.1501348825483943E-28</c:v>
                </c:pt>
                <c:pt idx="1584">
                  <c:v>4.9006456688526245E-28</c:v>
                </c:pt>
                <c:pt idx="1585">
                  <c:v>4.6632425207007791E-28</c:v>
                </c:pt>
                <c:pt idx="1586">
                  <c:v>4.4373399499341997E-28</c:v>
                </c:pt>
                <c:pt idx="1587">
                  <c:v>4.2223808313368806E-28</c:v>
                </c:pt>
                <c:pt idx="1588">
                  <c:v>4.0178350286426672E-28</c:v>
                </c:pt>
                <c:pt idx="1589">
                  <c:v>3.8231980871031148E-28</c:v>
                </c:pt>
                <c:pt idx="1590">
                  <c:v>3.6379899893915957E-28</c:v>
                </c:pt>
                <c:pt idx="1591">
                  <c:v>3.461753971775437E-28</c:v>
                </c:pt>
                <c:pt idx="1592">
                  <c:v>3.2940553976365206E-28</c:v>
                </c:pt>
                <c:pt idx="1593">
                  <c:v>3.1344806855621867E-28</c:v>
                </c:pt>
                <c:pt idx="1594">
                  <c:v>2.9826362893628916E-28</c:v>
                </c:pt>
                <c:pt idx="1595">
                  <c:v>2.8381477275011096E-28</c:v>
                </c:pt>
                <c:pt idx="1596">
                  <c:v>2.7006586595378425E-28</c:v>
                </c:pt>
                <c:pt idx="1597">
                  <c:v>2.5698300073190554E-28</c:v>
                </c:pt>
                <c:pt idx="1598">
                  <c:v>2.4453391187346822E-28</c:v>
                </c:pt>
                <c:pt idx="1599">
                  <c:v>2.3268789719878577E-28</c:v>
                </c:pt>
                <c:pt idx="1600">
                  <c:v>2.2141574184119225E-28</c:v>
                </c:pt>
                <c:pt idx="1601">
                  <c:v>2.1068964619678259E-28</c:v>
                </c:pt>
                <c:pt idx="1602">
                  <c:v>2.0048315736450075E-28</c:v>
                </c:pt>
                <c:pt idx="1603">
                  <c:v>1.9077110390749219E-28</c:v>
                </c:pt>
                <c:pt idx="1604">
                  <c:v>1.8152953377482741E-28</c:v>
                </c:pt>
                <c:pt idx="1605">
                  <c:v>1.7273565523049866E-28</c:v>
                </c:pt>
                <c:pt idx="1606">
                  <c:v>1.6436778064400705E-28</c:v>
                </c:pt>
                <c:pt idx="1607">
                  <c:v>1.5640527300391577E-28</c:v>
                </c:pt>
                <c:pt idx="1608">
                  <c:v>1.4882849502246015E-28</c:v>
                </c:pt>
                <c:pt idx="1609">
                  <c:v>1.4161876070569502E-28</c:v>
                </c:pt>
                <c:pt idx="1610">
                  <c:v>1.3475828926974107E-28</c:v>
                </c:pt>
                <c:pt idx="1611">
                  <c:v>1.2823016128947765E-28</c:v>
                </c:pt>
                <c:pt idx="1612">
                  <c:v>1.2201827697153465E-28</c:v>
                </c:pt>
                <c:pt idx="1613">
                  <c:v>1.1610731644867598E-28</c:v>
                </c:pt>
                <c:pt idx="1614">
                  <c:v>1.1048270199765166E-28</c:v>
                </c:pt>
                <c:pt idx="1615">
                  <c:v>1.0513056208733948E-28</c:v>
                </c:pt>
                <c:pt idx="1616">
                  <c:v>1.0003769716851118E-28</c:v>
                </c:pt>
                <c:pt idx="1617">
                  <c:v>9.5191547120853119E-29</c:v>
                </c:pt>
                <c:pt idx="1618">
                  <c:v>9.0580160276958688E-29</c:v>
                </c:pt>
                <c:pt idx="1619">
                  <c:v>8.6192163946898903E-29</c:v>
                </c:pt>
                <c:pt idx="1620">
                  <c:v>8.2016736370678209E-29</c:v>
                </c:pt>
                <c:pt idx="1621">
                  <c:v>7.8043580029404171E-29</c:v>
                </c:pt>
                <c:pt idx="1622">
                  <c:v>7.4262896249350579E-29</c:v>
                </c:pt>
                <c:pt idx="1623">
                  <c:v>7.066536103628192E-29</c:v>
                </c:pt>
                <c:pt idx="1624">
                  <c:v>6.7242102080441554E-29</c:v>
                </c:pt>
                <c:pt idx="1625">
                  <c:v>6.3984676875492578E-29</c:v>
                </c:pt>
                <c:pt idx="1626">
                  <c:v>6.0885051897448211E-29</c:v>
                </c:pt>
                <c:pt idx="1627">
                  <c:v>5.793558279224216E-29</c:v>
                </c:pt>
                <c:pt idx="1628">
                  <c:v>5.5128995523077196E-29</c:v>
                </c:pt>
                <c:pt idx="1629">
                  <c:v>5.2458368431057356E-29</c:v>
                </c:pt>
                <c:pt idx="1630">
                  <c:v>4.9917115164861074E-29</c:v>
                </c:pt>
                <c:pt idx="1631">
                  <c:v>4.7498968437356339E-29</c:v>
                </c:pt>
                <c:pt idx="1632">
                  <c:v>4.5197964569097963E-29</c:v>
                </c:pt>
                <c:pt idx="1633">
                  <c:v>4.3008428780587956E-29</c:v>
                </c:pt>
                <c:pt idx="1634">
                  <c:v>4.0924961197026358E-29</c:v>
                </c:pt>
                <c:pt idx="1635">
                  <c:v>3.8942423531037361E-29</c:v>
                </c:pt>
                <c:pt idx="1636">
                  <c:v>3.7055926410527259E-29</c:v>
                </c:pt>
                <c:pt idx="1637">
                  <c:v>3.5260817320422012E-29</c:v>
                </c:pt>
                <c:pt idx="1638">
                  <c:v>3.3552669128546067E-29</c:v>
                </c:pt>
                <c:pt idx="1639">
                  <c:v>3.1927269167344835E-29</c:v>
                </c:pt>
                <c:pt idx="1640">
                  <c:v>3.0380608844523823E-29</c:v>
                </c:pt>
                <c:pt idx="1641">
                  <c:v>2.8908873756982105E-29</c:v>
                </c:pt>
                <c:pt idx="1642">
                  <c:v>2.750843428365886E-29</c:v>
                </c:pt>
                <c:pt idx="1643">
                  <c:v>2.6175836634092873E-29</c:v>
                </c:pt>
                <c:pt idx="1644">
                  <c:v>2.4907794330618812E-29</c:v>
                </c:pt>
                <c:pt idx="1645">
                  <c:v>2.3701180103193546E-29</c:v>
                </c:pt>
                <c:pt idx="1646">
                  <c:v>2.2553018176863259E-29</c:v>
                </c:pt>
                <c:pt idx="1647">
                  <c:v>2.1460476932850677E-29</c:v>
                </c:pt>
                <c:pt idx="1648">
                  <c:v>2.0420861925162999E-29</c:v>
                </c:pt>
                <c:pt idx="1649">
                  <c:v>1.9431609235497951E-29</c:v>
                </c:pt>
                <c:pt idx="1650">
                  <c:v>1.8490279150059692E-29</c:v>
                </c:pt>
                <c:pt idx="1651">
                  <c:v>1.7594550142690275E-29</c:v>
                </c:pt>
                <c:pt idx="1652">
                  <c:v>1.6742213149477682E-29</c:v>
                </c:pt>
                <c:pt idx="1653">
                  <c:v>1.5931166120720386E-29</c:v>
                </c:pt>
                <c:pt idx="1654">
                  <c:v>1.5159408836812422E-29</c:v>
                </c:pt>
                <c:pt idx="1655">
                  <c:v>1.4425037975263729E-29</c:v>
                </c:pt>
                <c:pt idx="1656">
                  <c:v>1.3726242416690055E-29</c:v>
                </c:pt>
                <c:pt idx="1657">
                  <c:v>1.3061298778195875E-29</c:v>
                </c:pt>
                <c:pt idx="1658">
                  <c:v>1.2428567163134725E-29</c:v>
                </c:pt>
                <c:pt idx="1659">
                  <c:v>1.182648711676491E-29</c:v>
                </c:pt>
                <c:pt idx="1660">
                  <c:v>1.1253573777826334E-29</c:v>
                </c:pt>
                <c:pt idx="1661">
                  <c:v>1.0708414216547437E-29</c:v>
                </c:pt>
                <c:pt idx="1662">
                  <c:v>1.0189663950050912E-29</c:v>
                </c:pt>
                <c:pt idx="1663">
                  <c:v>9.6960436265644718E-30</c:v>
                </c:pt>
                <c:pt idx="1664">
                  <c:v>9.226335870259175E-30</c:v>
                </c:pt>
                <c:pt idx="1665">
                  <c:v>8.7793822789340046E-30</c:v>
                </c:pt>
                <c:pt idx="1666">
                  <c:v>8.3540805671423347E-30</c:v>
                </c:pt>
                <c:pt idx="1667">
                  <c:v>7.9493818477145979E-30</c:v>
                </c:pt>
                <c:pt idx="1668">
                  <c:v>7.5642880449728008E-30</c:v>
                </c:pt>
                <c:pt idx="1669">
                  <c:v>7.1978494332573053E-30</c:v>
                </c:pt>
                <c:pt idx="1670">
                  <c:v>6.84916229469535E-30</c:v>
                </c:pt>
                <c:pt idx="1671">
                  <c:v>6.5173666904348433E-30</c:v>
                </c:pt>
                <c:pt idx="1672">
                  <c:v>6.2016443398468126E-30</c:v>
                </c:pt>
                <c:pt idx="1673">
                  <c:v>5.9012166024661568E-30</c:v>
                </c:pt>
                <c:pt idx="1674">
                  <c:v>5.6153425576937247E-30</c:v>
                </c:pt>
                <c:pt idx="1675">
                  <c:v>5.3433171775238418E-30</c:v>
                </c:pt>
                <c:pt idx="1676">
                  <c:v>5.084469587790837E-30</c:v>
                </c:pt>
                <c:pt idx="1677">
                  <c:v>4.838161413646415E-30</c:v>
                </c:pt>
                <c:pt idx="1678">
                  <c:v>4.6037852051874674E-30</c:v>
                </c:pt>
                <c:pt idx="1679">
                  <c:v>4.3807629393515699E-30</c:v>
                </c:pt>
                <c:pt idx="1680">
                  <c:v>4.1685445943855103E-30</c:v>
                </c:pt>
                <c:pt idx="1681">
                  <c:v>3.966606793371185E-30</c:v>
                </c:pt>
                <c:pt idx="1682">
                  <c:v>3.774451513463489E-30</c:v>
                </c:pt>
                <c:pt idx="1683">
                  <c:v>3.5916048576569042E-30</c:v>
                </c:pt>
                <c:pt idx="1684">
                  <c:v>3.4176158860516912E-30</c:v>
                </c:pt>
                <c:pt idx="1685">
                  <c:v>3.2520555037373361E-30</c:v>
                </c:pt>
                <c:pt idx="1686">
                  <c:v>3.0945154025505194E-30</c:v>
                </c:pt>
                <c:pt idx="1687">
                  <c:v>2.94460705409776E-30</c:v>
                </c:pt>
                <c:pt idx="1688">
                  <c:v>2.8019607515593013E-30</c:v>
                </c:pt>
                <c:pt idx="1689">
                  <c:v>2.6662246979111239E-30</c:v>
                </c:pt>
                <c:pt idx="1690">
                  <c:v>2.5370641383164332E-30</c:v>
                </c:pt>
                <c:pt idx="1691">
                  <c:v>2.4141605345469149E-30</c:v>
                </c:pt>
                <c:pt idx="1692">
                  <c:v>2.2972107793976992E-30</c:v>
                </c:pt>
                <c:pt idx="1693">
                  <c:v>2.185926449158608E-30</c:v>
                </c:pt>
                <c:pt idx="1694">
                  <c:v>2.0800330922981157E-30</c:v>
                </c:pt>
                <c:pt idx="1695">
                  <c:v>1.9792695526057625E-30</c:v>
                </c:pt>
                <c:pt idx="1696">
                  <c:v>1.8833873251237429E-30</c:v>
                </c:pt>
                <c:pt idx="1697">
                  <c:v>1.7921499432792514E-30</c:v>
                </c:pt>
                <c:pt idx="1698">
                  <c:v>1.7053323957061258E-30</c:v>
                </c:pt>
                <c:pt idx="1699">
                  <c:v>1.6227205713175348E-30</c:v>
                </c:pt>
                <c:pt idx="1700">
                  <c:v>1.5441107312611452E-30</c:v>
                </c:pt>
                <c:pt idx="1701">
                  <c:v>1.4693090064544895E-30</c:v>
                </c:pt>
                <c:pt idx="1702">
                  <c:v>1.3981309194613477E-30</c:v>
                </c:pt>
                <c:pt idx="1703">
                  <c:v>1.3304009295299865E-30</c:v>
                </c:pt>
                <c:pt idx="1704">
                  <c:v>1.2659519996712182E-30</c:v>
                </c:pt>
                <c:pt idx="1705">
                  <c:v>1.2046251847086022E-30</c:v>
                </c:pt>
                <c:pt idx="1706">
                  <c:v>1.1462692392848279E-30</c:v>
                </c:pt>
                <c:pt idx="1707">
                  <c:v>1.0907402448575383E-30</c:v>
                </c:pt>
                <c:pt idx="1708">
                  <c:v>1.0379012547646837E-30</c:v>
                </c:pt>
                <c:pt idx="1709">
                  <c:v>9.8762195648406049E-31</c:v>
                </c:pt>
                <c:pt idx="1710">
                  <c:v>9.3977835025408903E-31</c:v>
                </c:pt>
                <c:pt idx="1711">
                  <c:v>8.9425244326324484E-31</c:v>
                </c:pt>
                <c:pt idx="1712">
                  <c:v>8.5093195865394272E-31</c:v>
                </c:pt>
                <c:pt idx="1713">
                  <c:v>8.0971005862321491E-31</c:v>
                </c:pt>
                <c:pt idx="1714">
                  <c:v>7.7048508093729059E-31</c:v>
                </c:pt>
                <c:pt idx="1715">
                  <c:v>7.3316028821026051E-31</c:v>
                </c:pt>
                <c:pt idx="1716">
                  <c:v>6.9764362932849708E-31</c:v>
                </c:pt>
                <c:pt idx="1717">
                  <c:v>6.6384751243244718E-31</c:v>
                </c:pt>
                <c:pt idx="1718">
                  <c:v>6.3168858889592214E-31</c:v>
                </c:pt>
                <c:pt idx="1719">
                  <c:v>6.0108754777013115E-31</c:v>
                </c:pt>
                <c:pt idx="1720">
                  <c:v>5.7196892018551098E-31</c:v>
                </c:pt>
                <c:pt idx="1721">
                  <c:v>5.4426089322896442E-31</c:v>
                </c:pt>
                <c:pt idx="1722">
                  <c:v>5.1789513283748872E-31</c:v>
                </c:pt>
                <c:pt idx="1723">
                  <c:v>4.9280661527140977E-31</c:v>
                </c:pt>
                <c:pt idx="1724">
                  <c:v>4.6893346675159865E-31</c:v>
                </c:pt>
                <c:pt idx="1725">
                  <c:v>4.4621681086518098E-31</c:v>
                </c:pt>
                <c:pt idx="1726">
                  <c:v>4.2460062336340784E-31</c:v>
                </c:pt>
                <c:pt idx="1727">
                  <c:v>4.0403159399358826E-31</c:v>
                </c:pt>
                <c:pt idx="1728">
                  <c:v>3.8445899502432975E-31</c:v>
                </c:pt>
                <c:pt idx="1729">
                  <c:v>3.65834556139843E-31</c:v>
                </c:pt>
                <c:pt idx="1730">
                  <c:v>3.4811234539477076E-31</c:v>
                </c:pt>
                <c:pt idx="1731">
                  <c:v>3.3124865593595096E-31</c:v>
                </c:pt>
                <c:pt idx="1732">
                  <c:v>3.1520189821174404E-31</c:v>
                </c:pt>
                <c:pt idx="1733">
                  <c:v>2.9993249740308995E-31</c:v>
                </c:pt>
                <c:pt idx="1734">
                  <c:v>2.8540279582333677E-31</c:v>
                </c:pt>
                <c:pt idx="1735">
                  <c:v>2.7157696004613766E-31</c:v>
                </c:pt>
                <c:pt idx="1736">
                  <c:v>2.5842089253237353E-31</c:v>
                </c:pt>
                <c:pt idx="1737">
                  <c:v>2.4590214753815342E-31</c:v>
                </c:pt>
                <c:pt idx="1738">
                  <c:v>2.3398985109650412E-31</c:v>
                </c:pt>
                <c:pt idx="1739">
                  <c:v>2.2265462487540553E-31</c:v>
                </c:pt>
                <c:pt idx="1740">
                  <c:v>2.1186851372438956E-31</c:v>
                </c:pt>
                <c:pt idx="1741">
                  <c:v>2.0160491673101652E-31</c:v>
                </c:pt>
                <c:pt idx="1742">
                  <c:v>1.9183852161719885E-31</c:v>
                </c:pt>
                <c:pt idx="1743">
                  <c:v>1.8254524231357973E-31</c:v>
                </c:pt>
                <c:pt idx="1744">
                  <c:v>1.737021595580106E-31</c:v>
                </c:pt>
                <c:pt idx="1745">
                  <c:v>1.6528746437163107E-31</c:v>
                </c:pt>
                <c:pt idx="1746">
                  <c:v>1.572804042731506E-31</c:v>
                </c:pt>
                <c:pt idx="1747">
                  <c:v>1.4966123209868426E-31</c:v>
                </c:pt>
                <c:pt idx="1748">
                  <c:v>1.4241115730092191E-31</c:v>
                </c:pt>
                <c:pt idx="1749">
                  <c:v>1.355122996075229E-31</c:v>
                </c:pt>
                <c:pt idx="1750">
                  <c:v>1.2894764492444846E-31</c:v>
                </c:pt>
                <c:pt idx="1751">
                  <c:v>1.2270100337547935E-31</c:v>
                </c:pt>
                <c:pt idx="1752">
                  <c:v>1.1675696937443533E-31</c:v>
                </c:pt>
                <c:pt idx="1753">
                  <c:v>1.1110088363162563E-31</c:v>
                </c:pt>
                <c:pt idx="1754">
                  <c:v>1.057187970008297E-31</c:v>
                </c:pt>
                <c:pt idx="1755">
                  <c:v>1.0059743607764772E-31</c:v>
                </c:pt>
                <c:pt idx="1756">
                  <c:v>9.5724170464378235E-32</c:v>
                </c:pt>
                <c:pt idx="1757">
                  <c:v>9.1086981620691056E-32</c:v>
                </c:pt>
                <c:pt idx="1758">
                  <c:v>8.6674433223274646E-32</c:v>
                </c:pt>
                <c:pt idx="1759">
                  <c:v>8.2475642961358025E-32</c:v>
                </c:pt>
                <c:pt idx="1760">
                  <c:v>7.8480255698549006E-32</c:v>
                </c:pt>
                <c:pt idx="1761">
                  <c:v>7.4678417934799922E-32</c:v>
                </c:pt>
                <c:pt idx="1762">
                  <c:v>7.1060753505518394E-32</c:v>
                </c:pt>
                <c:pt idx="1763">
                  <c:v>6.7618340457891939E-32</c:v>
                </c:pt>
                <c:pt idx="1764">
                  <c:v>6.4342689047398272E-32</c:v>
                </c:pt>
                <c:pt idx="1765">
                  <c:v>6.1225720800235867E-32</c:v>
                </c:pt>
                <c:pt idx="1766">
                  <c:v>5.8259748590038315E-32</c:v>
                </c:pt>
                <c:pt idx="1767">
                  <c:v>5.5437457679737028E-32</c:v>
                </c:pt>
                <c:pt idx="1768">
                  <c:v>5.2751887681817628E-32</c:v>
                </c:pt>
                <c:pt idx="1769">
                  <c:v>5.0196415392479862E-32</c:v>
                </c:pt>
                <c:pt idx="1770">
                  <c:v>4.776473845736643E-32</c:v>
                </c:pt>
                <c:pt idx="1771">
                  <c:v>4.5450859828576853E-32</c:v>
                </c:pt>
                <c:pt idx="1772">
                  <c:v>4.3249072974633864E-32</c:v>
                </c:pt>
                <c:pt idx="1773">
                  <c:v>4.1153947806926959E-32</c:v>
                </c:pt>
                <c:pt idx="1774">
                  <c:v>3.9160317287924631E-32</c:v>
                </c:pt>
                <c:pt idx="1775">
                  <c:v>3.7263264688128108E-32</c:v>
                </c:pt>
                <c:pt idx="1776">
                  <c:v>3.5458111460339598E-32</c:v>
                </c:pt>
                <c:pt idx="1777">
                  <c:v>3.3740405701340193E-32</c:v>
                </c:pt>
                <c:pt idx="1778">
                  <c:v>3.2105911172521507E-32</c:v>
                </c:pt>
                <c:pt idx="1779">
                  <c:v>3.0550596852393436E-32</c:v>
                </c:pt>
                <c:pt idx="1780">
                  <c:v>2.907062699520233E-32</c:v>
                </c:pt>
                <c:pt idx="1781">
                  <c:v>2.7662351671141842E-32</c:v>
                </c:pt>
                <c:pt idx="1782">
                  <c:v>2.6322297764826664E-32</c:v>
                </c:pt>
                <c:pt idx="1783">
                  <c:v>2.5047160409829276E-32</c:v>
                </c:pt>
                <c:pt idx="1784">
                  <c:v>2.3833794838155548E-32</c:v>
                </c:pt>
                <c:pt idx="1785">
                  <c:v>2.2679208624558093E-32</c:v>
                </c:pt>
                <c:pt idx="1786">
                  <c:v>2.1580554306560211E-32</c:v>
                </c:pt>
                <c:pt idx="1787">
                  <c:v>2.0535122361989781E-32</c:v>
                </c:pt>
                <c:pt idx="1788">
                  <c:v>1.9540334526704168E-32</c:v>
                </c:pt>
                <c:pt idx="1789">
                  <c:v>1.8593737436026145E-32</c:v>
                </c:pt>
                <c:pt idx="1790">
                  <c:v>1.7692996574209275E-32</c:v>
                </c:pt>
                <c:pt idx="1791">
                  <c:v>1.6835890517010793E-32</c:v>
                </c:pt>
                <c:pt idx="1792">
                  <c:v>1.6020305453172882E-32</c:v>
                </c:pt>
                <c:pt idx="1793">
                  <c:v>1.5244229971301151E-32</c:v>
                </c:pt>
                <c:pt idx="1794">
                  <c:v>1.450575009928361E-32</c:v>
                </c:pt>
                <c:pt idx="1795">
                  <c:v>1.3803044584016244E-32</c:v>
                </c:pt>
                <c:pt idx="1796">
                  <c:v>1.3134380399793977E-32</c:v>
                </c:pt>
                <c:pt idx="1797">
                  <c:v>1.2498108474289715E-32</c:v>
                </c:pt>
                <c:pt idx="1798">
                  <c:v>1.1892659621580821E-32</c:v>
                </c:pt>
                <c:pt idx="1799">
                  <c:v>1.1316540672192946E-32</c:v>
                </c:pt>
                <c:pt idx="1800">
                  <c:v>1.0768330790617074E-32</c:v>
                </c:pt>
                <c:pt idx="1801">
                  <c:v>1.0246677971217977E-32</c:v>
                </c:pt>
                <c:pt idx="1802">
                  <c:v>9.7502957038922021E-33</c:v>
                </c:pt>
                <c:pt idx="1803">
                  <c:v>9.2779598012523841E-33</c:v>
                </c:pt>
                <c:pt idx="1804">
                  <c:v>8.8285053795130397E-33</c:v>
                </c:pt>
                <c:pt idx="1805">
                  <c:v>8.4008239856320153E-33</c:v>
                </c:pt>
                <c:pt idx="1806">
                  <c:v>7.9938608636225209E-33</c:v>
                </c:pt>
                <c:pt idx="1807">
                  <c:v>7.6066123532938525E-33</c:v>
                </c:pt>
                <c:pt idx="1808">
                  <c:v>7.2381234150055487E-33</c:v>
                </c:pt>
                <c:pt idx="1809">
                  <c:v>6.8874852743304625E-33</c:v>
                </c:pt>
                <c:pt idx="1810">
                  <c:v>6.5538331808179873E-33</c:v>
                </c:pt>
                <c:pt idx="1811">
                  <c:v>6.2363442753300518E-33</c:v>
                </c:pt>
                <c:pt idx="1812">
                  <c:v>5.9342355606902677E-33</c:v>
                </c:pt>
                <c:pt idx="1813">
                  <c:v>5.6467619706414E-33</c:v>
                </c:pt>
                <c:pt idx="1814">
                  <c:v>5.3732145323487952E-33</c:v>
                </c:pt>
                <c:pt idx="1815">
                  <c:v>5.1129186179180943E-33</c:v>
                </c:pt>
                <c:pt idx="1816">
                  <c:v>4.8652322806150907E-33</c:v>
                </c:pt>
                <c:pt idx="1817">
                  <c:v>4.6295446716844855E-33</c:v>
                </c:pt>
                <c:pt idx="1818">
                  <c:v>4.40527453386307E-33</c:v>
                </c:pt>
                <c:pt idx="1819">
                  <c:v>4.1918687678720139E-33</c:v>
                </c:pt>
                <c:pt idx="1820">
                  <c:v>3.9888010683528999E-33</c:v>
                </c:pt>
                <c:pt idx="1821">
                  <c:v>3.7955706258834424E-33</c:v>
                </c:pt>
                <c:pt idx="1822">
                  <c:v>3.6117008918717678E-33</c:v>
                </c:pt>
                <c:pt idx="1823">
                  <c:v>3.4367384032832118E-33</c:v>
                </c:pt>
                <c:pt idx="1824">
                  <c:v>3.2702516643011623E-33</c:v>
                </c:pt>
                <c:pt idx="1825">
                  <c:v>3.1118300821638685E-33</c:v>
                </c:pt>
                <c:pt idx="1826">
                  <c:v>2.9610829545527676E-33</c:v>
                </c:pt>
                <c:pt idx="1827">
                  <c:v>2.8176385060349913E-33</c:v>
                </c:pt>
                <c:pt idx="1828">
                  <c:v>2.6811429711837274E-33</c:v>
                </c:pt>
                <c:pt idx="1829">
                  <c:v>2.5512597221151954E-33</c:v>
                </c:pt>
                <c:pt idx="1830">
                  <c:v>2.4276684382905573E-33</c:v>
                </c:pt>
                <c:pt idx="1831">
                  <c:v>2.3100643165353136E-33</c:v>
                </c:pt>
                <c:pt idx="1832">
                  <c:v>2.1981573193279186E-33</c:v>
                </c:pt>
                <c:pt idx="1833">
                  <c:v>2.0916714595037281E-33</c:v>
                </c:pt>
                <c:pt idx="1834">
                  <c:v>1.9903441196102053E-33</c:v>
                </c:pt>
                <c:pt idx="1835">
                  <c:v>1.8939254042347672E-33</c:v>
                </c:pt>
                <c:pt idx="1836">
                  <c:v>1.8021775237079633E-33</c:v>
                </c:pt>
                <c:pt idx="1837">
                  <c:v>1.7148742076620723E-33</c:v>
                </c:pt>
                <c:pt idx="1838">
                  <c:v>1.6318001469988183E-33</c:v>
                </c:pt>
                <c:pt idx="1839">
                  <c:v>1.5527504628899768E-33</c:v>
                </c:pt>
                <c:pt idx="1840">
                  <c:v>1.4775302015013134E-33</c:v>
                </c:pt>
                <c:pt idx="1841">
                  <c:v>1.4059538531937308E-33</c:v>
                </c:pt>
                <c:pt idx="1842">
                  <c:v>1.3378448950158678E-33</c:v>
                </c:pt>
                <c:pt idx="1843">
                  <c:v>1.2730353553598407E-33</c:v>
                </c:pt>
                <c:pt idx="1844">
                  <c:v>1.2113653997064691E-33</c:v>
                </c:pt>
                <c:pt idx="1845">
                  <c:v>1.1526829364383453E-33</c:v>
                </c:pt>
                <c:pt idx="1846">
                  <c:v>1.0968432417485954E-33</c:v>
                </c:pt>
                <c:pt idx="1847">
                  <c:v>1.0437086027202739E-33</c:v>
                </c:pt>
                <c:pt idx="1848">
                  <c:v>9.9314797769614964E-34</c:v>
                </c:pt>
                <c:pt idx="1849">
                  <c:v>9.4503667310127847E-34</c:v>
                </c:pt>
                <c:pt idx="1850">
                  <c:v>8.9925603592133767E-34</c:v>
                </c:pt>
                <c:pt idx="1851">
                  <c:v>8.5569316107830565E-34</c:v>
                </c:pt>
                <c:pt idx="1852">
                  <c:v>8.1424061298181061E-34</c:v>
                </c:pt>
                <c:pt idx="1853">
                  <c:v>7.747961605694354E-34</c:v>
                </c:pt>
                <c:pt idx="1854">
                  <c:v>7.37262525182527E-34</c:v>
                </c:pt>
                <c:pt idx="1855">
                  <c:v>7.0154714065571827E-34</c:v>
                </c:pt>
                <c:pt idx="1856">
                  <c:v>6.6756192502849122E-34</c:v>
                </c:pt>
                <c:pt idx="1857">
                  <c:v>6.3522306331577031E-34</c:v>
                </c:pt>
                <c:pt idx="1858">
                  <c:v>6.0445080080181264E-34</c:v>
                </c:pt>
                <c:pt idx="1859">
                  <c:v>5.751692463476113E-34</c:v>
                </c:pt>
                <c:pt idx="1860">
                  <c:v>5.4730618522672516E-34</c:v>
                </c:pt>
                <c:pt idx="1861">
                  <c:v>5.2079290102794689E-34</c:v>
                </c:pt>
                <c:pt idx="1862">
                  <c:v>4.9556400618558342E-34</c:v>
                </c:pt>
                <c:pt idx="1863">
                  <c:v>4.7155728071939747E-34</c:v>
                </c:pt>
                <c:pt idx="1864">
                  <c:v>4.4871351878650941E-34</c:v>
                </c:pt>
                <c:pt idx="1865">
                  <c:v>4.2697638266682131E-34</c:v>
                </c:pt>
                <c:pt idx="1866">
                  <c:v>4.0629226382186047E-34</c:v>
                </c:pt>
                <c:pt idx="1867">
                  <c:v>3.8661015068438233E-34</c:v>
                </c:pt>
                <c:pt idx="1868">
                  <c:v>3.6788150285267316E-34</c:v>
                </c:pt>
                <c:pt idx="1869">
                  <c:v>3.5006013137928845E-34</c:v>
                </c:pt>
                <c:pt idx="1870">
                  <c:v>3.3310208485899209E-34</c:v>
                </c:pt>
                <c:pt idx="1871">
                  <c:v>3.1696554103496528E-34</c:v>
                </c:pt>
                <c:pt idx="1872">
                  <c:v>3.01610703655961E-34</c:v>
                </c:pt>
                <c:pt idx="1873">
                  <c:v>2.8699970433003287E-34</c:v>
                </c:pt>
                <c:pt idx="1874">
                  <c:v>2.7309650913278643E-34</c:v>
                </c:pt>
                <c:pt idx="1875">
                  <c:v>2.598668297398296E-34</c:v>
                </c:pt>
                <c:pt idx="1876">
                  <c:v>2.472780388642552E-34</c:v>
                </c:pt>
                <c:pt idx="1877">
                  <c:v>2.3529908979060532E-34</c:v>
                </c:pt>
                <c:pt idx="1878">
                  <c:v>2.2390043980687122E-34</c:v>
                </c:pt>
                <c:pt idx="1879">
                  <c:v>2.1305397734569541E-34</c:v>
                </c:pt>
                <c:pt idx="1880">
                  <c:v>2.0273295265508926E-34</c:v>
                </c:pt>
                <c:pt idx="1881">
                  <c:v>1.9291191182768626E-34</c:v>
                </c:pt>
                <c:pt idx="1882">
                  <c:v>1.8356663402583157E-34</c:v>
                </c:pt>
                <c:pt idx="1883">
                  <c:v>1.7467407174769136E-34</c:v>
                </c:pt>
                <c:pt idx="1884">
                  <c:v>1.6621229398706578E-34</c:v>
                </c:pt>
                <c:pt idx="1885">
                  <c:v>1.5816043214672427E-34</c:v>
                </c:pt>
                <c:pt idx="1886">
                  <c:v>1.5049862857187419E-34</c:v>
                </c:pt>
                <c:pt idx="1887">
                  <c:v>1.4320798757683501E-34</c:v>
                </c:pt>
                <c:pt idx="1888">
                  <c:v>1.362705288441389E-34</c:v>
                </c:pt>
                <c:pt idx="1889">
                  <c:v>1.296691430811299E-34</c:v>
                </c:pt>
                <c:pt idx="1890">
                  <c:v>1.2338754982470098E-34</c:v>
                </c:pt>
                <c:pt idx="1891">
                  <c:v>1.1741025729010628E-34</c:v>
                </c:pt>
                <c:pt idx="1892">
                  <c:v>1.1172252416482702E-34</c:v>
                </c:pt>
                <c:pt idx="1893">
                  <c:v>1.0631032325326625E-34</c:v>
                </c:pt>
                <c:pt idx="1894">
                  <c:v>1.0116030688261225E-34</c:v>
                </c:pt>
                <c:pt idx="1895">
                  <c:v>9.6259773984554014E-35</c:v>
                </c:pt>
                <c:pt idx="1896">
                  <c:v>9.1596638771665103E-35</c:v>
                </c:pt>
                <c:pt idx="1897">
                  <c:v>8.715940093120482E-35</c:v>
                </c:pt>
                <c:pt idx="1898">
                  <c:v>8.2937117262828227E-35</c:v>
                </c:pt>
                <c:pt idx="1899">
                  <c:v>7.8919374690257374E-35</c:v>
                </c:pt>
                <c:pt idx="1900">
                  <c:v>7.5096264580354513E-35</c:v>
                </c:pt>
                <c:pt idx="1901">
                  <c:v>7.1458358306262649E-35</c:v>
                </c:pt>
                <c:pt idx="1902">
                  <c:v>6.799668399434669E-35</c:v>
                </c:pt>
                <c:pt idx="1903">
                  <c:v>6.4702704397588058E-35</c:v>
                </c:pt>
                <c:pt idx="1904">
                  <c:v>6.1568295840863733E-35</c:v>
                </c:pt>
                <c:pt idx="1905">
                  <c:v>5.85857281861842E-35</c:v>
                </c:pt>
                <c:pt idx="1906">
                  <c:v>5.5747645768480087E-35</c:v>
                </c:pt>
                <c:pt idx="1907">
                  <c:v>5.3047049254921159E-35</c:v>
                </c:pt>
                <c:pt idx="1908">
                  <c:v>5.0477278383028527E-35</c:v>
                </c:pt>
                <c:pt idx="1909">
                  <c:v>4.803199553500868E-35</c:v>
                </c:pt>
                <c:pt idx="1910">
                  <c:v>4.5705170107799989E-35</c:v>
                </c:pt>
                <c:pt idx="1911">
                  <c:v>4.3491063640284709E-35</c:v>
                </c:pt>
                <c:pt idx="1912">
                  <c:v>4.138421566098708E-35</c:v>
                </c:pt>
                <c:pt idx="1913">
                  <c:v>3.9379430221354702E-35</c:v>
                </c:pt>
                <c:pt idx="1914">
                  <c:v>3.7471763081411419E-35</c:v>
                </c:pt>
                <c:pt idx="1915">
                  <c:v>3.565650951617867E-35</c:v>
                </c:pt>
                <c:pt idx="1916">
                  <c:v>3.3929192712793268E-35</c:v>
                </c:pt>
                <c:pt idx="1917">
                  <c:v>3.2285552729706381E-35</c:v>
                </c:pt>
                <c:pt idx="1918">
                  <c:v>3.0721535990734676E-35</c:v>
                </c:pt>
                <c:pt idx="1919">
                  <c:v>2.9233285288053655E-35</c:v>
                </c:pt>
                <c:pt idx="1920">
                  <c:v>2.7817130269478352E-35</c:v>
                </c:pt>
                <c:pt idx="1921">
                  <c:v>2.6469578386570989E-35</c:v>
                </c:pt>
                <c:pt idx="1922">
                  <c:v>2.5187306281251605E-35</c:v>
                </c:pt>
                <c:pt idx="1923">
                  <c:v>2.3967151589669128E-35</c:v>
                </c:pt>
                <c:pt idx="1924">
                  <c:v>2.2806105143119545E-35</c:v>
                </c:pt>
                <c:pt idx="1925">
                  <c:v>2.1701303546776796E-35</c:v>
                </c:pt>
                <c:pt idx="1926">
                  <c:v>2.0650022117934007E-35</c:v>
                </c:pt>
                <c:pt idx="1927">
                  <c:v>1.9649668166339186E-35</c:v>
                </c:pt>
                <c:pt idx="1928">
                  <c:v>1.8697774600053214E-35</c:v>
                </c:pt>
                <c:pt idx="1929">
                  <c:v>1.7791993841060797E-35</c:v>
                </c:pt>
                <c:pt idx="1930">
                  <c:v>1.6930092035628902E-35</c:v>
                </c:pt>
                <c:pt idx="1931">
                  <c:v>1.6109943545134221E-35</c:v>
                </c:pt>
                <c:pt idx="1932">
                  <c:v>1.5329525703772757E-35</c:v>
                </c:pt>
                <c:pt idx="1933">
                  <c:v>1.4586913830222973E-35</c:v>
                </c:pt>
                <c:pt idx="1934">
                  <c:v>1.3880276480960097E-35</c:v>
                </c:pt>
                <c:pt idx="1935">
                  <c:v>1.3207870933515276E-35</c:v>
                </c:pt>
                <c:pt idx="1936">
                  <c:v>1.2568038888540292E-35</c:v>
                </c:pt>
                <c:pt idx="1937">
                  <c:v>1.1959202380078165E-35</c:v>
                </c:pt>
                <c:pt idx="1938">
                  <c:v>1.1379859883953502E-35</c:v>
                </c:pt>
                <c:pt idx="1939">
                  <c:v>1.0828582614685027E-35</c:v>
                </c:pt>
                <c:pt idx="1940">
                  <c:v>1.0304011001787651E-35</c:v>
                </c:pt>
                <c:pt idx="1941">
                  <c:v>9.8048513367738862E-36</c:v>
                </c:pt>
                <c:pt idx="1942">
                  <c:v>9.3298725825853732E-36</c:v>
                </c:pt>
                <c:pt idx="1943">
                  <c:v>8.8779033375858804E-36</c:v>
                </c:pt>
                <c:pt idx="1944">
                  <c:v>8.4478289466283073E-36</c:v>
                </c:pt>
                <c:pt idx="1945">
                  <c:v>8.0385887520709658E-36</c:v>
                </c:pt>
                <c:pt idx="1946">
                  <c:v>7.6491734779635314E-36</c:v>
                </c:pt>
                <c:pt idx="1947">
                  <c:v>7.2786227409515032E-36</c:v>
                </c:pt>
                <c:pt idx="1948">
                  <c:v>6.9260226817605144E-36</c:v>
                </c:pt>
                <c:pt idx="1949">
                  <c:v>6.5905037114192063E-36</c:v>
                </c:pt>
                <c:pt idx="1950">
                  <c:v>6.2712383666623691E-36</c:v>
                </c:pt>
                <c:pt idx="1951">
                  <c:v>5.9674392692253055E-36</c:v>
                </c:pt>
                <c:pt idx="1952">
                  <c:v>5.678357183996581E-36</c:v>
                </c:pt>
                <c:pt idx="1953">
                  <c:v>5.4032791712401413E-36</c:v>
                </c:pt>
                <c:pt idx="1954">
                  <c:v>5.1415268283297771E-36</c:v>
                </c:pt>
                <c:pt idx="1955">
                  <c:v>4.892454616659669E-36</c:v>
                </c:pt>
                <c:pt idx="1956">
                  <c:v>4.6554482696047989E-36</c:v>
                </c:pt>
                <c:pt idx="1957">
                  <c:v>4.4299232776049177E-36</c:v>
                </c:pt>
                <c:pt idx="1958">
                  <c:v>4.2153234466359562E-36</c:v>
                </c:pt>
                <c:pt idx="1959">
                  <c:v>4.0111195265137407E-36</c:v>
                </c:pt>
                <c:pt idx="1960">
                  <c:v>3.8168079056471277E-36</c:v>
                </c:pt>
                <c:pt idx="1961">
                  <c:v>3.6319093690215183E-36</c:v>
                </c:pt>
                <c:pt idx="1962">
                  <c:v>3.4559679163496785E-36</c:v>
                </c:pt>
                <c:pt idx="1963">
                  <c:v>3.2885496374751567E-36</c:v>
                </c:pt>
                <c:pt idx="1964">
                  <c:v>3.1292416422548046E-36</c:v>
                </c:pt>
                <c:pt idx="1965">
                  <c:v>2.9776510422812561E-36</c:v>
                </c:pt>
                <c:pt idx="1966">
                  <c:v>2.8334039819340637E-36</c:v>
                </c:pt>
                <c:pt idx="1967">
                  <c:v>2.6961447163698574E-36</c:v>
                </c:pt>
                <c:pt idx="1968">
                  <c:v>2.5655347341776485E-36</c:v>
                </c:pt>
                <c:pt idx="1969">
                  <c:v>2.4412519225355493E-36</c:v>
                </c:pt>
                <c:pt idx="1970">
                  <c:v>2.3229897728100064E-36</c:v>
                </c:pt>
                <c:pt idx="1971">
                  <c:v>2.2104566246383794E-36</c:v>
                </c:pt>
                <c:pt idx="1972">
                  <c:v>2.1033749466306086E-36</c:v>
                </c:pt>
                <c:pt idx="1973">
                  <c:v>2.001480651916023E-36</c:v>
                </c:pt>
                <c:pt idx="1974">
                  <c:v>1.9045224468472781E-36</c:v>
                </c:pt>
                <c:pt idx="1975">
                  <c:v>1.8122612112551817E-36</c:v>
                </c:pt>
                <c:pt idx="1976">
                  <c:v>1.7244694087259886E-36</c:v>
                </c:pt>
                <c:pt idx="1977">
                  <c:v>1.6409305254467674E-36</c:v>
                </c:pt>
                <c:pt idx="1978">
                  <c:v>1.5614385362349192E-36</c:v>
                </c:pt>
                <c:pt idx="1979">
                  <c:v>1.4857973964349535E-36</c:v>
                </c:pt>
                <c:pt idx="1980">
                  <c:v>1.4138205584294308E-36</c:v>
                </c:pt>
                <c:pt idx="1981">
                  <c:v>1.3453305115716806E-36</c:v>
                </c:pt>
                <c:pt idx="1982">
                  <c:v>1.28015834440567E-36</c:v>
                </c:pt>
                <c:pt idx="1983">
                  <c:v>1.2181433280933573E-36</c:v>
                </c:pt>
                <c:pt idx="1984">
                  <c:v>1.159132520022176E-36</c:v>
                </c:pt>
                <c:pt idx="1985">
                  <c:v>1.1029803866150541E-36</c:v>
                </c:pt>
                <c:pt idx="1986">
                  <c:v>1.0495484444127404E-36</c:v>
                </c:pt>
                <c:pt idx="1987">
                  <c:v>9.9870491854326192E-37</c:v>
                </c:pt>
                <c:pt idx="1988">
                  <c:v>9.5032441773623E-37</c:v>
                </c:pt>
                <c:pt idx="1989">
                  <c:v>9.0428762508050414E-37</c:v>
                </c:pt>
                <c:pt idx="1990">
                  <c:v>8.6048100376255638E-37</c:v>
                </c:pt>
                <c:pt idx="1991">
                  <c:v>8.1879651705982405E-37</c:v>
                </c:pt>
                <c:pt idx="1992">
                  <c:v>7.7913136189848824E-37</c:v>
                </c:pt>
                <c:pt idx="1993">
                  <c:v>7.4138771531857913E-37</c:v>
                </c:pt>
                <c:pt idx="1994">
                  <c:v>7.0547249322113202E-37</c:v>
                </c:pt>
                <c:pt idx="1995">
                  <c:v>6.7129712080241152E-37</c:v>
                </c:pt>
                <c:pt idx="1996">
                  <c:v>6.3877731410904697E-37</c:v>
                </c:pt>
                <c:pt idx="1997">
                  <c:v>6.0783287217534307E-37</c:v>
                </c:pt>
                <c:pt idx="1998">
                  <c:v>5.7838747923013357E-37</c:v>
                </c:pt>
                <c:pt idx="1999">
                  <c:v>5.503685164853751E-37</c:v>
                </c:pt>
                <c:pt idx="2000">
                  <c:v>5.2370688304231096E-37</c:v>
                </c:pt>
                <c:pt idx="2001">
                  <c:v>4.9833682547352048E-37</c:v>
                </c:pt>
                <c:pt idx="2002">
                  <c:v>4.7419577566056614E-37</c:v>
                </c:pt>
                <c:pt idx="2003">
                  <c:v>4.5122419648730969E-37</c:v>
                </c:pt>
                <c:pt idx="2004">
                  <c:v>4.293654350083444E-37</c:v>
                </c:pt>
                <c:pt idx="2005">
                  <c:v>4.0856558273042354E-37</c:v>
                </c:pt>
                <c:pt idx="2006">
                  <c:v>3.8877334266230924E-37</c:v>
                </c:pt>
                <c:pt idx="2007">
                  <c:v>3.6993990280515725E-37</c:v>
                </c:pt>
                <c:pt idx="2008">
                  <c:v>3.5201881577143705E-37</c:v>
                </c:pt>
                <c:pt idx="2009">
                  <c:v>3.3496588423550138E-37</c:v>
                </c:pt>
                <c:pt idx="2010">
                  <c:v>3.1873905193330132E-37</c:v>
                </c:pt>
                <c:pt idx="2011">
                  <c:v>3.0329829994242814E-37</c:v>
                </c:pt>
                <c:pt idx="2012">
                  <c:v>2.8860554798668573E-37</c:v>
                </c:pt>
                <c:pt idx="2013">
                  <c:v>2.7462456052178929E-37</c:v>
                </c:pt>
                <c:pt idx="2014">
                  <c:v>2.6132085737057697E-37</c:v>
                </c:pt>
                <c:pt idx="2015">
                  <c:v>2.4866162868734122E-37</c:v>
                </c:pt>
                <c:pt idx="2016">
                  <c:v>2.3661565404156331E-37</c:v>
                </c:pt>
                <c:pt idx="2017">
                  <c:v>2.25153225421494E-37</c:v>
                </c:pt>
                <c:pt idx="2018">
                  <c:v>2.1424607396768986E-37</c:v>
                </c:pt>
                <c:pt idx="2019">
                  <c:v>2.0386730025581463E-37</c:v>
                </c:pt>
                <c:pt idx="2020">
                  <c:v>1.9399130795676741E-37</c:v>
                </c:pt>
                <c:pt idx="2021">
                  <c:v>1.8459374071052876E-37</c:v>
                </c:pt>
                <c:pt idx="2022">
                  <c:v>1.7565142205804288E-37</c:v>
                </c:pt>
                <c:pt idx="2023">
                  <c:v>1.6714229828299326E-37</c:v>
                </c:pt>
                <c:pt idx="2024">
                  <c:v>1.5904538402250816E-37</c:v>
                </c:pt>
                <c:pt idx="2025">
                  <c:v>1.5134071051265968E-37</c:v>
                </c:pt>
                <c:pt idx="2026">
                  <c:v>1.4400927634111831E-37</c:v>
                </c:pt>
                <c:pt idx="2027">
                  <c:v>1.3703300058550856E-37</c:v>
                </c:pt>
                <c:pt idx="2028">
                  <c:v>1.3039467822189437E-37</c:v>
                </c:pt>
                <c:pt idx="2029">
                  <c:v>1.2407793769342189E-37</c:v>
                </c:pt>
                <c:pt idx="2030">
                  <c:v>1.1806720053447454E-37</c:v>
                </c:pt>
                <c:pt idx="2031">
                  <c:v>1.1234764295076499E-37</c:v>
                </c:pt>
                <c:pt idx="2032">
                  <c:v>1.0690515926061164E-37</c:v>
                </c:pt>
                <c:pt idx="2033">
                  <c:v>1.0172632710723834E-37</c:v>
                </c:pt>
                <c:pt idx="2034">
                  <c:v>9.6798374356302765E-38</c:v>
                </c:pt>
                <c:pt idx="2035">
                  <c:v>9.2109147597015876E-38</c:v>
                </c:pt>
                <c:pt idx="2036">
                  <c:v>8.7647082169169061E-38</c:v>
                </c:pt>
                <c:pt idx="2037">
                  <c:v>8.3401173642149226E-38</c:v>
                </c:pt>
                <c:pt idx="2038">
                  <c:v>7.9360950675602747E-38</c:v>
                </c:pt>
                <c:pt idx="2039">
                  <c:v>7.551644919481675E-38</c:v>
                </c:pt>
                <c:pt idx="2040">
                  <c:v>7.185818781712858E-38</c:v>
                </c:pt>
                <c:pt idx="2041">
                  <c:v>6.837714446875955E-38</c:v>
                </c:pt>
                <c:pt idx="2042">
                  <c:v>6.5064734134405055E-38</c:v>
                </c:pt>
                <c:pt idx="2043">
                  <c:v>6.1912787684706511E-38</c:v>
                </c:pt>
                <c:pt idx="2044">
                  <c:v>5.8913531729389227E-38</c:v>
                </c:pt>
                <c:pt idx="2045">
                  <c:v>5.6059569446379447E-38</c:v>
                </c:pt>
                <c:pt idx="2046">
                  <c:v>5.3343862339621128E-38</c:v>
                </c:pt>
                <c:pt idx="2047">
                  <c:v>5.0759712880603068E-38</c:v>
                </c:pt>
                <c:pt idx="2048">
                  <c:v>4.8300747990786766E-38</c:v>
                </c:pt>
                <c:pt idx="2049">
                  <c:v>4.5960903324198917E-38</c:v>
                </c:pt>
                <c:pt idx="2050">
                  <c:v>4.3734408311426028E-38</c:v>
                </c:pt>
                <c:pt idx="2051">
                  <c:v>4.1615771928126433E-38</c:v>
                </c:pt>
                <c:pt idx="2052">
                  <c:v>3.9599769152961602E-38</c:v>
                </c:pt>
                <c:pt idx="2053">
                  <c:v>3.7681428081549178E-38</c:v>
                </c:pt>
                <c:pt idx="2054">
                  <c:v>3.5856017664657818E-38</c:v>
                </c:pt>
                <c:pt idx="2055">
                  <c:v>3.4119036040403617E-38</c:v>
                </c:pt>
                <c:pt idx="2056">
                  <c:v>3.2466199431672729E-38</c:v>
                </c:pt>
                <c:pt idx="2057">
                  <c:v>3.0893431581388768E-38</c:v>
                </c:pt>
                <c:pt idx="2058">
                  <c:v>2.9396853699570091E-38</c:v>
                </c:pt>
                <c:pt idx="2059">
                  <c:v>2.7972774897384196E-38</c:v>
                </c:pt>
                <c:pt idx="2060">
                  <c:v>2.6617683084607469E-38</c:v>
                </c:pt>
                <c:pt idx="2061">
                  <c:v>2.5328236308041517E-38</c:v>
                </c:pt>
                <c:pt idx="2062">
                  <c:v>2.4101254509524599E-38</c:v>
                </c:pt>
                <c:pt idx="2063">
                  <c:v>2.2933711683211754E-38</c:v>
                </c:pt>
                <c:pt idx="2064">
                  <c:v>2.1822728412781609E-38</c:v>
                </c:pt>
                <c:pt idx="2065">
                  <c:v>2.0765564770165097E-38</c:v>
                </c:pt>
                <c:pt idx="2066">
                  <c:v>1.9759613558282757E-38</c:v>
                </c:pt>
                <c:pt idx="2067">
                  <c:v>1.8802393881125707E-38</c:v>
                </c:pt>
                <c:pt idx="2068">
                  <c:v>1.789154502532273E-38</c:v>
                </c:pt>
                <c:pt idx="2069">
                  <c:v>1.7024820638104062E-38</c:v>
                </c:pt>
                <c:pt idx="2070">
                  <c:v>1.6200083187303486E-38</c:v>
                </c:pt>
                <c:pt idx="2071">
                  <c:v>1.5415298689735828E-38</c:v>
                </c:pt>
                <c:pt idx="2072">
                  <c:v>1.4668531694948973E-38</c:v>
                </c:pt>
                <c:pt idx="2073">
                  <c:v>1.3957940511979131E-38</c:v>
                </c:pt>
                <c:pt idx="2074">
                  <c:v>1.328177266733758E-38</c:v>
                </c:pt>
                <c:pt idx="2075">
                  <c:v>1.2638360583027206E-38</c:v>
                </c:pt>
                <c:pt idx="2076">
                  <c:v>1.2026117463929939E-38</c:v>
                </c:pt>
                <c:pt idx="2077">
                  <c:v>1.1443533384422454E-38</c:v>
                </c:pt>
                <c:pt idx="2078">
                  <c:v>1.0889171564568889E-38</c:v>
                </c:pt>
                <c:pt idx="2079">
                  <c:v>1.0361664826706844E-38</c:v>
                </c:pt>
                <c:pt idx="2080">
                  <c:v>9.8597122236878269E-39</c:v>
                </c:pt>
                <c:pt idx="2081">
                  <c:v>9.3820758304566583E-39</c:v>
                </c:pt>
                <c:pt idx="2082">
                  <c:v>8.927577691057155E-39</c:v>
                </c:pt>
                <c:pt idx="2083">
                  <c:v>8.495096913534758E-39</c:v>
                </c:pt>
                <c:pt idx="2084">
                  <c:v>8.0835669055714704E-39</c:v>
                </c:pt>
                <c:pt idx="2085">
                  <c:v>7.6919727440355999E-39</c:v>
                </c:pt>
                <c:pt idx="2086">
                  <c:v>7.3193486719590359E-39</c:v>
                </c:pt>
                <c:pt idx="2087">
                  <c:v>6.9647757167690461E-39</c:v>
                </c:pt>
                <c:pt idx="2088">
                  <c:v>6.6273794239006386E-39</c:v>
                </c:pt>
                <c:pt idx="2089">
                  <c:v>6.3063277002000874E-39</c:v>
                </c:pt>
                <c:pt idx="2090">
                  <c:v>6.0008287618009741E-39</c:v>
                </c:pt>
                <c:pt idx="2091">
                  <c:v>5.7101291814117578E-39</c:v>
                </c:pt>
                <c:pt idx="2092">
                  <c:v>5.4335120301990585E-39</c:v>
                </c:pt>
                <c:pt idx="2093">
                  <c:v>5.1702951096841365E-39</c:v>
                </c:pt>
                <c:pt idx="2094">
                  <c:v>4.9198292692920311E-39</c:v>
                </c:pt>
                <c:pt idx="2095">
                  <c:v>4.681496805404068E-39</c:v>
                </c:pt>
                <c:pt idx="2096">
                  <c:v>4.4547099379654471E-39</c:v>
                </c:pt>
                <c:pt idx="2097">
                  <c:v>4.2389093608908934E-39</c:v>
                </c:pt>
                <c:pt idx="2098">
                  <c:v>4.0335628626933543E-39</c:v>
                </c:pt>
                <c:pt idx="2099">
                  <c:v>3.8381640139339071E-39</c:v>
                </c:pt>
                <c:pt idx="2100">
                  <c:v>3.6522309182558495E-39</c:v>
                </c:pt>
                <c:pt idx="2101">
                  <c:v>3.4753050239227372E-39</c:v>
                </c:pt>
                <c:pt idx="2102">
                  <c:v>3.3069499929293725E-39</c:v>
                </c:pt>
                <c:pt idx="2103">
                  <c:v>3.1467506248967183E-39</c:v>
                </c:pt>
                <c:pt idx="2104">
                  <c:v>2.9943118330968263E-39</c:v>
                </c:pt>
                <c:pt idx="2105">
                  <c:v>2.8492576700824376E-39</c:v>
                </c:pt>
                <c:pt idx="2106">
                  <c:v>2.7112304005182353E-39</c:v>
                </c:pt>
                <c:pt idx="2107">
                  <c:v>2.5798896189271613E-39</c:v>
                </c:pt>
                <c:pt idx="2108">
                  <c:v>2.4549114101759523E-39</c:v>
                </c:pt>
                <c:pt idx="2109">
                  <c:v>2.3359875506294801E-39</c:v>
                </c:pt>
                <c:pt idx="2110">
                  <c:v>2.2228247480037605E-39</c:v>
                </c:pt>
                <c:pt idx="2111">
                  <c:v>2.1151439180429451E-39</c:v>
                </c:pt>
                <c:pt idx="2112">
                  <c:v>2.0126794962364225E-39</c:v>
                </c:pt>
                <c:pt idx="2113">
                  <c:v>1.9151787828785707E-39</c:v>
                </c:pt>
                <c:pt idx="2114">
                  <c:v>1.8224013198559397E-39</c:v>
                </c:pt>
                <c:pt idx="2115">
                  <c:v>1.7341182976248768E-39</c:v>
                </c:pt>
                <c:pt idx="2116">
                  <c:v>1.6501119909170812E-39</c:v>
                </c:pt>
                <c:pt idx="2117">
                  <c:v>1.5701752217814048E-39</c:v>
                </c:pt>
                <c:pt idx="2118">
                  <c:v>1.4941108486376509E-39</c:v>
                </c:pt>
                <c:pt idx="2119">
                  <c:v>1.4217312800822591E-39</c:v>
                </c:pt>
                <c:pt idx="2120">
                  <c:v>1.3528580122468181E-39</c:v>
                </c:pt>
                <c:pt idx="2121">
                  <c:v>1.2873211885684318E-39</c:v>
                </c:pt>
                <c:pt idx="2122">
                  <c:v>1.2249591808862331E-39</c:v>
                </c:pt>
                <c:pt idx="2123">
                  <c:v>1.1656181908309403E-39</c:v>
                </c:pt>
                <c:pt idx="2124">
                  <c:v>1.1091518705243935E-39</c:v>
                </c:pt>
                <c:pt idx="2125">
                  <c:v>1.0554209616536347E-39</c:v>
                </c:pt>
                <c:pt idx="2126">
                  <c:v>1.0042929520294081E-39</c:v>
                </c:pt>
                <c:pt idx="2127">
                  <c:v>9.5564174878207914E-40</c:v>
                </c:pt>
                <c:pt idx="2128">
                  <c:v>9.0934736738900101E-40</c:v>
                </c:pt>
                <c:pt idx="2129">
                  <c:v>8.6529563576640337E-40</c:v>
                </c:pt>
                <c:pt idx="2130">
                  <c:v>8.2337791269602846E-40</c:v>
                </c:pt>
                <c:pt idx="2131">
                  <c:v>7.8349081989209249E-40</c:v>
                </c:pt>
                <c:pt idx="2132">
                  <c:v>7.4553598704779065E-40</c:v>
                </c:pt>
                <c:pt idx="2133">
                  <c:v>7.094198092325769E-40</c:v>
                </c:pt>
                <c:pt idx="2134">
                  <c:v>6.7505321604190326E-40</c:v>
                </c:pt>
                <c:pt idx="2135">
                  <c:v>6.4235145193009455E-40</c:v>
                </c:pt>
                <c:pt idx="2136">
                  <c:v>6.1123386718461006E-40</c:v>
                </c:pt>
                <c:pt idx="2137">
                  <c:v>5.8162371902618849E-40</c:v>
                </c:pt>
                <c:pt idx="2138">
                  <c:v>5.5344798234434645E-40</c:v>
                </c:pt>
                <c:pt idx="2139">
                  <c:v>5.266371696014621E-40</c:v>
                </c:pt>
                <c:pt idx="2140">
                  <c:v>5.0112515946128891E-40</c:v>
                </c:pt>
                <c:pt idx="2141">
                  <c:v>4.7684903371925799E-40</c:v>
                </c:pt>
                <c:pt idx="2142">
                  <c:v>4.5374892213240633E-40</c:v>
                </c:pt>
                <c:pt idx="2143">
                  <c:v>4.3176785476624439E-40</c:v>
                </c:pt>
                <c:pt idx="2144">
                  <c:v>4.1085162149442049E-40</c:v>
                </c:pt>
                <c:pt idx="2145">
                  <c:v>3.9094863830467644E-40</c:v>
                </c:pt>
                <c:pt idx="2146">
                  <c:v>3.7200982008137547E-40</c:v>
                </c:pt>
                <c:pt idx="2147">
                  <c:v>3.5398845955085636E-40</c:v>
                </c:pt>
                <c:pt idx="2148">
                  <c:v>3.3684011209106726E-40</c:v>
                </c:pt>
                <c:pt idx="2149">
                  <c:v>3.2052248612139331E-40</c:v>
                </c:pt>
                <c:pt idx="2150">
                  <c:v>3.0499533880235644E-40</c:v>
                </c:pt>
                <c:pt idx="2151">
                  <c:v>2.9022037678795914E-40</c:v>
                </c:pt>
                <c:pt idx="2152">
                  <c:v>2.7616116178590669E-40</c:v>
                </c:pt>
                <c:pt idx="2153">
                  <c:v>2.6278302069279741E-40</c:v>
                </c:pt>
                <c:pt idx="2154">
                  <c:v>2.5005296008265585E-40</c:v>
                </c:pt>
                <c:pt idx="2155">
                  <c:v>2.379395848379182E-40</c:v>
                </c:pt>
                <c:pt idx="2156">
                  <c:v>2.2641302072219627E-40</c:v>
                </c:pt>
                <c:pt idx="2157">
                  <c:v>2.1544484070386762E-40</c:v>
                </c:pt>
                <c:pt idx="2158">
                  <c:v>2.0500799484878953E-40</c:v>
                </c:pt>
                <c:pt idx="2159">
                  <c:v>1.9507674360923709E-40</c:v>
                </c:pt>
                <c:pt idx="2160">
                  <c:v>1.8562659434454113E-40</c:v>
                </c:pt>
                <c:pt idx="2161">
                  <c:v>1.7663424091687183E-40</c:v>
                </c:pt>
                <c:pt idx="2162">
                  <c:v>1.6807750621319867E-40</c:v>
                </c:pt>
                <c:pt idx="2163">
                  <c:v>1.5993528745167231E-40</c:v>
                </c:pt>
                <c:pt idx="2164">
                  <c:v>1.5218750413754284E-40</c:v>
                </c:pt>
                <c:pt idx="2165">
                  <c:v>1.448150485402616E-40</c:v>
                </c:pt>
                <c:pt idx="2166">
                  <c:v>1.3779973856963288E-40</c:v>
                </c:pt>
                <c:pt idx="2167">
                  <c:v>1.3112427293479718E-40</c:v>
                </c:pt>
                <c:pt idx="2168">
                  <c:v>1.2477218847545879E-40</c:v>
                </c:pt>
                <c:pt idx="2169">
                  <c:v>1.1872781956012676E-40</c:v>
                </c:pt>
                <c:pt idx="2170">
                  <c:v>1.1297625945123655E-40</c:v>
                </c:pt>
                <c:pt idx="2171">
                  <c:v>1.0750332354187041E-40</c:v>
                </c:pt>
                <c:pt idx="2172">
                  <c:v>1.0229551437341003E-40</c:v>
                </c:pt>
                <c:pt idx="2173">
                  <c:v>9.7339988347847419E-41</c:v>
                </c:pt>
                <c:pt idx="2174">
                  <c:v>9.2624524052659286E-41</c:v>
                </c:pt>
                <c:pt idx="2175">
                  <c:v>8.8137492120127032E-41</c:v>
                </c:pt>
                <c:pt idx="2176">
                  <c:v>8.386782654676891E-41</c:v>
                </c:pt>
                <c:pt idx="2177">
                  <c:v>7.9804997402151845E-41</c:v>
                </c:pt>
                <c:pt idx="2178">
                  <c:v>7.5938984859776705E-41</c:v>
                </c:pt>
                <c:pt idx="2179">
                  <c:v>7.2260254485991661E-41</c:v>
                </c:pt>
                <c:pt idx="2180">
                  <c:v>6.8759733725990593E-41</c:v>
                </c:pt>
                <c:pt idx="2181">
                  <c:v>6.5428789528905927E-41</c:v>
                </c:pt>
                <c:pt idx="2182">
                  <c:v>6.2259207056814364E-41</c:v>
                </c:pt>
                <c:pt idx="2183">
                  <c:v>5.9243169425147387E-41</c:v>
                </c:pt>
                <c:pt idx="2184">
                  <c:v>5.637323842454191E-41</c:v>
                </c:pt>
                <c:pt idx="2185">
                  <c:v>5.3642336176586857E-41</c:v>
                </c:pt>
                <c:pt idx="2186">
                  <c:v>5.1043727678224857E-41</c:v>
                </c:pt>
                <c:pt idx="2187">
                  <c:v>4.8571004191759611E-41</c:v>
                </c:pt>
                <c:pt idx="2188">
                  <c:v>4.6218067439505103E-41</c:v>
                </c:pt>
                <c:pt idx="2189">
                  <c:v>4.3979114564097217E-41</c:v>
                </c:pt>
                <c:pt idx="2190">
                  <c:v>4.1848623817376529E-41</c:v>
                </c:pt>
                <c:pt idx="2191">
                  <c:v>3.9821340942548011E-41</c:v>
                </c:pt>
                <c:pt idx="2192">
                  <c:v>3.7892266216032996E-41</c:v>
                </c:pt>
                <c:pt idx="2193">
                  <c:v>3.6056642117055812E-41</c:v>
                </c:pt>
                <c:pt idx="2194">
                  <c:v>3.4309941594555568E-41</c:v>
                </c:pt>
                <c:pt idx="2195">
                  <c:v>3.2647856902486727E-41</c:v>
                </c:pt>
                <c:pt idx="2196">
                  <c:v>3.1066288975973902E-41</c:v>
                </c:pt>
                <c:pt idx="2197">
                  <c:v>2.9561337322120116E-41</c:v>
                </c:pt>
                <c:pt idx="2198">
                  <c:v>2.8129290400537018E-41</c:v>
                </c:pt>
                <c:pt idx="2199">
                  <c:v>2.6766616469873416E-41</c:v>
                </c:pt>
                <c:pt idx="2200">
                  <c:v>2.5469954877767585E-41</c:v>
                </c:pt>
                <c:pt idx="2201">
                  <c:v>2.4236107772742511E-41</c:v>
                </c:pt>
                <c:pt idx="2202">
                  <c:v>2.3062032217603759E-41</c:v>
                </c:pt>
                <c:pt idx="2203">
                  <c:v>2.1944832684889888E-41</c:v>
                </c:pt>
                <c:pt idx="2204">
                  <c:v>2.0881753915867577E-41</c:v>
                </c:pt>
                <c:pt idx="2205">
                  <c:v>1.9870174125460134E-41</c:v>
                </c:pt>
                <c:pt idx="2206">
                  <c:v>1.8907598536351279E-41</c:v>
                </c:pt>
                <c:pt idx="2207">
                  <c:v>1.7991653226317889E-41</c:v>
                </c:pt>
                <c:pt idx="2208">
                  <c:v>1.7120079273617856E-41</c:v>
                </c:pt>
                <c:pt idx="2209">
                  <c:v>1.6290727185994345E-41</c:v>
                </c:pt>
                <c:pt idx="2210">
                  <c:v>1.5501551599557102E-41</c:v>
                </c:pt>
                <c:pt idx="2211">
                  <c:v>1.475060623446713E-41</c:v>
                </c:pt>
                <c:pt idx="2212">
                  <c:v>1.4036039094984344E-41</c:v>
                </c:pt>
                <c:pt idx="2213">
                  <c:v>1.3356087902040451E-41</c:v>
                </c:pt>
                <c:pt idx="2214">
                  <c:v>1.2709075747072811E-41</c:v>
                </c:pt>
                <c:pt idx="2215">
                  <c:v>1.2093406956400634E-41</c:v>
                </c:pt>
                <c:pt idx="2216">
                  <c:v>1.150756315594421E-41</c:v>
                </c:pt>
                <c:pt idx="2217">
                  <c:v>1.0950099526581887E-41</c:v>
                </c:pt>
                <c:pt idx="2218">
                  <c:v>1.0419641240909664E-41</c:v>
                </c:pt>
                <c:pt idx="2219">
                  <c:v>9.9148800726157118E-42</c:v>
                </c:pt>
                <c:pt idx="2220">
                  <c:v>9.4345711701077575E-42</c:v>
                </c:pt>
                <c:pt idx="2221">
                  <c:v>8.9775299864364212E-42</c:v>
                </c:pt>
                <c:pt idx="2222">
                  <c:v>8.542629357942993E-42</c:v>
                </c:pt>
                <c:pt idx="2223">
                  <c:v>8.1287967244269975E-42</c:v>
                </c:pt>
                <c:pt idx="2224">
                  <c:v>7.7350114839778151E-42</c:v>
                </c:pt>
                <c:pt idx="2225">
                  <c:v>7.3603024759468501E-42</c:v>
                </c:pt>
                <c:pt idx="2226">
                  <c:v>7.0037455858526713E-42</c:v>
                </c:pt>
                <c:pt idx="2227">
                  <c:v>6.6644614663122972E-42</c:v>
                </c:pt>
                <c:pt idx="2228">
                  <c:v>6.3416133683779634E-42</c:v>
                </c:pt>
                <c:pt idx="2229">
                  <c:v>6.0344050779309556E-42</c:v>
                </c:pt>
                <c:pt idx="2230">
                  <c:v>5.7420789520432013E-42</c:v>
                </c:pt>
                <c:pt idx="2231">
                  <c:v>5.463914050463883E-42</c:v>
                </c:pt>
                <c:pt idx="2232">
                  <c:v>5.1992243576228735E-42</c:v>
                </c:pt>
                <c:pt idx="2233">
                  <c:v>4.9473570907660945E-42</c:v>
                </c:pt>
                <c:pt idx="2234">
                  <c:v>4.7076910900502724E-42</c:v>
                </c:pt>
                <c:pt idx="2235">
                  <c:v>4.4796352866267227E-42</c:v>
                </c:pt>
                <c:pt idx="2236">
                  <c:v>4.2626272449361129E-42</c:v>
                </c:pt>
                <c:pt idx="2237">
                  <c:v>4.0561317756191919E-42</c:v>
                </c:pt>
                <c:pt idx="2238">
                  <c:v>3.8596396156226134E-42</c:v>
                </c:pt>
                <c:pt idx="2239">
                  <c:v>3.6726661722447095E-42</c:v>
                </c:pt>
                <c:pt idx="2240">
                  <c:v>3.4947503280237549E-42</c:v>
                </c:pt>
                <c:pt idx="2241">
                  <c:v>3.3254533035213123E-42</c:v>
                </c:pt>
                <c:pt idx="2242">
                  <c:v>3.1643575751960387E-42</c:v>
                </c:pt>
                <c:pt idx="2243">
                  <c:v>3.0110658456991866E-42</c:v>
                </c:pt>
                <c:pt idx="2244">
                  <c:v>2.8652000640523272E-42</c:v>
                </c:pt>
                <c:pt idx="2245">
                  <c:v>2.726400493290839E-42</c:v>
                </c:pt>
                <c:pt idx="2246">
                  <c:v>2.5943248232737637E-42</c:v>
                </c:pt>
                <c:pt idx="2247">
                  <c:v>2.4686473264720269E-42</c:v>
                </c:pt>
                <c:pt idx="2248">
                  <c:v>2.349058054653012E-42</c:v>
                </c:pt>
                <c:pt idx="2249">
                  <c:v>2.2352620744803339E-42</c:v>
                </c:pt>
                <c:pt idx="2250">
                  <c:v>2.1269787401436367E-42</c:v>
                </c:pt>
                <c:pt idx="2251">
                  <c:v>2.0239410012245591E-42</c:v>
                </c:pt>
                <c:pt idx="2252">
                  <c:v>1.9258947440919142E-42</c:v>
                </c:pt>
                <c:pt idx="2253">
                  <c:v>1.8325981652018191E-42</c:v>
                </c:pt>
                <c:pt idx="2254">
                  <c:v>1.7438211747571974E-42</c:v>
                </c:pt>
                <c:pt idx="2255">
                  <c:v>1.6593448292559453E-42</c:v>
                </c:pt>
                <c:pt idx="2256">
                  <c:v>1.5789607915283049E-42</c:v>
                </c:pt>
                <c:pt idx="2257">
                  <c:v>1.5024708169317717E-42</c:v>
                </c:pt>
                <c:pt idx="2258">
                  <c:v>1.4296862644363885E-42</c:v>
                </c:pt>
                <c:pt idx="2259">
                  <c:v>1.3604276313946498E-42</c:v>
                </c:pt>
                <c:pt idx="2260">
                  <c:v>1.2945241108486596E-42</c:v>
                </c:pt>
                <c:pt idx="2261">
                  <c:v>1.2318131702827621E-42</c:v>
                </c:pt>
                <c:pt idx="2262">
                  <c:v>1.1721401507827623E-42</c:v>
                </c:pt>
                <c:pt idx="2263">
                  <c:v>1.1153578856131696E-42</c:v>
                </c:pt>
                <c:pt idx="2264">
                  <c:v>1.0613263372717964E-42</c:v>
                </c:pt>
                <c:pt idx="2265">
                  <c:v>1.0099122521266073E-42</c:v>
                </c:pt>
                <c:pt idx="2266">
                  <c:v>9.6098883178307737E-43</c:v>
                </c:pt>
                <c:pt idx="2267">
                  <c:v>9.1443542037158052E-43</c:v>
                </c:pt>
                <c:pt idx="2268">
                  <c:v>8.7013720698358917E-43</c:v>
                </c:pt>
                <c:pt idx="2269">
                  <c:v>8.2798494252282852E-43</c:v>
                </c:pt>
                <c:pt idx="2270">
                  <c:v>7.8787467027307723E-43</c:v>
                </c:pt>
                <c:pt idx="2271">
                  <c:v>7.4970746951813719E-43</c:v>
                </c:pt>
                <c:pt idx="2272">
                  <c:v>7.1338921158168255E-43</c:v>
                </c:pt>
                <c:pt idx="2273">
                  <c:v>6.788303276853272E-43</c:v>
                </c:pt>
                <c:pt idx="2274">
                  <c:v>6.4594558805240119E-43</c:v>
                </c:pt>
                <c:pt idx="2275">
                  <c:v>6.1465389171265378E-43</c:v>
                </c:pt>
                <c:pt idx="2276">
                  <c:v>5.8487806648949874E-43</c:v>
                </c:pt>
                <c:pt idx="2277">
                  <c:v>5.5654467867652505E-43</c:v>
                </c:pt>
                <c:pt idx="2278">
                  <c:v>5.2958385193389336E-43</c:v>
                </c:pt>
                <c:pt idx="2279">
                  <c:v>5.039290949579779E-43</c:v>
                </c:pt>
                <c:pt idx="2280">
                  <c:v>4.7951713749924908E-43</c:v>
                </c:pt>
                <c:pt idx="2281">
                  <c:v>4.5628777432398087E-43</c:v>
                </c:pt>
                <c:pt idx="2282">
                  <c:v>4.3418371673495842E-43</c:v>
                </c:pt>
                <c:pt idx="2283">
                  <c:v>4.1315045128500369E-43</c:v>
                </c:pt>
                <c:pt idx="2284">
                  <c:v>3.9313610533487519E-43</c:v>
                </c:pt>
                <c:pt idx="2285">
                  <c:v>3.7409131912397849E-43</c:v>
                </c:pt>
                <c:pt idx="2286">
                  <c:v>3.5596912403838642E-43</c:v>
                </c:pt>
                <c:pt idx="2287">
                  <c:v>3.3872482677594975E-43</c:v>
                </c:pt>
                <c:pt idx="2288">
                  <c:v>3.2231589912282561E-43</c:v>
                </c:pt>
                <c:pt idx="2289">
                  <c:v>3.0670187306958795E-43</c:v>
                </c:pt>
                <c:pt idx="2290">
                  <c:v>2.9184424100825282E-43</c:v>
                </c:pt>
                <c:pt idx="2291">
                  <c:v>2.7770636076408359E-43</c:v>
                </c:pt>
                <c:pt idx="2292">
                  <c:v>2.6425336522796254E-43</c:v>
                </c:pt>
                <c:pt idx="2293">
                  <c:v>2.5145207636646331E-43</c:v>
                </c:pt>
                <c:pt idx="2294">
                  <c:v>2.3927092339755404E-43</c:v>
                </c:pt>
                <c:pt idx="2295">
                  <c:v>2.2767986493013425E-43</c:v>
                </c:pt>
                <c:pt idx="2296">
                  <c:v>2.1665031487538488E-43</c:v>
                </c:pt>
                <c:pt idx="2297">
                  <c:v>2.0615507194721236E-43</c:v>
                </c:pt>
                <c:pt idx="2298">
                  <c:v>1.9616825257791955E-43</c:v>
                </c:pt>
                <c:pt idx="2299">
                  <c:v>1.8666522708365896E-43</c:v>
                </c:pt>
                <c:pt idx="2300">
                  <c:v>1.7762255892223786E-43</c:v>
                </c:pt>
                <c:pt idx="2301">
                  <c:v>1.6901794689347257E-43</c:v>
                </c:pt>
                <c:pt idx="2302">
                  <c:v>1.6083017013954412E-43</c:v>
                </c:pt>
                <c:pt idx="2303">
                  <c:v>1.5303903580971529E-43</c:v>
                </c:pt>
                <c:pt idx="2304">
                  <c:v>1.4562532926033817E-43</c:v>
                </c:pt>
                <c:pt idx="2305">
                  <c:v>1.3857076666733447E-43</c:v>
                </c:pt>
                <c:pt idx="2306">
                  <c:v>1.3185794993428099E-43</c:v>
                </c:pt>
                <c:pt idx="2307">
                  <c:v>1.2547032378489327E-43</c:v>
                </c:pt>
                <c:pt idx="2308">
                  <c:v>1.1939213493408843E-43</c:v>
                </c:pt>
                <c:pt idx="2309">
                  <c:v>1.1360839323693394E-43</c:v>
                </c:pt>
                <c:pt idx="2310">
                  <c:v>1.0810483471966708E-43</c:v>
                </c:pt>
                <c:pt idx="2311">
                  <c:v>1.0286788640161156E-43</c:v>
                </c:pt>
                <c:pt idx="2312">
                  <c:v>9.7884632821234559E-44</c:v>
                </c:pt>
                <c:pt idx="2313">
                  <c:v>9.3142784183789774E-44</c:v>
                </c:pt>
                <c:pt idx="2314">
                  <c:v>8.8630646051991996E-44</c:v>
                </c:pt>
                <c:pt idx="2315">
                  <c:v>8.4337090504973416E-44</c:v>
                </c:pt>
                <c:pt idx="2316">
                  <c:v>8.0251528694393578E-44</c:v>
                </c:pt>
                <c:pt idx="2317">
                  <c:v>7.636388473002026E-44</c:v>
                </c:pt>
                <c:pt idx="2318">
                  <c:v>7.2664570830377333E-44</c:v>
                </c:pt>
                <c:pt idx="2319">
                  <c:v>6.9144463677175776E-44</c:v>
                </c:pt>
                <c:pt idx="2320">
                  <c:v>6.579488191521263E-44</c:v>
                </c:pt>
                <c:pt idx="2321">
                  <c:v>6.2607564742247659E-44</c:v>
                </c:pt>
                <c:pt idx="2322">
                  <c:v>5.9574651536055806E-44</c:v>
                </c:pt>
                <c:pt idx="2323">
                  <c:v>5.6688662468411152E-44</c:v>
                </c:pt>
                <c:pt idx="2324">
                  <c:v>5.3942480058192321E-44</c:v>
                </c:pt>
                <c:pt idx="2325">
                  <c:v>5.1329331618115195E-44</c:v>
                </c:pt>
                <c:pt idx="2326">
                  <c:v>4.8842772551802703E-44</c:v>
                </c:pt>
                <c:pt idx="2327">
                  <c:v>4.6476670459998684E-44</c:v>
                </c:pt>
                <c:pt idx="2328">
                  <c:v>4.4225190016728273E-44</c:v>
                </c:pt>
                <c:pt idx="2329">
                  <c:v>4.2082778578105943E-44</c:v>
                </c:pt>
                <c:pt idx="2330">
                  <c:v>4.0044152488299604E-44</c:v>
                </c:pt>
                <c:pt idx="2331">
                  <c:v>3.8104284048878102E-44</c:v>
                </c:pt>
                <c:pt idx="2332">
                  <c:v>3.625838911940573E-44</c:v>
                </c:pt>
                <c:pt idx="2333">
                  <c:v>3.45019153187041E-44</c:v>
                </c:pt>
                <c:pt idx="2334">
                  <c:v>3.2830530797683132E-44</c:v>
                </c:pt>
                <c:pt idx="2335">
                  <c:v>3.1240113556052421E-44</c:v>
                </c:pt>
                <c:pt idx="2336">
                  <c:v>2.9726741276565751E-44</c:v>
                </c:pt>
                <c:pt idx="2337">
                  <c:v>2.8286681651727701E-44</c:v>
                </c:pt>
                <c:pt idx="2338">
                  <c:v>2.6916383179105943E-44</c:v>
                </c:pt>
                <c:pt idx="2339">
                  <c:v>2.5612466402548376E-44</c:v>
                </c:pt>
                <c:pt idx="2340">
                  <c:v>2.4371715577704114E-44</c:v>
                </c:pt>
                <c:pt idx="2341">
                  <c:v>2.3191070741293617E-44</c:v>
                </c:pt>
                <c:pt idx="2342">
                  <c:v>2.2067620164569046E-44</c:v>
                </c:pt>
                <c:pt idx="2343">
                  <c:v>2.0998593172353468E-44</c:v>
                </c:pt>
                <c:pt idx="2344">
                  <c:v>1.998135330994903E-44</c:v>
                </c:pt>
                <c:pt idx="2345">
                  <c:v>1.9013391841062258E-44</c:v>
                </c:pt>
                <c:pt idx="2346">
                  <c:v>1.8092321560710895E-44</c:v>
                </c:pt>
                <c:pt idx="2347">
                  <c:v>1.7215870907853578E-44</c:v>
                </c:pt>
                <c:pt idx="2348">
                  <c:v>1.6381878363222801E-44</c:v>
                </c:pt>
                <c:pt idx="2349">
                  <c:v>1.5588287118544987E-44</c:v>
                </c:pt>
                <c:pt idx="2350">
                  <c:v>1.4833140004000817E-44</c:v>
                </c:pt>
                <c:pt idx="2351">
                  <c:v>1.4114574661415799E-44</c:v>
                </c:pt>
                <c:pt idx="2352">
                  <c:v>1.3430818951277119E-44</c:v>
                </c:pt>
                <c:pt idx="2353">
                  <c:v>1.2780186582249475E-44</c:v>
                </c:pt>
                <c:pt idx="2354">
                  <c:v>1.2161072952411315E-44</c:v>
                </c:pt>
                <c:pt idx="2355">
                  <c:v>1.1571951191955078E-44</c:v>
                </c:pt>
                <c:pt idx="2356">
                  <c:v>1.1011368397591813E-44</c:v>
                </c:pt>
                <c:pt idx="2357">
                  <c:v>1.0477942049373482E-44</c:v>
                </c:pt>
                <c:pt idx="2358">
                  <c:v>9.970356601095959E-45</c:v>
                </c:pt>
                <c:pt idx="2359">
                  <c:v>9.4873602358739687E-45</c:v>
                </c:pt>
                <c:pt idx="2360">
                  <c:v>9.0277617788864743E-45</c:v>
                </c:pt>
                <c:pt idx="2361">
                  <c:v>8.5904277596786879E-45</c:v>
                </c:pt>
                <c:pt idx="2362">
                  <c:v>8.1742796167756727E-45</c:v>
                </c:pt>
                <c:pt idx="2363">
                  <c:v>7.7782910377135276E-45</c:v>
                </c:pt>
                <c:pt idx="2364">
                  <c:v>7.4014854279280709E-45</c:v>
                </c:pt>
                <c:pt idx="2365">
                  <c:v>7.0429335022587484E-45</c:v>
                </c:pt>
                <c:pt idx="2366">
                  <c:v>6.7017509931279078E-45</c:v>
                </c:pt>
                <c:pt idx="2367">
                  <c:v>6.3770964697432728E-45</c:v>
                </c:pt>
                <c:pt idx="2368">
                  <c:v>6.0681692629453318E-45</c:v>
                </c:pt>
                <c:pt idx="2369">
                  <c:v>5.7742074905818213E-45</c:v>
                </c:pt>
                <c:pt idx="2370">
                  <c:v>5.4944861785394774E-45</c:v>
                </c:pt>
                <c:pt idx="2371">
                  <c:v>5.2283154727990908E-45</c:v>
                </c:pt>
                <c:pt idx="2372">
                  <c:v>4.9750389381044067E-45</c:v>
                </c:pt>
                <c:pt idx="2373">
                  <c:v>4.7340319390490096E-45</c:v>
                </c:pt>
                <c:pt idx="2374">
                  <c:v>4.5047000995886083E-45</c:v>
                </c:pt>
                <c:pt idx="2375">
                  <c:v>4.2864778371795309E-45</c:v>
                </c:pt>
                <c:pt idx="2376">
                  <c:v>4.078826967928299E-45</c:v>
                </c:pt>
                <c:pt idx="2377">
                  <c:v>3.8812353793122759E-45</c:v>
                </c:pt>
                <c:pt idx="2378">
                  <c:v>3.6932157671980252E-45</c:v>
                </c:pt>
                <c:pt idx="2379">
                  <c:v>3.514304434042588E-45</c:v>
                </c:pt>
                <c:pt idx="2380">
                  <c:v>3.3440601453137859E-45</c:v>
                </c:pt>
                <c:pt idx="2381">
                  <c:v>3.1820630413092277E-45</c:v>
                </c:pt>
                <c:pt idx="2382">
                  <c:v>3.0279136016903231E-45</c:v>
                </c:pt>
                <c:pt idx="2383">
                  <c:v>2.8812316601776297E-45</c:v>
                </c:pt>
                <c:pt idx="2384">
                  <c:v>2.7416554669775442E-45</c:v>
                </c:pt>
                <c:pt idx="2385">
                  <c:v>2.6088407966280812E-45</c:v>
                </c:pt>
                <c:pt idx="2386">
                  <c:v>2.4824600990634929E-45</c:v>
                </c:pt>
                <c:pt idx="2387">
                  <c:v>2.3622016918040682E-45</c:v>
                </c:pt>
                <c:pt idx="2388">
                  <c:v>2.2477689912788742E-45</c:v>
                </c:pt>
                <c:pt idx="2389">
                  <c:v>2.1388797813857137E-45</c:v>
                </c:pt>
                <c:pt idx="2390">
                  <c:v>2.0352655174844056E-45</c:v>
                </c:pt>
                <c:pt idx="2391">
                  <c:v>1.9366706641068877E-45</c:v>
                </c:pt>
                <c:pt idx="2392">
                  <c:v>1.8428520647507862E-45</c:v>
                </c:pt>
                <c:pt idx="2393">
                  <c:v>1.7535783422022235E-45</c:v>
                </c:pt>
                <c:pt idx="2394">
                  <c:v>1.6686293279089357E-45</c:v>
                </c:pt>
                <c:pt idx="2395">
                  <c:v>1.5877955189964E-45</c:v>
                </c:pt>
                <c:pt idx="2396">
                  <c:v>1.5108775615878632E-45</c:v>
                </c:pt>
                <c:pt idx="2397">
                  <c:v>1.4376857591540177E-45</c:v>
                </c:pt>
                <c:pt idx="2398">
                  <c:v>1.3680396046798155E-45</c:v>
                </c:pt>
                <c:pt idx="2399">
                  <c:v>1.3017673354946343E-45</c:v>
                </c:pt>
                <c:pt idx="2400">
                  <c:v>1.238705509667912E-45</c:v>
                </c:pt>
                <c:pt idx="2401">
                  <c:v>1.1786986029255503E-45</c:v>
                </c:pt>
                <c:pt idx="2402">
                  <c:v>1.121598625092992E-45</c:v>
                </c:pt>
                <c:pt idx="2403">
                  <c:v>1.0672647551190384E-45</c:v>
                </c:pt>
                <c:pt idx="2404">
                  <c:v>1.0155629937802945E-45</c:v>
                </c:pt>
                <c:pt idx="2405">
                  <c:v>9.6636583320973599E-46</c:v>
                </c:pt>
                <c:pt idx="2406">
                  <c:v>9.1955194243438314E-46</c:v>
                </c:pt>
                <c:pt idx="2407">
                  <c:v>8.7500586814654784E-46</c:v>
                </c:pt>
                <c:pt idx="2408">
                  <c:v>8.3261774997069028E-46</c:v>
                </c:pt>
                <c:pt idx="2409">
                  <c:v>7.9228304952367217E-46</c:v>
                </c:pt>
                <c:pt idx="2410">
                  <c:v>7.539022926002072E-46</c:v>
                </c:pt>
                <c:pt idx="2411">
                  <c:v>7.1738082384768553E-46</c:v>
                </c:pt>
                <c:pt idx="2412">
                  <c:v>6.8262857332534188E-46</c:v>
                </c:pt>
                <c:pt idx="2413">
                  <c:v>6.4955983437205588E-46</c:v>
                </c:pt>
                <c:pt idx="2414">
                  <c:v>6.1809305223495406E-46</c:v>
                </c:pt>
                <c:pt idx="2415">
                  <c:v>5.8815062293752718E-46</c:v>
                </c:pt>
                <c:pt idx="2416">
                  <c:v>5.5965870189122781E-46</c:v>
                </c:pt>
                <c:pt idx="2417">
                  <c:v>5.3254702177854181E-46</c:v>
                </c:pt>
                <c:pt idx="2418">
                  <c:v>5.0674871925839344E-46</c:v>
                </c:pt>
                <c:pt idx="2419">
                  <c:v>4.8220017006650201E-46</c:v>
                </c:pt>
                <c:pt idx="2420">
                  <c:v>4.5884083210401176E-46</c:v>
                </c:pt>
                <c:pt idx="2421">
                  <c:v>4.3661309612741584E-46</c:v>
                </c:pt>
                <c:pt idx="2422">
                  <c:v>4.1546214367154467E-46</c:v>
                </c:pt>
                <c:pt idx="2423">
                  <c:v>3.9533581185522475E-46</c:v>
                </c:pt>
                <c:pt idx="2424">
                  <c:v>3.7618446473618891E-46</c:v>
                </c:pt>
                <c:pt idx="2425">
                  <c:v>3.5796087089797175E-46</c:v>
                </c:pt>
                <c:pt idx="2426">
                  <c:v>3.4062008696689208E-46</c:v>
                </c:pt>
                <c:pt idx="2427">
                  <c:v>3.2411934677185001E-46</c:v>
                </c:pt>
                <c:pt idx="2428">
                  <c:v>3.0841795587358252E-46</c:v>
                </c:pt>
                <c:pt idx="2429">
                  <c:v>2.9347719120326347E-46</c:v>
                </c:pt>
                <c:pt idx="2430">
                  <c:v>2.7926020556293497E-46</c:v>
                </c:pt>
                <c:pt idx="2431">
                  <c:v>2.6573193675224696E-46</c:v>
                </c:pt>
                <c:pt idx="2432">
                  <c:v>2.5285902109739193E-46</c:v>
                </c:pt>
                <c:pt idx="2433">
                  <c:v>2.4060971116897809E-46</c:v>
                </c:pt>
                <c:pt idx="2434">
                  <c:v>2.2895379748591532E-46</c:v>
                </c:pt>
                <c:pt idx="2435">
                  <c:v>2.1786253401221837E-46</c:v>
                </c:pt>
                <c:pt idx="2436">
                  <c:v>2.0730856726298624E-46</c:v>
                </c:pt>
                <c:pt idx="2437">
                  <c:v>1.9726586884471757E-46</c:v>
                </c:pt>
                <c:pt idx="2438">
                  <c:v>1.877096712635916E-46</c:v>
                </c:pt>
                <c:pt idx="2439">
                  <c:v>1.7861640684340388E-46</c:v>
                </c:pt>
                <c:pt idx="2440">
                  <c:v>1.6996364960251509E-46</c:v>
                </c:pt>
                <c:pt idx="2441">
                  <c:v>1.6173005994646857E-46</c:v>
                </c:pt>
                <c:pt idx="2442">
                  <c:v>1.5389533203987671E-46</c:v>
                </c:pt>
                <c:pt idx="2443">
                  <c:v>1.4644014372778351E-46</c:v>
                </c:pt>
                <c:pt idx="2444">
                  <c:v>1.3934610888299867E-46</c:v>
                </c:pt>
                <c:pt idx="2445">
                  <c:v>1.3259573206188095E-46</c:v>
                </c:pt>
                <c:pt idx="2446">
                  <c:v>1.2617236535674246E-46</c:v>
                </c:pt>
                <c:pt idx="2447">
                  <c:v>1.2006016733846205E-46</c:v>
                </c:pt>
                <c:pt idx="2448">
                  <c:v>1.1424406398805159E-46</c:v>
                </c:pt>
                <c:pt idx="2449">
                  <c:v>1.0870971152082367E-46</c:v>
                </c:pt>
                <c:pt idx="2450">
                  <c:v>1.0344346101147704E-46</c:v>
                </c:pt>
                <c:pt idx="2451">
                  <c:v>9.8432324732857485E-47</c:v>
                </c:pt>
                <c:pt idx="2452">
                  <c:v>9.366394412537801E-47</c:v>
                </c:pt>
                <c:pt idx="2453">
                  <c:v>8.9126559318104395E-47</c:v>
                </c:pt>
                <c:pt idx="2454">
                  <c:v>8.4808980126337599E-47</c:v>
                </c:pt>
                <c:pt idx="2455">
                  <c:v>8.0700558454167668E-47</c:v>
                </c:pt>
                <c:pt idx="2456">
                  <c:v>7.6791162033936993E-47</c:v>
                </c:pt>
                <c:pt idx="2457">
                  <c:v>7.3071149437849153E-47</c:v>
                </c:pt>
                <c:pt idx="2458">
                  <c:v>6.9531346300096329E-47</c:v>
                </c:pt>
                <c:pt idx="2459">
                  <c:v>6.616302269086389E-47</c:v>
                </c:pt>
                <c:pt idx="2460">
                  <c:v>6.2957871586411452E-47</c:v>
                </c:pt>
                <c:pt idx="2461">
                  <c:v>5.9907988382132987E-47</c:v>
                </c:pt>
                <c:pt idx="2462">
                  <c:v>5.7005851398070565E-47</c:v>
                </c:pt>
                <c:pt idx="2463">
                  <c:v>5.4244303328804271E-47</c:v>
                </c:pt>
                <c:pt idx="2464">
                  <c:v>5.1616533591969409E-47</c:v>
                </c:pt>
                <c:pt idx="2465">
                  <c:v>4.9116061531868815E-47</c:v>
                </c:pt>
                <c:pt idx="2466">
                  <c:v>4.6736720436756461E-47</c:v>
                </c:pt>
                <c:pt idx="2467">
                  <c:v>4.4472642330375761E-47</c:v>
                </c:pt>
                <c:pt idx="2468">
                  <c:v>4.2318243500244851E-47</c:v>
                </c:pt>
                <c:pt idx="2469">
                  <c:v>4.0268210726998741E-47</c:v>
                </c:pt>
                <c:pt idx="2470">
                  <c:v>3.8317488180826656E-47</c:v>
                </c:pt>
                <c:pt idx="2471">
                  <c:v>3.6461264952688404E-47</c:v>
                </c:pt>
                <c:pt idx="2472">
                  <c:v>3.4694963189559021E-47</c:v>
                </c:pt>
                <c:pt idx="2473">
                  <c:v>3.3014226804440583E-47</c:v>
                </c:pt>
                <c:pt idx="2474">
                  <c:v>3.141491073329761E-47</c:v>
                </c:pt>
                <c:pt idx="2475">
                  <c:v>2.9893070712421305E-47</c:v>
                </c:pt>
                <c:pt idx="2476">
                  <c:v>2.8444953551011414E-47</c:v>
                </c:pt>
                <c:pt idx="2477">
                  <c:v>2.7066987874985673E-47</c:v>
                </c:pt>
                <c:pt idx="2478">
                  <c:v>2.5755775319189148E-47</c:v>
                </c:pt>
                <c:pt idx="2479">
                  <c:v>2.4508082146281453E-47</c:v>
                </c:pt>
                <c:pt idx="2480">
                  <c:v>2.3320831271632223E-47</c:v>
                </c:pt>
                <c:pt idx="2481">
                  <c:v>2.2191094674556489E-47</c:v>
                </c:pt>
                <c:pt idx="2482">
                  <c:v>2.1116086177174391E-47</c:v>
                </c:pt>
                <c:pt idx="2483">
                  <c:v>2.0093154573086281E-47</c:v>
                </c:pt>
                <c:pt idx="2484">
                  <c:v>1.9119777088917108E-47</c:v>
                </c:pt>
                <c:pt idx="2485">
                  <c:v>1.8193553162604725E-47</c:v>
                </c:pt>
                <c:pt idx="2486">
                  <c:v>1.7312198523088102E-47</c:v>
                </c:pt>
                <c:pt idx="2487">
                  <c:v>1.6473539556794564E-47</c:v>
                </c:pt>
                <c:pt idx="2488">
                  <c:v>1.5675507947032696E-47</c:v>
                </c:pt>
                <c:pt idx="2489">
                  <c:v>1.4916135573070367E-47</c:v>
                </c:pt>
                <c:pt idx="2490">
                  <c:v>1.419354965631795E-47</c:v>
                </c:pt>
                <c:pt idx="2491">
                  <c:v>1.3505968141646162E-47</c:v>
                </c:pt>
                <c:pt idx="2492">
                  <c:v>1.2851695302447808E-47</c:v>
                </c:pt>
                <c:pt idx="2493">
                  <c:v>1.2229117558604572E-47</c:v>
                </c:pt>
                <c:pt idx="2494">
                  <c:v>1.163669949704505E-47</c:v>
                </c:pt>
                <c:pt idx="2495">
                  <c:v>1.1072980085079832E-47</c:v>
                </c:pt>
                <c:pt idx="2496">
                  <c:v>1.05365690671749E-47</c:v>
                </c:pt>
                <c:pt idx="2497">
                  <c:v>1.0026143536276984E-47</c:v>
                </c:pt>
                <c:pt idx="2498">
                  <c:v>9.5404446712350427E-48</c:v>
                </c:pt>
                <c:pt idx="2499">
                  <c:v>9.0782746322715904E-48</c:v>
                </c:pt>
                <c:pt idx="2500">
                  <c:v>8.6384936068474635E-48</c:v>
                </c:pt>
                <c:pt idx="2501">
                  <c:v>8.2200169986344637E-48</c:v>
                </c:pt>
                <c:pt idx="2502">
                  <c:v>7.8218127526632614E-48</c:v>
                </c:pt>
                <c:pt idx="2503">
                  <c:v>7.4428988100498052E-48</c:v>
                </c:pt>
                <c:pt idx="2504">
                  <c:v>7.0823406860230296E-48</c:v>
                </c:pt>
                <c:pt idx="2505">
                  <c:v>6.7392491652807404E-48</c:v>
                </c:pt>
                <c:pt idx="2506">
                  <c:v>6.4127781089899218E-48</c:v>
                </c:pt>
                <c:pt idx="2507">
                  <c:v>6.1021223680230619E-48</c:v>
                </c:pt>
                <c:pt idx="2508">
                  <c:v>5.8065157972840607E-48</c:v>
                </c:pt>
                <c:pt idx="2509">
                  <c:v>5.5252293662266211E-48</c:v>
                </c:pt>
                <c:pt idx="2510">
                  <c:v>5.2575693609052551E-48</c:v>
                </c:pt>
                <c:pt idx="2511">
                  <c:v>5.0028756731247588E-48</c:v>
                </c:pt>
                <c:pt idx="2512">
                  <c:v>4.7605201724688278E-48</c:v>
                </c:pt>
                <c:pt idx="2513">
                  <c:v>4.5299051571928786E-48</c:v>
                </c:pt>
                <c:pt idx="2514">
                  <c:v>4.3104618801606397E-48</c:v>
                </c:pt>
                <c:pt idx="2515">
                  <c:v>4.10164914618915E-48</c:v>
                </c:pt>
                <c:pt idx="2516">
                  <c:v>3.9029519773429046E-48</c:v>
                </c:pt>
                <c:pt idx="2517">
                  <c:v>3.7138803428854778E-48</c:v>
                </c:pt>
                <c:pt idx="2518">
                  <c:v>3.5339679507564026E-48</c:v>
                </c:pt>
                <c:pt idx="2519">
                  <c:v>3.3627710975928234E-48</c:v>
                </c:pt>
                <c:pt idx="2520">
                  <c:v>3.1998675744598228E-48</c:v>
                </c:pt>
                <c:pt idx="2521">
                  <c:v>3.0448556255907202E-48</c:v>
                </c:pt>
                <c:pt idx="2522">
                  <c:v>2.8973529575693583E-48</c:v>
                </c:pt>
                <c:pt idx="2523">
                  <c:v>2.7569957965108098E-48</c:v>
                </c:pt>
                <c:pt idx="2524">
                  <c:v>2.6234379909153052E-48</c:v>
                </c:pt>
                <c:pt idx="2525">
                  <c:v>2.4963501579828209E-48</c:v>
                </c:pt>
                <c:pt idx="2526">
                  <c:v>2.3754188712829542E-48</c:v>
                </c:pt>
                <c:pt idx="2527">
                  <c:v>2.2603458877766999E-48</c:v>
                </c:pt>
                <c:pt idx="2528">
                  <c:v>2.1508474122837958E-48</c:v>
                </c:pt>
                <c:pt idx="2529">
                  <c:v>2.0466533975816529E-48</c:v>
                </c:pt>
                <c:pt idx="2530">
                  <c:v>1.9475068784097591E-48</c:v>
                </c:pt>
                <c:pt idx="2531">
                  <c:v>1.8531633377370673E-48</c:v>
                </c:pt>
                <c:pt idx="2532">
                  <c:v>1.7633901037294423E-48</c:v>
                </c:pt>
                <c:pt idx="2533">
                  <c:v>1.6779657759299601E-48</c:v>
                </c:pt>
                <c:pt idx="2534">
                  <c:v>1.5966796792368906E-48</c:v>
                </c:pt>
                <c:pt idx="2535">
                  <c:v>1.5193313443327551E-48</c:v>
                </c:pt>
                <c:pt idx="2536">
                  <c:v>1.4457300132830816E-48</c:v>
                </c:pt>
                <c:pt idx="2537">
                  <c:v>1.3756941690855617E-48</c:v>
                </c:pt>
                <c:pt idx="2538">
                  <c:v>1.3090510880093668E-48</c:v>
                </c:pt>
                <c:pt idx="2539">
                  <c:v>1.2456364136205975E-48</c:v>
                </c:pt>
                <c:pt idx="2540">
                  <c:v>1.1852937514433217E-48</c:v>
                </c:pt>
                <c:pt idx="2541">
                  <c:v>1.1278742832565437E-48</c:v>
                </c:pt>
                <c:pt idx="2542">
                  <c:v>1.0732364000758773E-48</c:v>
                </c:pt>
                <c:pt idx="2543">
                  <c:v>1.0212453529147754E-48</c:v>
                </c:pt>
                <c:pt idx="2544">
                  <c:v>9.7177292046401769E-49</c:v>
                </c:pt>
                <c:pt idx="2545">
                  <c:v>9.2469709286987861E-49</c:v>
                </c:pt>
                <c:pt idx="2546">
                  <c:v>8.7990177083110623E-49</c:v>
                </c:pt>
                <c:pt idx="2547">
                  <c:v>8.3727647927261756E-49</c:v>
                </c:pt>
                <c:pt idx="2548">
                  <c:v>7.9671609488976743E-49</c:v>
                </c:pt>
                <c:pt idx="2549">
                  <c:v>7.5812058689125532E-49</c:v>
                </c:pt>
                <c:pt idx="2550">
                  <c:v>7.2139477030128601E-49</c:v>
                </c:pt>
                <c:pt idx="2551">
                  <c:v>6.8644807121257184E-49</c:v>
                </c:pt>
                <c:pt idx="2552">
                  <c:v>6.5319430341124021E-49</c:v>
                </c:pt>
                <c:pt idx="2553">
                  <c:v>6.2155145582275371E-49</c:v>
                </c:pt>
                <c:pt idx="2554">
                  <c:v>5.9144149025463876E-49</c:v>
                </c:pt>
                <c:pt idx="2555">
                  <c:v>5.6279014893721107E-49</c:v>
                </c:pt>
                <c:pt idx="2556">
                  <c:v>5.3552677138765222E-49</c:v>
                </c:pt>
                <c:pt idx="2557">
                  <c:v>5.0958412014578274E-49</c:v>
                </c:pt>
                <c:pt idx="2558">
                  <c:v>4.8489821495175941E-49</c:v>
                </c:pt>
                <c:pt idx="2559">
                  <c:v>4.6140817495674187E-49</c:v>
                </c:pt>
                <c:pt idx="2560">
                  <c:v>4.3905606857738508E-49</c:v>
                </c:pt>
                <c:pt idx="2561">
                  <c:v>4.1778677062386714E-49</c:v>
                </c:pt>
                <c:pt idx="2562">
                  <c:v>3.9754782634909758E-49</c:v>
                </c:pt>
                <c:pt idx="2563">
                  <c:v>3.7828932208382274E-49</c:v>
                </c:pt>
                <c:pt idx="2564">
                  <c:v>3.5996376213858532E-49</c:v>
                </c:pt>
                <c:pt idx="2565">
                  <c:v>3.4252595166895182E-49</c:v>
                </c:pt>
                <c:pt idx="2566">
                  <c:v>3.2593288521512786E-49</c:v>
                </c:pt>
                <c:pt idx="2567">
                  <c:v>3.1014364064107533E-49</c:v>
                </c:pt>
                <c:pt idx="2568">
                  <c:v>2.9511927821156216E-49</c:v>
                </c:pt>
                <c:pt idx="2569">
                  <c:v>2.8082274455824694E-49</c:v>
                </c:pt>
                <c:pt idx="2570">
                  <c:v>2.6721878129795717E-49</c:v>
                </c:pt>
                <c:pt idx="2571">
                  <c:v>2.542738380777943E-49</c:v>
                </c:pt>
                <c:pt idx="2572">
                  <c:v>2.4195598983261519E-49</c:v>
                </c:pt>
                <c:pt idx="2573">
                  <c:v>2.3023485805082956E-49</c:v>
                </c:pt>
                <c:pt idx="2574">
                  <c:v>2.1908153585433678E-49</c:v>
                </c:pt>
                <c:pt idx="2575">
                  <c:v>2.0846851670783357E-49</c:v>
                </c:pt>
                <c:pt idx="2576">
                  <c:v>1.9836962658167344E-49</c:v>
                </c:pt>
                <c:pt idx="2577">
                  <c:v>1.8875995940097697E-49</c:v>
                </c:pt>
                <c:pt idx="2578">
                  <c:v>1.7961581562179651E-49</c:v>
                </c:pt>
                <c:pt idx="2579">
                  <c:v>1.7091464378284997E-49</c:v>
                </c:pt>
                <c:pt idx="2580">
                  <c:v>1.6263498488867825E-49</c:v>
                </c:pt>
                <c:pt idx="2581">
                  <c:v>1.5475641948706256E-49</c:v>
                </c:pt>
                <c:pt idx="2582">
                  <c:v>1.472595173101831E-49</c:v>
                </c:pt>
                <c:pt idx="2583">
                  <c:v>1.4012578935532289E-49</c:v>
                </c:pt>
                <c:pt idx="2584">
                  <c:v>1.3333764228693782E-49</c:v>
                </c:pt>
                <c:pt idx="2585">
                  <c:v>1.2687833504763786E-49</c:v>
                </c:pt>
                <c:pt idx="2586">
                  <c:v>1.207319375710731E-49</c:v>
                </c:pt>
                <c:pt idx="2587">
                  <c:v>1.1488329149490099E-49</c:v>
                </c:pt>
                <c:pt idx="2588">
                  <c:v>1.0931797277694498E-49</c:v>
                </c:pt>
                <c:pt idx="2589">
                  <c:v>1.0402225612234738E-49</c:v>
                </c:pt>
                <c:pt idx="2590">
                  <c:v>9.8983081133986172E-50</c:v>
                </c:pt>
                <c:pt idx="2591">
                  <c:v>9.4188020102675254E-50</c:v>
                </c:pt>
                <c:pt idx="2592">
                  <c:v>8.9625247357711711E-50</c:v>
                </c:pt>
                <c:pt idx="2593">
                  <c:v>8.5283510102181819E-50</c:v>
                </c:pt>
                <c:pt idx="2594">
                  <c:v>8.1152100661099357E-50</c:v>
                </c:pt>
                <c:pt idx="2595">
                  <c:v>7.722083007393384E-50</c:v>
                </c:pt>
                <c:pt idx="2596">
                  <c:v>7.3480002966402364E-50</c:v>
                </c:pt>
                <c:pt idx="2597">
                  <c:v>6.9920393639553177E-50</c:v>
                </c:pt>
                <c:pt idx="2598">
                  <c:v>6.6533223317171453E-50</c:v>
                </c:pt>
                <c:pt idx="2599">
                  <c:v>6.3310138495394426E-50</c:v>
                </c:pt>
                <c:pt idx="2600">
                  <c:v>6.0243190341141341E-50</c:v>
                </c:pt>
                <c:pt idx="2601">
                  <c:v>5.7324815088550138E-50</c:v>
                </c:pt>
                <c:pt idx="2602">
                  <c:v>5.4547815385074236E-50</c:v>
                </c:pt>
                <c:pt idx="2603">
                  <c:v>5.1905342541234833E-50</c:v>
                </c:pt>
                <c:pt idx="2604">
                  <c:v>4.9390879640252632E-50</c:v>
                </c:pt>
                <c:pt idx="2605">
                  <c:v>4.6998225465903791E-50</c:v>
                </c:pt>
                <c:pt idx="2606">
                  <c:v>4.4721479208962491E-50</c:v>
                </c:pt>
                <c:pt idx="2607">
                  <c:v>4.2555025914513085E-50</c:v>
                </c:pt>
                <c:pt idx="2608">
                  <c:v>4.0493522634241434E-50</c:v>
                </c:pt>
                <c:pt idx="2609">
                  <c:v>3.8531885249554192E-50</c:v>
                </c:pt>
                <c:pt idx="2610">
                  <c:v>3.6665275933028864E-50</c:v>
                </c:pt>
                <c:pt idx="2611">
                  <c:v>3.4889091217271789E-50</c:v>
                </c:pt>
                <c:pt idx="2612">
                  <c:v>3.3198950641759331E-50</c:v>
                </c:pt>
                <c:pt idx="2613">
                  <c:v>3.1590685949662816E-50</c:v>
                </c:pt>
                <c:pt idx="2614">
                  <c:v>3.0060330808014288E-50</c:v>
                </c:pt>
                <c:pt idx="2615">
                  <c:v>2.8604111025860695E-50</c:v>
                </c:pt>
                <c:pt idx="2616">
                  <c:v>2.7218435246282426E-50</c:v>
                </c:pt>
                <c:pt idx="2617">
                  <c:v>2.5899886089320534E-50</c:v>
                </c:pt>
                <c:pt idx="2618">
                  <c:v>2.4645211723969314E-50</c:v>
                </c:pt>
                <c:pt idx="2619">
                  <c:v>2.3451317848448843E-50</c:v>
                </c:pt>
                <c:pt idx="2620">
                  <c:v>2.2315260058979075E-50</c:v>
                </c:pt>
                <c:pt idx="2621">
                  <c:v>2.123423658823525E-50</c:v>
                </c:pt>
                <c:pt idx="2622">
                  <c:v>2.0205581395576033E-50</c:v>
                </c:pt>
                <c:pt idx="2623">
                  <c:v>1.9226757592003395E-50</c:v>
                </c:pt>
                <c:pt idx="2624">
                  <c:v>1.8295351183638705E-50</c:v>
                </c:pt>
                <c:pt idx="2625">
                  <c:v>1.7409065118285136E-50</c:v>
                </c:pt>
                <c:pt idx="2626">
                  <c:v>1.6565713620393838E-50</c:v>
                </c:pt>
                <c:pt idx="2627">
                  <c:v>1.5763216800462729E-50</c:v>
                </c:pt>
                <c:pt idx="2628">
                  <c:v>1.4999595525573443E-50</c:v>
                </c:pt>
                <c:pt idx="2629">
                  <c:v>1.4272966538416087E-50</c:v>
                </c:pt>
                <c:pt idx="2630">
                  <c:v>1.358153781276426E-50</c:v>
                </c:pt>
                <c:pt idx="2631">
                  <c:v>1.2923604133945881E-50</c:v>
                </c:pt>
                <c:pt idx="2632">
                  <c:v>1.2297542893410351E-50</c:v>
                </c:pt>
                <c:pt idx="2633">
                  <c:v>1.1701810087020474E-50</c:v>
                </c:pt>
                <c:pt idx="2634">
                  <c:v>1.1134936507200104E-50</c:v>
                </c:pt>
                <c:pt idx="2635">
                  <c:v>1.0595524119546474E-50</c:v>
                </c:pt>
                <c:pt idx="2636">
                  <c:v>1.0082242614971167E-50</c:v>
                </c:pt>
                <c:pt idx="2637">
                  <c:v>9.5938261288665427E-51</c:v>
                </c:pt>
                <c:pt idx="2638">
                  <c:v>9.1290701192063725E-51</c:v>
                </c:pt>
                <c:pt idx="2639">
                  <c:v>8.6868283958813822E-51</c:v>
                </c:pt>
                <c:pt idx="2640">
                  <c:v>8.2660102939434146E-51</c:v>
                </c:pt>
                <c:pt idx="2641">
                  <c:v>7.8655779837867874E-51</c:v>
                </c:pt>
                <c:pt idx="2642">
                  <c:v>7.4845439116331861E-51</c:v>
                </c:pt>
                <c:pt idx="2643">
                  <c:v>7.1219683640077538E-51</c:v>
                </c:pt>
                <c:pt idx="2644">
                  <c:v>6.7769571501998515E-51</c:v>
                </c:pt>
                <c:pt idx="2645">
                  <c:v>6.44865939699292E-51</c:v>
                </c:pt>
                <c:pt idx="2646">
                  <c:v>6.1362654502247725E-51</c:v>
                </c:pt>
                <c:pt idx="2647">
                  <c:v>5.839004878003107E-51</c:v>
                </c:pt>
                <c:pt idx="2648">
                  <c:v>5.5561445706517152E-51</c:v>
                </c:pt>
                <c:pt idx="2649">
                  <c:v>5.2869869327014648E-51</c:v>
                </c:pt>
                <c:pt idx="2650">
                  <c:v>5.0308681624670809E-51</c:v>
                </c:pt>
                <c:pt idx="2651">
                  <c:v>4.7871566149668102E-51</c:v>
                </c:pt>
                <c:pt idx="2652">
                  <c:v>4.5552512441475538E-51</c:v>
                </c:pt>
                <c:pt idx="2653">
                  <c:v>4.3345801205736612E-51</c:v>
                </c:pt>
                <c:pt idx="2654">
                  <c:v>4.1245990209236801E-51</c:v>
                </c:pt>
                <c:pt idx="2655">
                  <c:v>3.9247900858164505E-51</c:v>
                </c:pt>
                <c:pt idx="2656">
                  <c:v>3.7346605426564518E-51</c:v>
                </c:pt>
                <c:pt idx="2657">
                  <c:v>3.5537414903486559E-51</c:v>
                </c:pt>
                <c:pt idx="2658">
                  <c:v>3.3815867428857307E-51</c:v>
                </c:pt>
                <c:pt idx="2659">
                  <c:v>3.2177717289556225E-51</c:v>
                </c:pt>
                <c:pt idx="2660">
                  <c:v>3.061892444855713E-51</c:v>
                </c:pt>
                <c:pt idx="2661">
                  <c:v>2.913564458131204E-51</c:v>
                </c:pt>
                <c:pt idx="2662">
                  <c:v>2.7724219594804875E-51</c:v>
                </c:pt>
                <c:pt idx="2663">
                  <c:v>2.6381168605892893E-51</c:v>
                </c:pt>
                <c:pt idx="2664">
                  <c:v>2.5103179356686489E-51</c:v>
                </c:pt>
                <c:pt idx="2665">
                  <c:v>2.3887100045795792E-51</c:v>
                </c:pt>
                <c:pt idx="2666">
                  <c:v>2.2729931555298149E-51</c:v>
                </c:pt>
                <c:pt idx="2667">
                  <c:v>2.1628820054256464E-51</c:v>
                </c:pt>
                <c:pt idx="2668">
                  <c:v>2.0581049960547072E-51</c:v>
                </c:pt>
                <c:pt idx="2669">
                  <c:v>1.9584037243639461E-51</c:v>
                </c:pt>
                <c:pt idx="2670">
                  <c:v>1.8635323051811038E-51</c:v>
                </c:pt>
                <c:pt idx="2671">
                  <c:v>1.773256764808025E-51</c:v>
                </c:pt>
                <c:pt idx="2672">
                  <c:v>1.6873544639902753E-51</c:v>
                </c:pt>
                <c:pt idx="2673">
                  <c:v>1.6056135488399767E-51</c:v>
                </c:pt>
                <c:pt idx="2674">
                  <c:v>1.5278324283577216E-51</c:v>
                </c:pt>
                <c:pt idx="2675">
                  <c:v>1.4538192772650163E-51</c:v>
                </c:pt>
                <c:pt idx="2676">
                  <c:v>1.3833915629211302E-51</c:v>
                </c:pt>
                <c:pt idx="2677">
                  <c:v>1.3163755951576274E-51</c:v>
                </c:pt>
                <c:pt idx="2678">
                  <c:v>1.252606097920369E-51</c:v>
                </c:pt>
                <c:pt idx="2679">
                  <c:v>1.1919258016625665E-51</c:v>
                </c:pt>
                <c:pt idx="2680">
                  <c:v>1.1341850554836338E-51</c:v>
                </c:pt>
                <c:pt idx="2681">
                  <c:v>1.0792414580572907E-51</c:v>
                </c:pt>
                <c:pt idx="2682">
                  <c:v>1.0269595064387042E-51</c:v>
                </c:pt>
                <c:pt idx="2683">
                  <c:v>9.7721026188454845E-52</c:v>
                </c:pt>
                <c:pt idx="2684">
                  <c:v>9.2987103186182428E-52</c:v>
                </c:pt>
                <c:pt idx="2685">
                  <c:v>8.8482506746120152E-52</c:v>
                </c:pt>
                <c:pt idx="2686">
                  <c:v>8.4196127546863767E-52</c:v>
                </c:pt>
                <c:pt idx="2687">
                  <c:v>8.0117394438518172E-52</c:v>
                </c:pt>
                <c:pt idx="2688">
                  <c:v>7.6236248371926402E-52</c:v>
                </c:pt>
                <c:pt idx="2689">
                  <c:v>7.2543117590851461E-52</c:v>
                </c:pt>
                <c:pt idx="2690">
                  <c:v>6.9028894025928894E-52</c:v>
                </c:pt>
                <c:pt idx="2691">
                  <c:v>6.5684910832173036E-52</c:v>
                </c:pt>
                <c:pt idx="2692">
                  <c:v>6.2502921014639045E-52</c:v>
                </c:pt>
                <c:pt idx="2693">
                  <c:v>5.947507708952714E-52</c:v>
                </c:pt>
                <c:pt idx="2694">
                  <c:v>5.6593911730568799E-52</c:v>
                </c:pt>
                <c:pt idx="2695">
                  <c:v>5.3852319352964746E-52</c:v>
                </c:pt>
                <c:pt idx="2696">
                  <c:v>5.1243538589456575E-52</c:v>
                </c:pt>
                <c:pt idx="2697">
                  <c:v>4.8761135615314236E-52</c:v>
                </c:pt>
                <c:pt idx="2698">
                  <c:v>4.6398988281115121E-52</c:v>
                </c:pt>
                <c:pt idx="2699">
                  <c:v>4.4151271014182762E-52</c:v>
                </c:pt>
                <c:pt idx="2700">
                  <c:v>4.2012440451448704E-52</c:v>
                </c:pt>
                <c:pt idx="2701">
                  <c:v>3.9977221768305052E-52</c:v>
                </c:pt>
                <c:pt idx="2702">
                  <c:v>3.8040595669731781E-52</c:v>
                </c:pt>
                <c:pt idx="2703">
                  <c:v>3.6197786011615813E-52</c:v>
                </c:pt>
                <c:pt idx="2704">
                  <c:v>3.4444248021733682E-52</c:v>
                </c:pt>
                <c:pt idx="2705">
                  <c:v>3.2775657091347761E-52</c:v>
                </c:pt>
                <c:pt idx="2706">
                  <c:v>3.1187898109774E-52</c:v>
                </c:pt>
                <c:pt idx="2707">
                  <c:v>2.9677055315617686E-52</c:v>
                </c:pt>
                <c:pt idx="2708">
                  <c:v>2.8239402639648235E-52</c:v>
                </c:pt>
                <c:pt idx="2709">
                  <c:v>2.6871394515496372E-52</c:v>
                </c:pt>
                <c:pt idx="2710">
                  <c:v>2.5569657135510961E-52</c:v>
                </c:pt>
                <c:pt idx="2711">
                  <c:v>2.4330980130210385E-52</c:v>
                </c:pt>
                <c:pt idx="2712">
                  <c:v>2.3152308650808302E-52</c:v>
                </c:pt>
                <c:pt idx="2713">
                  <c:v>2.2030735835287455E-52</c:v>
                </c:pt>
                <c:pt idx="2714">
                  <c:v>2.0963495639441295E-52</c:v>
                </c:pt>
                <c:pt idx="2715">
                  <c:v>1.9947956015203157E-52</c:v>
                </c:pt>
                <c:pt idx="2716">
                  <c:v>1.8981612419439269E-52</c:v>
                </c:pt>
                <c:pt idx="2717">
                  <c:v>1.8062081637196839E-52</c:v>
                </c:pt>
                <c:pt idx="2718">
                  <c:v>1.718709590417401E-52</c:v>
                </c:pt>
                <c:pt idx="2719">
                  <c:v>1.6354497313916434E-52</c:v>
                </c:pt>
                <c:pt idx="2720">
                  <c:v>1.5562232495947321E-52</c:v>
                </c:pt>
                <c:pt idx="2721">
                  <c:v>1.4808347551706122E-52</c:v>
                </c:pt>
                <c:pt idx="2722">
                  <c:v>1.4090983235806747E-52</c:v>
                </c:pt>
                <c:pt idx="2723">
                  <c:v>1.3408370370731233E-52</c:v>
                </c:pt>
                <c:pt idx="2724">
                  <c:v>1.2758825483650509E-52</c:v>
                </c:pt>
                <c:pt idx="2725">
                  <c:v>1.2140746654611686E-52</c:v>
                </c:pt>
                <c:pt idx="2726">
                  <c:v>1.1552609565852602E-52</c:v>
                </c:pt>
                <c:pt idx="2727">
                  <c:v>1.099296374250038E-52</c:v>
                </c:pt>
                <c:pt idx="2728">
                  <c:v>1.0460428975382704E-52</c:v>
                </c:pt>
                <c:pt idx="2729">
                  <c:v>9.9536919171297142E-53</c:v>
                </c:pt>
                <c:pt idx="2730">
                  <c:v>9.471502843171747E-53</c:v>
                </c:pt>
                <c:pt idx="2731">
                  <c:v>9.0126725696448346E-53</c:v>
                </c:pt>
                <c:pt idx="2732">
                  <c:v>8.5760695206028485E-53</c:v>
                </c:pt>
                <c:pt idx="2733">
                  <c:v>8.1606169373033746E-53</c:v>
                </c:pt>
                <c:pt idx="2734">
                  <c:v>7.7652902226848334E-53</c:v>
                </c:pt>
                <c:pt idx="2735">
                  <c:v>7.3891144144857195E-53</c:v>
                </c:pt>
                <c:pt idx="2736">
                  <c:v>7.0311617807741304E-53</c:v>
                </c:pt>
                <c:pt idx="2737">
                  <c:v>6.6905495319576345E-53</c:v>
                </c:pt>
                <c:pt idx="2738">
                  <c:v>6.3664376436307895E-53</c:v>
                </c:pt>
                <c:pt idx="2739">
                  <c:v>6.0580267848909797E-53</c:v>
                </c:pt>
                <c:pt idx="2740">
                  <c:v>5.7645563470133442E-53</c:v>
                </c:pt>
                <c:pt idx="2741">
                  <c:v>5.4853025676230716E-53</c:v>
                </c:pt>
                <c:pt idx="2742">
                  <c:v>5.2195767457388698E-53</c:v>
                </c:pt>
                <c:pt idx="2743">
                  <c:v>4.9667235432855109E-53</c:v>
                </c:pt>
                <c:pt idx="2744">
                  <c:v>4.7261193688866027E-53</c:v>
                </c:pt>
                <c:pt idx="2745">
                  <c:v>4.4971708399516841E-53</c:v>
                </c:pt>
                <c:pt idx="2746">
                  <c:v>4.2793133192647884E-53</c:v>
                </c:pt>
                <c:pt idx="2747">
                  <c:v>4.0720095224654096E-53</c:v>
                </c:pt>
                <c:pt idx="2748">
                  <c:v>3.8747481929875917E-53</c:v>
                </c:pt>
                <c:pt idx="2749">
                  <c:v>3.687042841189265E-53</c:v>
                </c:pt>
                <c:pt idx="2750">
                  <c:v>3.5084305445622389E-53</c:v>
                </c:pt>
                <c:pt idx="2751">
                  <c:v>3.3384708060639083E-53</c:v>
                </c:pt>
                <c:pt idx="2752">
                  <c:v>3.1767444677550706E-53</c:v>
                </c:pt>
                <c:pt idx="2753">
                  <c:v>3.0228526770646444E-53</c:v>
                </c:pt>
                <c:pt idx="2754">
                  <c:v>2.8764159031318749E-53</c:v>
                </c:pt>
                <c:pt idx="2755">
                  <c:v>2.7370730008001053E-53</c:v>
                </c:pt>
                <c:pt idx="2756">
                  <c:v>2.6044803199537269E-53</c:v>
                </c:pt>
                <c:pt idx="2757">
                  <c:v>2.478310858001726E-53</c:v>
                </c:pt>
                <c:pt idx="2758">
                  <c:v>2.358253453417677E-53</c:v>
                </c:pt>
                <c:pt idx="2759">
                  <c:v>2.2440120183472658E-53</c:v>
                </c:pt>
                <c:pt idx="2760">
                  <c:v>2.1353048083907983E-53</c:v>
                </c:pt>
                <c:pt idx="2761">
                  <c:v>2.0318637277597979E-53</c:v>
                </c:pt>
                <c:pt idx="2762">
                  <c:v>1.9334336680940773E-53</c:v>
                </c:pt>
                <c:pt idx="2763">
                  <c:v>1.8397718793086481E-53</c:v>
                </c:pt>
                <c:pt idx="2764">
                  <c:v>1.7506473709188447E-53</c:v>
                </c:pt>
                <c:pt idx="2765">
                  <c:v>1.6658403423671989E-53</c:v>
                </c:pt>
                <c:pt idx="2766">
                  <c:v>1.5851416409471243E-53</c:v>
                </c:pt>
                <c:pt idx="2767">
                  <c:v>1.5083522459865342E-53</c:v>
                </c:pt>
                <c:pt idx="2768">
                  <c:v>1.4352827780192758E-53</c:v>
                </c:pt>
                <c:pt idx="2769">
                  <c:v>1.365753031733889E-53</c:v>
                </c:pt>
                <c:pt idx="2770">
                  <c:v>1.2995915315478401E-53</c:v>
                </c:pt>
                <c:pt idx="2771">
                  <c:v>1.2366351087111797E-53</c:v>
                </c:pt>
                <c:pt idx="2772">
                  <c:v>1.1767284988966675E-53</c:v>
                </c:pt>
                <c:pt idx="2773">
                  <c:v>1.1197239592839374E-53</c:v>
                </c:pt>
                <c:pt idx="2774">
                  <c:v>1.065480904193343E-53</c:v>
                </c:pt>
                <c:pt idx="2775">
                  <c:v>1.0138655583708819E-53</c:v>
                </c:pt>
                <c:pt idx="2776">
                  <c:v>9.6475062706911969E-54</c:v>
                </c:pt>
                <c:pt idx="2777">
                  <c:v>9.1801498211046277E-54</c:v>
                </c:pt>
                <c:pt idx="2778">
                  <c:v>8.7354336315854426E-54</c:v>
                </c:pt>
                <c:pt idx="2779">
                  <c:v>8.3122609346098984E-54</c:v>
                </c:pt>
                <c:pt idx="2780">
                  <c:v>7.9095880936252522E-54</c:v>
                </c:pt>
                <c:pt idx="2781">
                  <c:v>7.5264220292134549E-54</c:v>
                </c:pt>
                <c:pt idx="2782">
                  <c:v>7.1618177699397969E-54</c:v>
                </c:pt>
                <c:pt idx="2783">
                  <c:v>6.8148761218463924E-54</c:v>
                </c:pt>
                <c:pt idx="2784">
                  <c:v>6.4847414508429375E-54</c:v>
                </c:pt>
                <c:pt idx="2785">
                  <c:v>6.1705995725256431E-54</c:v>
                </c:pt>
                <c:pt idx="2786">
                  <c:v>5.8716757442201788E-54</c:v>
                </c:pt>
                <c:pt idx="2787">
                  <c:v>5.5872327542965556E-54</c:v>
                </c:pt>
                <c:pt idx="2788">
                  <c:v>5.3165691040437795E-54</c:v>
                </c:pt>
                <c:pt idx="2789">
                  <c:v>5.0590172776203978E-54</c:v>
                </c:pt>
                <c:pt idx="2790">
                  <c:v>4.8139420958142311E-54</c:v>
                </c:pt>
                <c:pt idx="2791">
                  <c:v>4.5807391495513239E-54</c:v>
                </c:pt>
                <c:pt idx="2792">
                  <c:v>4.3588333092907898E-54</c:v>
                </c:pt>
                <c:pt idx="2793">
                  <c:v>4.1476773066294031E-54</c:v>
                </c:pt>
                <c:pt idx="2794">
                  <c:v>3.9467503846178542E-54</c:v>
                </c:pt>
                <c:pt idx="2795">
                  <c:v>3.7555570134600581E-54</c:v>
                </c:pt>
                <c:pt idx="2796">
                  <c:v>3.573625668428149E-54</c:v>
                </c:pt>
                <c:pt idx="2797">
                  <c:v>3.4005076669792266E-54</c:v>
                </c:pt>
                <c:pt idx="2798">
                  <c:v>3.2357760622059391E-54</c:v>
                </c:pt>
                <c:pt idx="2799">
                  <c:v>3.0790245898919002E-54</c:v>
                </c:pt>
                <c:pt idx="2800">
                  <c:v>2.9298666665751505E-54</c:v>
                </c:pt>
                <c:pt idx="2801">
                  <c:v>2.7879344361486762E-54</c:v>
                </c:pt>
                <c:pt idx="2802">
                  <c:v>2.6528778626466796E-54</c:v>
                </c:pt>
                <c:pt idx="2803">
                  <c:v>2.5243638669792246E-54</c:v>
                </c:pt>
                <c:pt idx="2804">
                  <c:v>2.4020755054862496E-54</c:v>
                </c:pt>
                <c:pt idx="2805">
                  <c:v>2.285711188285087E-54</c:v>
                </c:pt>
                <c:pt idx="2806">
                  <c:v>2.1749839354837597E-54</c:v>
                </c:pt>
                <c:pt idx="2807">
                  <c:v>2.0696206694257127E-54</c:v>
                </c:pt>
                <c:pt idx="2808">
                  <c:v>1.9693615412205046E-54</c:v>
                </c:pt>
                <c:pt idx="2809">
                  <c:v>1.8739592898995314E-54</c:v>
                </c:pt>
                <c:pt idx="2810">
                  <c:v>1.7831786326163241E-54</c:v>
                </c:pt>
                <c:pt idx="2811">
                  <c:v>1.6967956843875185E-54</c:v>
                </c:pt>
                <c:pt idx="2812">
                  <c:v>1.614597405943451E-54</c:v>
                </c:pt>
                <c:pt idx="2813">
                  <c:v>1.5363810783266613E-54</c:v>
                </c:pt>
                <c:pt idx="2814">
                  <c:v>1.4619538029425439E-54</c:v>
                </c:pt>
                <c:pt idx="2815">
                  <c:v>1.3911320258291659E-54</c:v>
                </c:pt>
                <c:pt idx="2816">
                  <c:v>1.3237410849729951E-54</c:v>
                </c:pt>
                <c:pt idx="2817">
                  <c:v>1.2596147795541206E-54</c:v>
                </c:pt>
                <c:pt idx="2818">
                  <c:v>1.1985949600586308E-54</c:v>
                </c:pt>
                <c:pt idx="2819">
                  <c:v>1.1405311382472745E-54</c:v>
                </c:pt>
                <c:pt idx="2820">
                  <c:v>1.0852801160185027E-54</c:v>
                </c:pt>
                <c:pt idx="2821">
                  <c:v>1.0327056322505883E-54</c:v>
                </c:pt>
                <c:pt idx="2822">
                  <c:v>9.826780267518557E-55</c:v>
                </c:pt>
                <c:pt idx="2823">
                  <c:v>9.3507392049025086E-55</c:v>
                </c:pt>
                <c:pt idx="2824">
                  <c:v>8.8977591131362587E-55</c:v>
                </c:pt>
                <c:pt idx="2825">
                  <c:v>8.4667228441031866E-55</c:v>
                </c:pt>
                <c:pt idx="2826">
                  <c:v>8.0565673679596033E-55</c:v>
                </c:pt>
                <c:pt idx="2827">
                  <c:v>7.6662811514703305E-55</c:v>
                </c:pt>
                <c:pt idx="2828">
                  <c:v>7.2949016633462039E-55</c:v>
                </c:pt>
                <c:pt idx="2829">
                  <c:v>6.9415130004311015E-55</c:v>
                </c:pt>
                <c:pt idx="2830">
                  <c:v>6.6052436288841618E-55</c:v>
                </c:pt>
                <c:pt idx="2831">
                  <c:v>6.2852642347864551E-55</c:v>
                </c:pt>
                <c:pt idx="2832">
                  <c:v>5.9807856788712193E-55</c:v>
                </c:pt>
                <c:pt idx="2833">
                  <c:v>5.6910570503335992E-55</c:v>
                </c:pt>
                <c:pt idx="2834">
                  <c:v>5.4153638149201375E-55</c:v>
                </c:pt>
                <c:pt idx="2835">
                  <c:v>5.1530260527308083E-55</c:v>
                </c:pt>
                <c:pt idx="2836">
                  <c:v>4.9033967813876323E-55</c:v>
                </c:pt>
                <c:pt idx="2837">
                  <c:v>4.6658603604344336E-55</c:v>
                </c:pt>
                <c:pt idx="2838">
                  <c:v>4.4398309730326339E-55</c:v>
                </c:pt>
                <c:pt idx="2839">
                  <c:v>4.224751181208632E-55</c:v>
                </c:pt>
                <c:pt idx="2840">
                  <c:v>4.0200905510896665E-55</c:v>
                </c:pt>
                <c:pt idx="2841">
                  <c:v>3.8253443447377146E-55</c:v>
                </c:pt>
                <c:pt idx="2842">
                  <c:v>3.6400322753551891E-55</c:v>
                </c:pt>
                <c:pt idx="2843">
                  <c:v>3.4636973227925061E-55</c:v>
                </c:pt>
                <c:pt idx="2844">
                  <c:v>3.2959046064363001E-55</c:v>
                </c:pt>
                <c:pt idx="2845">
                  <c:v>3.1362403126985851E-55</c:v>
                </c:pt>
                <c:pt idx="2846">
                  <c:v>2.9843106744618153E-55</c:v>
                </c:pt>
                <c:pt idx="2847">
                  <c:v>2.8397409999629311E-55</c:v>
                </c:pt>
                <c:pt idx="2848">
                  <c:v>2.7021747487214066E-55</c:v>
                </c:pt>
                <c:pt idx="2849">
                  <c:v>2.5712726522323376E-55</c:v>
                </c:pt>
                <c:pt idx="2850">
                  <c:v>2.4467118772560032E-55</c:v>
                </c:pt>
                <c:pt idx="2851">
                  <c:v>2.328185229640388E-55</c:v>
                </c:pt>
                <c:pt idx="2852">
                  <c:v>2.2154003967131259E-55</c:v>
                </c:pt>
                <c:pt idx="2853">
                  <c:v>2.1080792263744264E-55</c:v>
                </c:pt>
                <c:pt idx="2854">
                  <c:v>2.0059570411130777E-55</c:v>
                </c:pt>
                <c:pt idx="2855">
                  <c:v>1.9087819852537339E-55</c:v>
                </c:pt>
                <c:pt idx="2856">
                  <c:v>1.8163144038256604E-55</c:v>
                </c:pt>
                <c:pt idx="2857">
                  <c:v>1.7283262515210868E-55</c:v>
                </c:pt>
                <c:pt idx="2858">
                  <c:v>1.6446005302855321E-55</c:v>
                </c:pt>
                <c:pt idx="2859">
                  <c:v>1.5649307541530761E-55</c:v>
                </c:pt>
                <c:pt idx="2860">
                  <c:v>1.4891204400067437E-55</c:v>
                </c:pt>
                <c:pt idx="2861">
                  <c:v>1.4169826230081051E-55</c:v>
                </c:pt>
                <c:pt idx="2862">
                  <c:v>1.348339395501036E-55</c:v>
                </c:pt>
                <c:pt idx="2863">
                  <c:v>1.2830214682524729E-55</c:v>
                </c:pt>
                <c:pt idx="2864">
                  <c:v>1.2208677529480866E-55</c:v>
                </c:pt>
                <c:pt idx="2865">
                  <c:v>1.1617249649132186E-55</c:v>
                </c:pt>
                <c:pt idx="2866">
                  <c:v>1.105447245079301E-55</c:v>
                </c:pt>
                <c:pt idx="2867">
                  <c:v>1.051895800263448E-55</c:v>
                </c:pt>
                <c:pt idx="2868">
                  <c:v>1.0009385608740688E-55</c:v>
                </c:pt>
                <c:pt idx="2869">
                  <c:v>9.5244985519832956E-56</c:v>
                </c:pt>
                <c:pt idx="2870">
                  <c:v>9.063100994681847E-56</c:v>
                </c:pt>
                <c:pt idx="2871">
                  <c:v>8.6240550294061451E-56</c:v>
                </c:pt>
                <c:pt idx="2872">
                  <c:v>8.2062778726473047E-56</c:v>
                </c:pt>
                <c:pt idx="2873">
                  <c:v>7.808739194436475E-56</c:v>
                </c:pt>
                <c:pt idx="2874">
                  <c:v>7.4304585773254749E-56</c:v>
                </c:pt>
                <c:pt idx="2875">
                  <c:v>7.0705030984626346E-56</c:v>
                </c:pt>
                <c:pt idx="2876">
                  <c:v>6.7279850288007236E-56</c:v>
                </c:pt>
                <c:pt idx="2877">
                  <c:v>6.4020596437626873E-56</c:v>
                </c:pt>
                <c:pt idx="2878">
                  <c:v>6.0919231399658347E-56</c:v>
                </c:pt>
                <c:pt idx="2879">
                  <c:v>5.7968106528666464E-56</c:v>
                </c:pt>
                <c:pt idx="2880">
                  <c:v>5.5159943704372953E-56</c:v>
                </c:pt>
                <c:pt idx="2881">
                  <c:v>5.2487817382217816E-56</c:v>
                </c:pt>
                <c:pt idx="2882">
                  <c:v>4.994513751344961E-56</c:v>
                </c:pt>
                <c:pt idx="2883">
                  <c:v>4.7525633292621936E-56</c:v>
                </c:pt>
                <c:pt idx="2884">
                  <c:v>4.522333769241378E-56</c:v>
                </c:pt>
                <c:pt idx="2885">
                  <c:v>4.303257274763322E-56</c:v>
                </c:pt>
                <c:pt idx="2886">
                  <c:v>4.0947935552111746E-56</c:v>
                </c:pt>
                <c:pt idx="2887">
                  <c:v>3.896428493395429E-56</c:v>
                </c:pt>
                <c:pt idx="2888">
                  <c:v>3.7076728776283337E-56</c:v>
                </c:pt>
                <c:pt idx="2889">
                  <c:v>3.5280611952207257E-56</c:v>
                </c:pt>
                <c:pt idx="2890">
                  <c:v>3.3571504844257825E-56</c:v>
                </c:pt>
                <c:pt idx="2891">
                  <c:v>3.194519241998339E-56</c:v>
                </c:pt>
                <c:pt idx="2892">
                  <c:v>3.0397663836755681E-56</c:v>
                </c:pt>
                <c:pt idx="2893">
                  <c:v>2.8925102550153446E-56</c:v>
                </c:pt>
                <c:pt idx="2894">
                  <c:v>2.7523876901528024E-56</c:v>
                </c:pt>
                <c:pt idx="2895">
                  <c:v>2.6190531161537715E-56</c:v>
                </c:pt>
                <c:pt idx="2896">
                  <c:v>2.4921777007562366E-56</c:v>
                </c:pt>
                <c:pt idx="2897">
                  <c:v>2.37144854139796E-56</c:v>
                </c:pt>
                <c:pt idx="2898">
                  <c:v>2.2565678935302297E-56</c:v>
                </c:pt>
                <c:pt idx="2899">
                  <c:v>2.1472524363145932E-56</c:v>
                </c:pt>
                <c:pt idx="2900">
                  <c:v>2.0432325738916172E-56</c:v>
                </c:pt>
                <c:pt idx="2901">
                  <c:v>1.9442517704984522E-56</c:v>
                </c:pt>
                <c:pt idx="2902">
                  <c:v>1.8500659177954556E-56</c:v>
                </c:pt>
                <c:pt idx="2903">
                  <c:v>1.7604427328415624E-56</c:v>
                </c:pt>
                <c:pt idx="2904">
                  <c:v>1.6751611852336788E-56</c:v>
                </c:pt>
                <c:pt idx="2905">
                  <c:v>1.5940109519972975E-56</c:v>
                </c:pt>
                <c:pt idx="2906">
                  <c:v>1.5167918988839805E-56</c:v>
                </c:pt>
                <c:pt idx="2907">
                  <c:v>1.4433135867964677E-56</c:v>
                </c:pt>
                <c:pt idx="2908">
                  <c:v>1.3733948021241541E-56</c:v>
                </c:pt>
                <c:pt idx="2909">
                  <c:v>1.3068631098306382E-56</c:v>
                </c:pt>
                <c:pt idx="2910">
                  <c:v>1.2435544281911548E-56</c:v>
                </c:pt>
                <c:pt idx="2911">
                  <c:v>1.1833126241311057E-56</c:v>
                </c:pt>
                <c:pt idx="2912">
                  <c:v>1.1259891281677021E-56</c:v>
                </c:pt>
                <c:pt idx="2913">
                  <c:v>1.0714425680050798E-56</c:v>
                </c:pt>
                <c:pt idx="2914">
                  <c:v>1.0195384198792559E-56</c:v>
                </c:pt>
                <c:pt idx="2915">
                  <c:v>9.7014867679306344E-57</c:v>
                </c:pt>
                <c:pt idx="2916">
                  <c:v>9.2315153282286016E-57</c:v>
                </c:pt>
                <c:pt idx="2917">
                  <c:v>8.7843108271844371E-57</c:v>
                </c:pt>
                <c:pt idx="2918">
                  <c:v>8.3587703605531939E-57</c:v>
                </c:pt>
                <c:pt idx="2919">
                  <c:v>7.9538444523435799E-57</c:v>
                </c:pt>
                <c:pt idx="2920">
                  <c:v>7.5685344665803069E-57</c:v>
                </c:pt>
                <c:pt idx="2921">
                  <c:v>7.2018901444490589E-57</c:v>
                </c:pt>
                <c:pt idx="2922">
                  <c:v>6.8530072607501339E-57</c:v>
                </c:pt>
                <c:pt idx="2923">
                  <c:v>6.5210253938810598E-57</c:v>
                </c:pt>
                <c:pt idx="2924">
                  <c:v>6.2051258038484792E-57</c:v>
                </c:pt>
                <c:pt idx="2925">
                  <c:v>5.9045294130760017E-57</c:v>
                </c:pt>
                <c:pt idx="2926">
                  <c:v>5.618494885028273E-57</c:v>
                </c:pt>
                <c:pt idx="2927">
                  <c:v>5.3463167959127134E-57</c:v>
                </c:pt>
                <c:pt idx="2928">
                  <c:v>5.0873238949499462E-57</c:v>
                </c:pt>
                <c:pt idx="2929">
                  <c:v>4.8408774489223578E-57</c:v>
                </c:pt>
                <c:pt idx="2930">
                  <c:v>4.6063696669180921E-57</c:v>
                </c:pt>
                <c:pt idx="2931">
                  <c:v>4.3832222013855442E-57</c:v>
                </c:pt>
                <c:pt idx="2932">
                  <c:v>4.1708847218016305E-57</c:v>
                </c:pt>
                <c:pt idx="2933">
                  <c:v>3.9688335574361869E-57</c:v>
                </c:pt>
                <c:pt idx="2934">
                  <c:v>3.7765704058652565E-57</c:v>
                </c:pt>
                <c:pt idx="2935">
                  <c:v>3.5936211040481728E-57</c:v>
                </c:pt>
                <c:pt idx="2936">
                  <c:v>3.4195344589376542E-57</c:v>
                </c:pt>
                <c:pt idx="2937">
                  <c:v>3.2538811347389306E-57</c:v>
                </c:pt>
                <c:pt idx="2938">
                  <c:v>3.0962525940736394E-57</c:v>
                </c:pt>
                <c:pt idx="2939">
                  <c:v>2.9462600904371757E-57</c:v>
                </c:pt>
                <c:pt idx="2940">
                  <c:v>2.8035337094646684E-57</c:v>
                </c:pt>
                <c:pt idx="2941">
                  <c:v>2.6677214566411422E-57</c:v>
                </c:pt>
                <c:pt idx="2942">
                  <c:v>2.5384883892059457E-57</c:v>
                </c:pt>
                <c:pt idx="2943">
                  <c:v>2.4155157901105508E-57</c:v>
                </c:pt>
                <c:pt idx="2944">
                  <c:v>2.2985003819925024E-57</c:v>
                </c:pt>
                <c:pt idx="2945">
                  <c:v>2.1871535792270221E-57</c:v>
                </c:pt>
                <c:pt idx="2946">
                  <c:v>2.0812007762116517E-57</c:v>
                </c:pt>
                <c:pt idx="2947">
                  <c:v>1.9803806701286941E-57</c:v>
                </c:pt>
                <c:pt idx="2948">
                  <c:v>1.8844446165152347E-57</c:v>
                </c:pt>
                <c:pt idx="2949">
                  <c:v>1.7931560160514399E-57</c:v>
                </c:pt>
                <c:pt idx="2950">
                  <c:v>1.706289731054814E-57</c:v>
                </c:pt>
                <c:pt idx="2951">
                  <c:v>1.6236315302413654E-57</c:v>
                </c:pt>
                <c:pt idx="2952">
                  <c:v>1.5449775603843399E-57</c:v>
                </c:pt>
                <c:pt idx="2953">
                  <c:v>1.470133843567516E-57</c:v>
                </c:pt>
                <c:pt idx="2954">
                  <c:v>1.3989157987931803E-57</c:v>
                </c:pt>
                <c:pt idx="2955">
                  <c:v>1.3311477867649593E-57</c:v>
                </c:pt>
                <c:pt idx="2956">
                  <c:v>1.266662676722847E-57</c:v>
                </c:pt>
                <c:pt idx="2957">
                  <c:v>1.2053014342621466E-57</c:v>
                </c:pt>
                <c:pt idx="2958">
                  <c:v>1.1469127291197971E-57</c:v>
                </c:pt>
                <c:pt idx="2959">
                  <c:v>1.0913525619608005E-57</c:v>
                </c:pt>
                <c:pt idx="2960">
                  <c:v>1.0384839092443238E-57</c:v>
                </c:pt>
                <c:pt idx="2961">
                  <c:v>9.8817638529363611E-58</c:v>
                </c:pt>
                <c:pt idx="2962">
                  <c:v>9.4030592073647389E-58</c:v>
                </c:pt>
                <c:pt idx="2963">
                  <c:v>8.9475445652279551E-58</c:v>
                </c:pt>
                <c:pt idx="2964">
                  <c:v>8.5140965276530667E-58</c:v>
                </c:pt>
                <c:pt idx="2965">
                  <c:v>8.1016461168469393E-58</c:v>
                </c:pt>
                <c:pt idx="2966">
                  <c:v>7.7091761397628913E-58</c:v>
                </c:pt>
                <c:pt idx="2967">
                  <c:v>7.335718679479848E-58</c:v>
                </c:pt>
                <c:pt idx="2968">
                  <c:v>6.9803527081072326E-58</c:v>
                </c:pt>
                <c:pt idx="2969">
                  <c:v>6.6422018153284653E-58</c:v>
                </c:pt>
                <c:pt idx="2970">
                  <c:v>6.3204320469811711E-58</c:v>
                </c:pt>
                <c:pt idx="2971">
                  <c:v>6.014249848343568E-58</c:v>
                </c:pt>
                <c:pt idx="2972">
                  <c:v>5.7229001070547216E-58</c:v>
                </c:pt>
                <c:pt idx="2973">
                  <c:v>5.4456642908420767E-58</c:v>
                </c:pt>
                <c:pt idx="2974">
                  <c:v>5.1818586754635063E-58</c:v>
                </c:pt>
                <c:pt idx="2975">
                  <c:v>4.9308326584935818E-58</c:v>
                </c:pt>
                <c:pt idx="2976">
                  <c:v>4.6919671547954992E-58</c:v>
                </c:pt>
                <c:pt idx="2977">
                  <c:v>4.4646730697215418E-58</c:v>
                </c:pt>
                <c:pt idx="2978">
                  <c:v>4.2483898462766582E-58</c:v>
                </c:pt>
                <c:pt idx="2979">
                  <c:v>4.0425840826621375E-58</c:v>
                </c:pt>
                <c:pt idx="2980">
                  <c:v>3.8467482167899516E-58</c:v>
                </c:pt>
                <c:pt idx="2981">
                  <c:v>3.6603992745234846E-58</c:v>
                </c:pt>
                <c:pt idx="2982">
                  <c:v>3.4830776785575275E-58</c:v>
                </c:pt>
                <c:pt idx="2983">
                  <c:v>3.31434611499999E-58</c:v>
                </c:pt>
                <c:pt idx="2984">
                  <c:v>3.153788454860065E-58</c:v>
                </c:pt>
                <c:pt idx="2985">
                  <c:v>3.0010087277829964E-58</c:v>
                </c:pt>
                <c:pt idx="2986">
                  <c:v>2.8556301455004599E-58</c:v>
                </c:pt>
                <c:pt idx="2987">
                  <c:v>2.7172941725881712E-58</c:v>
                </c:pt>
                <c:pt idx="2988">
                  <c:v>2.5856596422390042E-58</c:v>
                </c:pt>
                <c:pt idx="2989">
                  <c:v>2.4604019148709221E-58</c:v>
                </c:pt>
                <c:pt idx="2990">
                  <c:v>2.3412120774946691E-58</c:v>
                </c:pt>
                <c:pt idx="2991">
                  <c:v>2.2277961818666777E-58</c:v>
                </c:pt>
                <c:pt idx="2992">
                  <c:v>2.1198745195483249E-58</c:v>
                </c:pt>
                <c:pt idx="2993">
                  <c:v>2.0171809320836589E-58</c:v>
                </c:pt>
                <c:pt idx="2994">
                  <c:v>1.9194621545943542E-58</c:v>
                </c:pt>
                <c:pt idx="2995">
                  <c:v>1.8264771911730524E-58</c:v>
                </c:pt>
                <c:pt idx="2996">
                  <c:v>1.737996720534672E-58</c:v>
                </c:pt>
                <c:pt idx="2997">
                  <c:v>1.6538025304598943E-58</c:v>
                </c:pt>
                <c:pt idx="2998">
                  <c:v>1.5736869796360395E-58</c:v>
                </c:pt>
                <c:pt idx="2999">
                  <c:v>1.4974524855681112E-58</c:v>
                </c:pt>
                <c:pt idx="3000">
                  <c:v>1.4249110372970903E-58</c:v>
                </c:pt>
                <c:pt idx="3001">
                  <c:v>1.355883731723733E-58</c:v>
                </c:pt>
                <c:pt idx="3002">
                  <c:v>1.2902003323943443E-58</c:v>
                </c:pt>
                <c:pt idx="3003">
                  <c:v>1.2276988496603994E-58</c:v>
                </c:pt>
                <c:pt idx="3004">
                  <c:v>1.1682251411765913E-58</c:v>
                </c:pt>
                <c:pt idx="3005">
                  <c:v>1.1116325317520481E-58</c:v>
                </c:pt>
                <c:pt idx="3006">
                  <c:v>1.0577814516171871E-58</c:v>
                </c:pt>
                <c:pt idx="3007">
                  <c:v>1.0065390922140958E-58</c:v>
                </c:pt>
                <c:pt idx="3008">
                  <c:v>9.5777907866154033E-59</c:v>
                </c:pt>
                <c:pt idx="3009">
                  <c:v>9.1138115808682986E-59</c:v>
                </c:pt>
                <c:pt idx="3010">
                  <c:v>8.6723090305589551E-59</c:v>
                </c:pt>
                <c:pt idx="3011">
                  <c:v>8.2521942937017602E-59</c:v>
                </c:pt>
                <c:pt idx="3012">
                  <c:v>7.8524312753433711E-59</c:v>
                </c:pt>
                <c:pt idx="3013">
                  <c:v>7.4720340723256353E-59</c:v>
                </c:pt>
                <c:pt idx="3014">
                  <c:v>7.1100645418324689E-59</c:v>
                </c:pt>
                <c:pt idx="3015">
                  <c:v>6.7656299877242077E-59</c:v>
                </c:pt>
                <c:pt idx="3016">
                  <c:v>6.4378809589534119E-59</c:v>
                </c:pt>
                <c:pt idx="3017">
                  <c:v>6.1260091546325343E-59</c:v>
                </c:pt>
                <c:pt idx="3018">
                  <c:v>5.8292454305869054E-59</c:v>
                </c:pt>
                <c:pt idx="3019">
                  <c:v>5.5468579024767385E-59</c:v>
                </c:pt>
                <c:pt idx="3020">
                  <c:v>5.2781501408100546E-59</c:v>
                </c:pt>
                <c:pt idx="3021">
                  <c:v>5.022459453395025E-59</c:v>
                </c:pt>
                <c:pt idx="3022">
                  <c:v>4.7791552509958881E-59</c:v>
                </c:pt>
                <c:pt idx="3023">
                  <c:v>4.5476374921617789E-59</c:v>
                </c:pt>
                <c:pt idx="3024">
                  <c:v>4.3273352033930958E-59</c:v>
                </c:pt>
                <c:pt idx="3025">
                  <c:v>4.1177050709957968E-59</c:v>
                </c:pt>
                <c:pt idx="3026">
                  <c:v>3.9182301011508355E-59</c:v>
                </c:pt>
                <c:pt idx="3027">
                  <c:v>3.7284183448941713E-59</c:v>
                </c:pt>
                <c:pt idx="3028">
                  <c:v>3.5478016848628813E-59</c:v>
                </c:pt>
                <c:pt idx="3029">
                  <c:v>3.3759346808152157E-59</c:v>
                </c:pt>
                <c:pt idx="3030">
                  <c:v>3.2123934710774036E-59</c:v>
                </c:pt>
                <c:pt idx="3031">
                  <c:v>3.056774727207933E-59</c:v>
                </c:pt>
                <c:pt idx="3032">
                  <c:v>2.9086946593012763E-59</c:v>
                </c:pt>
                <c:pt idx="3033">
                  <c:v>2.7677880694779288E-59</c:v>
                </c:pt>
                <c:pt idx="3034">
                  <c:v>2.6337074512264533E-59</c:v>
                </c:pt>
                <c:pt idx="3035">
                  <c:v>2.5061221323763109E-59</c:v>
                </c:pt>
                <c:pt idx="3036">
                  <c:v>2.384717459587868E-59</c:v>
                </c:pt>
                <c:pt idx="3037">
                  <c:v>2.2691940223483464E-59</c:v>
                </c:pt>
                <c:pt idx="3038">
                  <c:v>2.1592669145599207E-59</c:v>
                </c:pt>
                <c:pt idx="3039">
                  <c:v>2.0546650318988828E-59</c:v>
                </c:pt>
                <c:pt idx="3040">
                  <c:v>1.9551304032130041E-59</c:v>
                </c:pt>
                <c:pt idx="3041">
                  <c:v>1.8604175543081729E-59</c:v>
                </c:pt>
                <c:pt idx="3042">
                  <c:v>1.7702929025552696E-59</c:v>
                </c:pt>
                <c:pt idx="3043">
                  <c:v>1.6845341808242439E-59</c:v>
                </c:pt>
                <c:pt idx="3044">
                  <c:v>1.6029298893246923E-59</c:v>
                </c:pt>
                <c:pt idx="3045">
                  <c:v>1.5252787740010526E-59</c:v>
                </c:pt>
                <c:pt idx="3046">
                  <c:v>1.4513893301960253E-59</c:v>
                </c:pt>
                <c:pt idx="3047">
                  <c:v>1.3810793303581455E-59</c:v>
                </c:pt>
                <c:pt idx="3048">
                  <c:v>1.3141753746287306E-59</c:v>
                </c:pt>
                <c:pt idx="3049">
                  <c:v>1.2505124631998501E-59</c:v>
                </c:pt>
                <c:pt idx="3050">
                  <c:v>1.1899335893886632E-59</c:v>
                </c:pt>
                <c:pt idx="3051">
                  <c:v>1.1322893524245504E-59</c:v>
                </c:pt>
                <c:pt idx="3052">
                  <c:v>1.0774375889940926E-59</c:v>
                </c:pt>
                <c:pt idx="3053">
                  <c:v>1.0252430226352034E-59</c:v>
                </c:pt>
                <c:pt idx="3054">
                  <c:v>9.7557693011574639E-60</c:v>
                </c:pt>
                <c:pt idx="3055">
                  <c:v>9.2831682397385183E-60</c:v>
                </c:pt>
                <c:pt idx="3056">
                  <c:v>8.8334615043700888E-60</c:v>
                </c:pt>
                <c:pt idx="3057">
                  <c:v>8.4055400197493539E-60</c:v>
                </c:pt>
                <c:pt idx="3058">
                  <c:v>7.9983484377731731E-60</c:v>
                </c:pt>
                <c:pt idx="3059">
                  <c:v>7.6108825348185301E-60</c:v>
                </c:pt>
                <c:pt idx="3060">
                  <c:v>7.242186735107133E-60</c:v>
                </c:pt>
                <c:pt idx="3061">
                  <c:v>6.8913517540462595E-60</c:v>
                </c:pt>
                <c:pt idx="3062">
                  <c:v>6.5575123557337994E-60</c:v>
                </c:pt>
                <c:pt idx="3063">
                  <c:v>6.2398452190970242E-60</c:v>
                </c:pt>
                <c:pt idx="3064">
                  <c:v>5.9375669074024961E-60</c:v>
                </c:pt>
                <c:pt idx="3065">
                  <c:v>5.6499319361294975E-60</c:v>
                </c:pt>
                <c:pt idx="3066">
                  <c:v>5.3762309344419323E-60</c:v>
                </c:pt>
                <c:pt idx="3067">
                  <c:v>5.1157888957244749E-60</c:v>
                </c:pt>
                <c:pt idx="3068">
                  <c:v>4.8679635128684251E-60</c:v>
                </c:pt>
                <c:pt idx="3069">
                  <c:v>4.6321435942016975E-60</c:v>
                </c:pt>
                <c:pt idx="3070">
                  <c:v>4.4077475561562962E-60</c:v>
                </c:pt>
                <c:pt idx="3071">
                  <c:v>4.1942219889558621E-60</c:v>
                </c:pt>
                <c:pt idx="3072">
                  <c:v>3.9910402917859584E-60</c:v>
                </c:pt>
                <c:pt idx="3073">
                  <c:v>3.7977013740811253E-60</c:v>
                </c:pt>
                <c:pt idx="3074">
                  <c:v>3.6137284197257999E-60</c:v>
                </c:pt>
                <c:pt idx="3075">
                  <c:v>3.4386677111213442E-60</c:v>
                </c:pt>
                <c:pt idx="3076">
                  <c:v>3.2720875102190748E-60</c:v>
                </c:pt>
                <c:pt idx="3077">
                  <c:v>3.1135769937596775E-60</c:v>
                </c:pt>
                <c:pt idx="3078">
                  <c:v>2.9627452400930695E-60</c:v>
                </c:pt>
                <c:pt idx="3079">
                  <c:v>2.8192202650799985E-60</c:v>
                </c:pt>
                <c:pt idx="3080">
                  <c:v>2.6826481046976771E-60</c:v>
                </c:pt>
                <c:pt idx="3081">
                  <c:v>2.5526919420869824E-60</c:v>
                </c:pt>
                <c:pt idx="3082">
                  <c:v>2.4290312768883128E-60</c:v>
                </c:pt>
                <c:pt idx="3083">
                  <c:v>2.3113611348175041E-60</c:v>
                </c:pt>
                <c:pt idx="3084">
                  <c:v>2.199391315532453E-60</c:v>
                </c:pt>
                <c:pt idx="3085">
                  <c:v>2.0928456769355125E-60</c:v>
                </c:pt>
                <c:pt idx="3086">
                  <c:v>1.9914614541466006E-60</c:v>
                </c:pt>
                <c:pt idx="3087">
                  <c:v>1.8949886114674554E-60</c:v>
                </c:pt>
                <c:pt idx="3088">
                  <c:v>1.8031892257388407E-60</c:v>
                </c:pt>
                <c:pt idx="3089">
                  <c:v>1.7158368995699269E-60</c:v>
                </c:pt>
                <c:pt idx="3090">
                  <c:v>1.6327162029927406E-60</c:v>
                </c:pt>
                <c:pt idx="3091">
                  <c:v>1.5536221421646797E-60</c:v>
                </c:pt>
                <c:pt idx="3092">
                  <c:v>1.4783596538088008E-60</c:v>
                </c:pt>
                <c:pt idx="3093">
                  <c:v>1.4067431241450569E-60</c:v>
                </c:pt>
                <c:pt idx="3094">
                  <c:v>1.3385959311260626E-60</c:v>
                </c:pt>
                <c:pt idx="3095">
                  <c:v>1.2737500088484416E-60</c:v>
                </c:pt>
                <c:pt idx="3096">
                  <c:v>1.2120454330655002E-60</c:v>
                </c:pt>
                <c:pt idx="3097">
                  <c:v>1.1533300267790088E-60</c:v>
                </c:pt>
                <c:pt idx="3098">
                  <c:v>1.097458984937395E-60</c:v>
                </c:pt>
                <c:pt idx="3099">
                  <c:v>1.0442945173147714E-60</c:v>
                </c:pt>
                <c:pt idx="3100">
                  <c:v>9.9370550869006042E-61</c:v>
                </c:pt>
                <c:pt idx="3101">
                  <c:v>9.455671954881424E-61</c:v>
                </c:pt>
                <c:pt idx="3102">
                  <c:v>8.9976085808555409E-61</c:v>
                </c:pt>
                <c:pt idx="3103">
                  <c:v>8.5617352802189597E-61</c:v>
                </c:pt>
                <c:pt idx="3104">
                  <c:v>8.146977093948663E-61</c:v>
                </c:pt>
                <c:pt idx="3105">
                  <c:v>7.7523111375182308E-61</c:v>
                </c:pt>
                <c:pt idx="3106">
                  <c:v>7.3767640782405632E-61</c:v>
                </c:pt>
                <c:pt idx="3107">
                  <c:v>7.0194097348163071E-61</c:v>
                </c:pt>
                <c:pt idx="3108">
                  <c:v>6.6793667931679153E-61</c:v>
                </c:pt>
                <c:pt idx="3109">
                  <c:v>6.3557966329261085E-61</c:v>
                </c:pt>
                <c:pt idx="3110">
                  <c:v>6.0479012592083782E-61</c:v>
                </c:pt>
                <c:pt idx="3111">
                  <c:v>5.754921334588826E-61</c:v>
                </c:pt>
                <c:pt idx="3112">
                  <c:v>5.4761343064057663E-61</c:v>
                </c:pt>
                <c:pt idx="3113">
                  <c:v>5.2108526247886109E-61</c:v>
                </c:pt>
                <c:pt idx="3114">
                  <c:v>4.9584220470093053E-61</c:v>
                </c:pt>
                <c:pt idx="3115">
                  <c:v>4.7182200239764654E-61</c:v>
                </c:pt>
                <c:pt idx="3116">
                  <c:v>4.4896541648929757E-61</c:v>
                </c:pt>
                <c:pt idx="3117">
                  <c:v>4.2721607762905338E-61</c:v>
                </c:pt>
                <c:pt idx="3118">
                  <c:v>4.0652034718381068E-61</c:v>
                </c:pt>
                <c:pt idx="3119">
                  <c:v>3.868271849495753E-61</c:v>
                </c:pt>
                <c:pt idx="3120">
                  <c:v>3.6808802327514107E-61</c:v>
                </c:pt>
                <c:pt idx="3121">
                  <c:v>3.5025664728362458E-61</c:v>
                </c:pt>
                <c:pt idx="3122">
                  <c:v>3.3328908089645688E-61</c:v>
                </c:pt>
                <c:pt idx="3123">
                  <c:v>3.1714347837874234E-61</c:v>
                </c:pt>
                <c:pt idx="3124">
                  <c:v>3.0178002113851144E-61</c:v>
                </c:pt>
                <c:pt idx="3125">
                  <c:v>2.8716081952535202E-61</c:v>
                </c:pt>
                <c:pt idx="3126">
                  <c:v>2.7324981938623289E-61</c:v>
                </c:pt>
                <c:pt idx="3127">
                  <c:v>2.60012713148066E-61</c:v>
                </c:pt>
                <c:pt idx="3128">
                  <c:v>2.4741685520771718E-61</c:v>
                </c:pt>
                <c:pt idx="3129">
                  <c:v>2.3543118142079893E-61</c:v>
                </c:pt>
                <c:pt idx="3130">
                  <c:v>2.2402613249068691E-61</c:v>
                </c:pt>
                <c:pt idx="3131">
                  <c:v>2.1317358106882017E-61</c:v>
                </c:pt>
                <c:pt idx="3132">
                  <c:v>2.0284676238649963E-61</c:v>
                </c:pt>
                <c:pt idx="3133">
                  <c:v>1.930202082471062E-61</c:v>
                </c:pt>
                <c:pt idx="3134">
                  <c:v>1.8366968421595007E-61</c:v>
                </c:pt>
                <c:pt idx="3135">
                  <c:v>1.7477212985284702E-61</c:v>
                </c:pt>
                <c:pt idx="3136">
                  <c:v>1.6630560184002231E-61</c:v>
                </c:pt>
                <c:pt idx="3137">
                  <c:v>1.5824921986508302E-61</c:v>
                </c:pt>
                <c:pt idx="3138">
                  <c:v>1.5058311512559467E-61</c:v>
                </c:pt>
                <c:pt idx="3139">
                  <c:v>1.4328838132826268E-61</c:v>
                </c:pt>
                <c:pt idx="3140">
                  <c:v>1.3634702806187238E-61</c:v>
                </c:pt>
                <c:pt idx="3141">
                  <c:v>1.2974193642899474E-61</c:v>
                </c:pt>
                <c:pt idx="3142">
                  <c:v>1.23456816827036E-61</c:v>
                </c:pt>
                <c:pt idx="3143">
                  <c:v>1.1747616877450988E-61</c:v>
                </c:pt>
                <c:pt idx="3144">
                  <c:v>1.1178524268345548E-61</c:v>
                </c:pt>
                <c:pt idx="3145">
                  <c:v>1.0637000348372291E-61</c:v>
                </c:pt>
                <c:pt idx="3146">
                  <c:v>1.0121709600941639E-61</c:v>
                </c:pt>
                <c:pt idx="3147">
                  <c:v>9.6313812062130139E-62</c:v>
                </c:pt>
                <c:pt idx="3148">
                  <c:v>9.1648059069747773E-62</c:v>
                </c:pt>
                <c:pt idx="3149">
                  <c:v>8.7208330263511015E-62</c:v>
                </c:pt>
                <c:pt idx="3150">
                  <c:v>8.2983676299807784E-62</c:v>
                </c:pt>
                <c:pt idx="3151">
                  <c:v>7.8963678256692686E-62</c:v>
                </c:pt>
                <c:pt idx="3152">
                  <c:v>7.5138421938543639E-62</c:v>
                </c:pt>
                <c:pt idx="3153">
                  <c:v>7.1498473425484079E-62</c:v>
                </c:pt>
                <c:pt idx="3154">
                  <c:v>6.8034855807270304E-62</c:v>
                </c:pt>
                <c:pt idx="3155">
                  <c:v>6.4739027044264806E-62</c:v>
                </c:pt>
                <c:pt idx="3156">
                  <c:v>6.1602858900895595E-62</c:v>
                </c:pt>
                <c:pt idx="3157">
                  <c:v>5.8618616899647098E-62</c:v>
                </c:pt>
                <c:pt idx="3158">
                  <c:v>5.5778941246144621E-62</c:v>
                </c:pt>
                <c:pt idx="3159">
                  <c:v>5.3076828678289481E-62</c:v>
                </c:pt>
                <c:pt idx="3160">
                  <c:v>5.0505615194680852E-62</c:v>
                </c:pt>
                <c:pt idx="3161">
                  <c:v>4.8058959619728802E-62</c:v>
                </c:pt>
                <c:pt idx="3162">
                  <c:v>4.5730827964926403E-62</c:v>
                </c:pt>
                <c:pt idx="3163">
                  <c:v>4.3515478547712601E-62</c:v>
                </c:pt>
                <c:pt idx="3164">
                  <c:v>4.1407447831225448E-62</c:v>
                </c:pt>
                <c:pt idx="3165">
                  <c:v>3.9401536950023591E-62</c:v>
                </c:pt>
                <c:pt idx="3166">
                  <c:v>3.7492798888545478E-62</c:v>
                </c:pt>
                <c:pt idx="3167">
                  <c:v>3.5676526280685492E-62</c:v>
                </c:pt>
                <c:pt idx="3168">
                  <c:v>3.3948239800398138E-62</c:v>
                </c:pt>
                <c:pt idx="3169">
                  <c:v>3.2303677114698965E-62</c:v>
                </c:pt>
                <c:pt idx="3170">
                  <c:v>3.0738782371817919E-62</c:v>
                </c:pt>
                <c:pt idx="3171">
                  <c:v>2.9249696198580556E-62</c:v>
                </c:pt>
                <c:pt idx="3172">
                  <c:v>2.7832746182348542E-62</c:v>
                </c:pt>
                <c:pt idx="3173">
                  <c:v>2.6484437814045759E-62</c:v>
                </c:pt>
                <c:pt idx="3174">
                  <c:v>2.5201445869933565E-62</c:v>
                </c:pt>
                <c:pt idx="3175">
                  <c:v>2.3980606210880778E-62</c:v>
                </c:pt>
                <c:pt idx="3176">
                  <c:v>2.2818907978903585E-62</c:v>
                </c:pt>
                <c:pt idx="3177">
                  <c:v>2.1713486171730303E-62</c:v>
                </c:pt>
                <c:pt idx="3178">
                  <c:v>2.0661614577078325E-62</c:v>
                </c:pt>
                <c:pt idx="3179">
                  <c:v>1.9660699049217509E-62</c:v>
                </c:pt>
                <c:pt idx="3180">
                  <c:v>1.8708271111238673E-62</c:v>
                </c:pt>
                <c:pt idx="3181">
                  <c:v>1.7801981867248881E-62</c:v>
                </c:pt>
                <c:pt idx="3182">
                  <c:v>1.6939596209479745E-62</c:v>
                </c:pt>
                <c:pt idx="3183">
                  <c:v>1.6118987306022111E-62</c:v>
                </c:pt>
                <c:pt idx="3184">
                  <c:v>1.5338131355592784E-62</c:v>
                </c:pt>
                <c:pt idx="3185">
                  <c:v>1.4595102596397307E-62</c:v>
                </c:pt>
                <c:pt idx="3186">
                  <c:v>1.3888068556779601E-62</c:v>
                </c:pt>
                <c:pt idx="3187">
                  <c:v>1.3215285535945519E-62</c:v>
                </c:pt>
                <c:pt idx="3188">
                  <c:v>1.2575094303614792E-62</c:v>
                </c:pt>
                <c:pt idx="3189">
                  <c:v>1.196591600799575E-62</c:v>
                </c:pt>
                <c:pt idx="3190">
                  <c:v>1.1386248281991014E-62</c:v>
                </c:pt>
                <c:pt idx="3191">
                  <c:v>1.0834661538031198E-62</c:v>
                </c:pt>
                <c:pt idx="3192">
                  <c:v>1.0309795442398838E-62</c:v>
                </c:pt>
                <c:pt idx="3193">
                  <c:v>9.8103555603475272E-63</c:v>
                </c:pt>
                <c:pt idx="3194">
                  <c:v>9.335110163742319E-63</c:v>
                </c:pt>
                <c:pt idx="3195">
                  <c:v>8.8828871933483827E-63</c:v>
                </c:pt>
                <c:pt idx="3196">
                  <c:v>8.452571368276225E-63</c:v>
                </c:pt>
                <c:pt idx="3197">
                  <c:v>8.043101435454753E-63</c:v>
                </c:pt>
                <c:pt idx="3198">
                  <c:v>7.6534675523487669E-63</c:v>
                </c:pt>
                <c:pt idx="3199">
                  <c:v>7.2827087964660976E-63</c:v>
                </c:pt>
                <c:pt idx="3200">
                  <c:v>6.9299107955122807E-63</c:v>
                </c:pt>
                <c:pt idx="3201">
                  <c:v>6.5942034723482175E-63</c:v>
                </c:pt>
                <c:pt idx="3202">
                  <c:v>6.2747588991893875E-63</c:v>
                </c:pt>
                <c:pt idx="3203">
                  <c:v>5.9707892557545998E-63</c:v>
                </c:pt>
                <c:pt idx="3204">
                  <c:v>5.6815448863286367E-63</c:v>
                </c:pt>
                <c:pt idx="3205">
                  <c:v>5.4063124509470699E-63</c:v>
                </c:pt>
                <c:pt idx="3206">
                  <c:v>5.1444131661436749E-63</c:v>
                </c:pt>
                <c:pt idx="3207">
                  <c:v>4.895201130921743E-63</c:v>
                </c:pt>
                <c:pt idx="3208">
                  <c:v>4.658061733820752E-63</c:v>
                </c:pt>
                <c:pt idx="3209">
                  <c:v>4.4324101371499004E-63</c:v>
                </c:pt>
                <c:pt idx="3210">
                  <c:v>4.2176898346502704E-63</c:v>
                </c:pt>
                <c:pt idx="3211">
                  <c:v>4.0133712790285089E-63</c:v>
                </c:pt>
                <c:pt idx="3212">
                  <c:v>3.818950575977223E-63</c:v>
                </c:pt>
                <c:pt idx="3213">
                  <c:v>3.6339482414612564E-63</c:v>
                </c:pt>
                <c:pt idx="3214">
                  <c:v>3.4579080192050436E-63</c:v>
                </c:pt>
                <c:pt idx="3215">
                  <c:v>3.290395755464705E-63</c:v>
                </c:pt>
                <c:pt idx="3216">
                  <c:v>3.1309983283098307E-63</c:v>
                </c:pt>
                <c:pt idx="3217">
                  <c:v>2.9793226287743143E-63</c:v>
                </c:pt>
                <c:pt idx="3218">
                  <c:v>2.8349945913635516E-63</c:v>
                </c:pt>
                <c:pt idx="3219">
                  <c:v>2.6976582715269991E-63</c:v>
                </c:pt>
                <c:pt idx="3220">
                  <c:v>2.5669749678209554E-63</c:v>
                </c:pt>
                <c:pt idx="3221">
                  <c:v>2.4426223865966215E-63</c:v>
                </c:pt>
                <c:pt idx="3222">
                  <c:v>2.3242938471533731E-63</c:v>
                </c:pt>
                <c:pt idx="3223">
                  <c:v>2.2116975253969864E-63</c:v>
                </c:pt>
                <c:pt idx="3224">
                  <c:v>2.1045557341375047E-63</c:v>
                </c:pt>
                <c:pt idx="3225">
                  <c:v>2.0026042382518131E-63</c:v>
                </c:pt>
                <c:pt idx="3226">
                  <c:v>1.9055916030219498E-63</c:v>
                </c:pt>
                <c:pt idx="3227">
                  <c:v>1.8132785740420256E-63</c:v>
                </c:pt>
                <c:pt idx="3228">
                  <c:v>1.7254374871644569E-63</c:v>
                </c:pt>
                <c:pt idx="3229">
                  <c:v>1.6418517070303147E-63</c:v>
                </c:pt>
                <c:pt idx="3230">
                  <c:v>1.5623150927990848E-63</c:v>
                </c:pt>
                <c:pt idx="3231">
                  <c:v>1.4866314897602055E-63</c:v>
                </c:pt>
                <c:pt idx="3232">
                  <c:v>1.41461424557259E-63</c:v>
                </c:pt>
                <c:pt idx="3233">
                  <c:v>1.3460857499390731E-63</c:v>
                </c:pt>
                <c:pt idx="3234">
                  <c:v>1.2808769965805197E-63</c:v>
                </c:pt>
                <c:pt idx="3235">
                  <c:v>1.2188271664293249E-63</c:v>
                </c:pt>
                <c:pt idx="3236">
                  <c:v>1.1597832310143697E-63</c:v>
                </c:pt>
                <c:pt idx="3237">
                  <c:v>1.1035995750592976E-63</c:v>
                </c:pt>
                <c:pt idx="3238">
                  <c:v>1.0501376373633498E-63</c:v>
                </c:pt>
                <c:pt idx="3239">
                  <c:v>9.9926556907909667E-64</c:v>
                </c:pt>
                <c:pt idx="3240">
                  <c:v>9.5085790854430346E-64</c:v>
                </c:pt>
                <c:pt idx="3241">
                  <c:v>9.0479527186599259E-64</c:v>
                </c:pt>
                <c:pt idx="3242">
                  <c:v>8.6096405849361639E-64</c:v>
                </c:pt>
                <c:pt idx="3243">
                  <c:v>8.1925617105521932E-64</c:v>
                </c:pt>
                <c:pt idx="3244">
                  <c:v>7.7956874876564342E-64</c:v>
                </c:pt>
                <c:pt idx="3245">
                  <c:v>7.4180391374930384E-64</c:v>
                </c:pt>
                <c:pt idx="3246">
                  <c:v>7.0586852965191085E-64</c:v>
                </c:pt>
                <c:pt idx="3247">
                  <c:v>6.7167397194582158E-64</c:v>
                </c:pt>
                <c:pt idx="3248">
                  <c:v>6.391359093625446E-64</c:v>
                </c:pt>
                <c:pt idx="3249">
                  <c:v>6.0817409591336185E-64</c:v>
                </c:pt>
                <c:pt idx="3250">
                  <c:v>5.7871217298514528E-64</c:v>
                </c:pt>
                <c:pt idx="3251">
                  <c:v>5.5067748102329308E-64</c:v>
                </c:pt>
                <c:pt idx="3252">
                  <c:v>5.2400088033735414E-64</c:v>
                </c:pt>
                <c:pt idx="3253">
                  <c:v>4.9861658058740881E-64</c:v>
                </c:pt>
                <c:pt idx="3254">
                  <c:v>4.7446197853068164E-64</c:v>
                </c:pt>
                <c:pt idx="3255">
                  <c:v>4.51477503628233E-64</c:v>
                </c:pt>
                <c:pt idx="3256">
                  <c:v>4.2960647113096352E-64</c:v>
                </c:pt>
                <c:pt idx="3257">
                  <c:v>4.087949422826079E-64</c:v>
                </c:pt>
                <c:pt idx="3258">
                  <c:v>3.8899159129494821E-64</c:v>
                </c:pt>
                <c:pt idx="3259">
                  <c:v>3.7014757876717902E-64</c:v>
                </c:pt>
                <c:pt idx="3260">
                  <c:v>3.5221643123724851E-64</c:v>
                </c:pt>
                <c:pt idx="3261">
                  <c:v>3.3515392656812237E-64</c:v>
                </c:pt>
                <c:pt idx="3262">
                  <c:v>3.1891798488630857E-64</c:v>
                </c:pt>
                <c:pt idx="3263">
                  <c:v>3.0346856480367316E-64</c:v>
                </c:pt>
                <c:pt idx="3264">
                  <c:v>2.8876756466660718E-64</c:v>
                </c:pt>
                <c:pt idx="3265">
                  <c:v>2.7477872858900424E-64</c:v>
                </c:pt>
                <c:pt idx="3266">
                  <c:v>2.614675570373046E-64</c:v>
                </c:pt>
                <c:pt idx="3267">
                  <c:v>2.4880122174708942E-64</c:v>
                </c:pt>
                <c:pt idx="3268">
                  <c:v>2.3674848476139069E-64</c:v>
                </c:pt>
                <c:pt idx="3269">
                  <c:v>2.2527962139104782E-64</c:v>
                </c:pt>
                <c:pt idx="3270">
                  <c:v>2.1436634690711392E-64</c:v>
                </c:pt>
                <c:pt idx="3271">
                  <c:v>2.0398174678451941E-64</c:v>
                </c:pt>
                <c:pt idx="3272">
                  <c:v>1.941002103249583E-64</c:v>
                </c:pt>
                <c:pt idx="3273">
                  <c:v>1.8469736749529722E-64</c:v>
                </c:pt>
                <c:pt idx="3274">
                  <c:v>1.7575002882573623E-64</c:v>
                </c:pt>
                <c:pt idx="3275">
                  <c:v>1.6723612821949717E-64</c:v>
                </c:pt>
                <c:pt idx="3276">
                  <c:v>1.591346685329964E-64</c:v>
                </c:pt>
                <c:pt idx="3277">
                  <c:v>1.514256697922899E-64</c:v>
                </c:pt>
                <c:pt idx="3278">
                  <c:v>1.4409011991808158E-64</c:v>
                </c:pt>
                <c:pt idx="3279">
                  <c:v>1.3710992783777181E-64</c:v>
                </c:pt>
                <c:pt idx="3280">
                  <c:v>1.3046787886891007E-64</c:v>
                </c:pt>
                <c:pt idx="3281">
                  <c:v>1.2414759226401776E-64</c:v>
                </c:pt>
                <c:pt idx="3282">
                  <c:v>1.1813348081207721E-64</c:v>
                </c:pt>
                <c:pt idx="3283">
                  <c:v>1.1241071239705549E-64</c:v>
                </c:pt>
                <c:pt idx="3284">
                  <c:v>1.0696517341865784E-64</c:v>
                </c:pt>
                <c:pt idx="3285">
                  <c:v>1.0178343398509808E-64</c:v>
                </c:pt>
                <c:pt idx="3286">
                  <c:v>9.6852714792044238E-65</c:v>
                </c:pt>
                <c:pt idx="3287">
                  <c:v>9.2160855606055112E-65</c:v>
                </c:pt>
                <c:pt idx="3288">
                  <c:v>8.7696285274781272E-65</c:v>
                </c:pt>
                <c:pt idx="3289">
                  <c:v>8.3447993189969161E-65</c:v>
                </c:pt>
                <c:pt idx="3290">
                  <c:v>7.9405502132889609E-65</c:v>
                </c:pt>
                <c:pt idx="3291">
                  <c:v>7.5558842435221734E-65</c:v>
                </c:pt>
                <c:pt idx="3292">
                  <c:v>7.1898527391667365E-65</c:v>
                </c:pt>
                <c:pt idx="3293">
                  <c:v>6.8415529863657998E-65</c:v>
                </c:pt>
                <c:pt idx="3294">
                  <c:v>6.5101260016454029E-65</c:v>
                </c:pt>
                <c:pt idx="3295">
                  <c:v>6.1947544134730933E-65</c:v>
                </c:pt>
                <c:pt idx="3296">
                  <c:v>5.8946604464407109E-65</c:v>
                </c:pt>
                <c:pt idx="3297">
                  <c:v>5.6091040030998834E-65</c:v>
                </c:pt>
                <c:pt idx="3298">
                  <c:v>5.3373808387196273E-65</c:v>
                </c:pt>
                <c:pt idx="3299">
                  <c:v>5.0788208244646004E-65</c:v>
                </c:pt>
                <c:pt idx="3300">
                  <c:v>4.8327862947106178E-65</c:v>
                </c:pt>
                <c:pt idx="3301">
                  <c:v>4.598670474421573E-65</c:v>
                </c:pt>
                <c:pt idx="3302">
                  <c:v>4.3758959827092946E-65</c:v>
                </c:pt>
                <c:pt idx="3303">
                  <c:v>4.1639134088858293E-65</c:v>
                </c:pt>
                <c:pt idx="3304">
                  <c:v>3.9621999574963476E-65</c:v>
                </c:pt>
                <c:pt idx="3305">
                  <c:v>3.7702581589910563E-65</c:v>
                </c:pt>
                <c:pt idx="3306">
                  <c:v>3.5876146428563306E-65</c:v>
                </c:pt>
                <c:pt idx="3307">
                  <c:v>3.4138189701793544E-65</c:v>
                </c:pt>
                <c:pt idx="3308">
                  <c:v>3.2484425227671058E-65</c:v>
                </c:pt>
                <c:pt idx="3309">
                  <c:v>3.0910774460800192E-65</c:v>
                </c:pt>
                <c:pt idx="3310">
                  <c:v>2.9413356433733623E-65</c:v>
                </c:pt>
                <c:pt idx="3311">
                  <c:v>2.7988478185656654E-65</c:v>
                </c:pt>
                <c:pt idx="3312">
                  <c:v>2.6632625654737029E-65</c:v>
                </c:pt>
                <c:pt idx="3313">
                  <c:v>2.5342455011678794E-65</c:v>
                </c:pt>
                <c:pt idx="3314">
                  <c:v>2.4114784413106899E-65</c:v>
                </c:pt>
                <c:pt idx="3315">
                  <c:v>2.2946586154444591E-65</c:v>
                </c:pt>
                <c:pt idx="3316">
                  <c:v>2.1834979202930763E-65</c:v>
                </c:pt>
                <c:pt idx="3317">
                  <c:v>2.0777222092362212E-65</c:v>
                </c:pt>
                <c:pt idx="3318">
                  <c:v>1.9770706162037525E-65</c:v>
                </c:pt>
                <c:pt idx="3319">
                  <c:v>1.8812949123228453E-65</c:v>
                </c:pt>
                <c:pt idx="3320">
                  <c:v>1.7901588937312256E-65</c:v>
                </c:pt>
                <c:pt idx="3321">
                  <c:v>1.7034377990467125E-65</c:v>
                </c:pt>
                <c:pt idx="3322">
                  <c:v>1.6209177550564231E-65</c:v>
                </c:pt>
                <c:pt idx="3323">
                  <c:v>1.5423952492585879E-65</c:v>
                </c:pt>
                <c:pt idx="3324">
                  <c:v>1.4676766279561486E-65</c:v>
                </c:pt>
                <c:pt idx="3325">
                  <c:v>1.3965776186643277E-65</c:v>
                </c:pt>
                <c:pt idx="3326">
                  <c:v>1.3289228756543228E-65</c:v>
                </c:pt>
                <c:pt idx="3327">
                  <c:v>1.2645455475123344E-65</c:v>
                </c:pt>
                <c:pt idx="3328">
                  <c:v>1.2032868656474378E-65</c:v>
                </c:pt>
                <c:pt idx="3329">
                  <c:v>1.1449957527334635E-65</c:v>
                </c:pt>
                <c:pt idx="3330">
                  <c:v>1.0895284501192228E-65</c:v>
                </c:pt>
                <c:pt idx="3331">
                  <c:v>1.0367481632881893E-65</c:v>
                </c:pt>
                <c:pt idx="3332">
                  <c:v>9.8652472449325914E-66</c:v>
                </c:pt>
                <c:pt idx="3333">
                  <c:v>9.3873427173457905E-66</c:v>
                </c:pt>
                <c:pt idx="3334">
                  <c:v>8.9325894328872636E-66</c:v>
                </c:pt>
                <c:pt idx="3335">
                  <c:v>8.4998658703588504E-66</c:v>
                </c:pt>
                <c:pt idx="3336">
                  <c:v>8.0881048386815573E-66</c:v>
                </c:pt>
                <c:pt idx="3337">
                  <c:v>7.6962908449686163E-66</c:v>
                </c:pt>
                <c:pt idx="3338">
                  <c:v>7.3234575900976207E-66</c:v>
                </c:pt>
                <c:pt idx="3339">
                  <c:v>6.9686855856052498E-66</c:v>
                </c:pt>
                <c:pt idx="3340">
                  <c:v>6.6310998860273383E-66</c:v>
                </c:pt>
                <c:pt idx="3341">
                  <c:v>6.3098679310917342E-66</c:v>
                </c:pt>
                <c:pt idx="3342">
                  <c:v>6.0041974924423174E-66</c:v>
                </c:pt>
                <c:pt idx="3343">
                  <c:v>5.7133347198303668E-66</c:v>
                </c:pt>
                <c:pt idx="3344">
                  <c:v>5.4365622819547416E-66</c:v>
                </c:pt>
                <c:pt idx="3345">
                  <c:v>5.1731975973657799E-66</c:v>
                </c:pt>
                <c:pt idx="3346">
                  <c:v>4.9225911510699527E-66</c:v>
                </c:pt>
                <c:pt idx="3347">
                  <c:v>4.6841248926836302E-66</c:v>
                </c:pt>
                <c:pt idx="3348">
                  <c:v>4.4572107121854768E-66</c:v>
                </c:pt>
                <c:pt idx="3349">
                  <c:v>4.2412889895083291E-66</c:v>
                </c:pt>
                <c:pt idx="3350">
                  <c:v>4.035827214393546E-66</c:v>
                </c:pt>
                <c:pt idx="3351">
                  <c:v>3.8403186731040791E-66</c:v>
                </c:pt>
                <c:pt idx="3352">
                  <c:v>3.6542811987574222E-66</c:v>
                </c:pt>
                <c:pt idx="3353">
                  <c:v>3.4772559821964737E-66</c:v>
                </c:pt>
                <c:pt idx="3354">
                  <c:v>3.3088064404656689E-66</c:v>
                </c:pt>
                <c:pt idx="3355">
                  <c:v>3.1485171401017921E-66</c:v>
                </c:pt>
                <c:pt idx="3356">
                  <c:v>2.9959927725840705E-66</c:v>
                </c:pt>
                <c:pt idx="3357">
                  <c:v>2.8508571794167805E-66</c:v>
                </c:pt>
                <c:pt idx="3358">
                  <c:v>2.7127524244400162E-66</c:v>
                </c:pt>
                <c:pt idx="3359">
                  <c:v>2.5813379110807201E-66</c:v>
                </c:pt>
                <c:pt idx="3360">
                  <c:v>2.4562895423669405E-66</c:v>
                </c:pt>
                <c:pt idx="3361">
                  <c:v>2.3372989216337151E-66</c:v>
                </c:pt>
                <c:pt idx="3362">
                  <c:v>2.2240725919493515E-66</c:v>
                </c:pt>
                <c:pt idx="3363">
                  <c:v>2.1163313123863606E-66</c:v>
                </c:pt>
                <c:pt idx="3364">
                  <c:v>2.0138093693521728E-66</c:v>
                </c:pt>
                <c:pt idx="3365">
                  <c:v>1.9162539212812211E-66</c:v>
                </c:pt>
                <c:pt idx="3366">
                  <c:v>1.8234243750722638E-66</c:v>
                </c:pt>
                <c:pt idx="3367">
                  <c:v>1.7350917927331053E-66</c:v>
                </c:pt>
                <c:pt idx="3368">
                  <c:v>1.6510383267693624E-66</c:v>
                </c:pt>
                <c:pt idx="3369">
                  <c:v>1.571056682924834E-66</c:v>
                </c:pt>
                <c:pt idx="3370">
                  <c:v>1.4949496089484626E-66</c:v>
                </c:pt>
                <c:pt idx="3371">
                  <c:v>1.4225294081270823E-66</c:v>
                </c:pt>
                <c:pt idx="3372">
                  <c:v>1.3536174763842151E-66</c:v>
                </c:pt>
                <c:pt idx="3373">
                  <c:v>1.2880438618033006E-66</c:v>
                </c:pt>
                <c:pt idx="3374">
                  <c:v>1.2256468454890494E-66</c:v>
                </c:pt>
                <c:pt idx="3375">
                  <c:v>1.1662725427332244E-66</c:v>
                </c:pt>
                <c:pt idx="3376">
                  <c:v>1.1097745235012506E-66</c:v>
                </c:pt>
                <c:pt idx="3377">
                  <c:v>1.0560134513036773E-66</c:v>
                </c:pt>
                <c:pt idx="3378">
                  <c:v>1.0048567395618787E-66</c:v>
                </c:pt>
                <c:pt idx="3379">
                  <c:v>9.5617822462051148E-67</c:v>
                </c:pt>
                <c:pt idx="3380">
                  <c:v>9.0985785460031001E-67</c:v>
                </c:pt>
                <c:pt idx="3381">
                  <c:v>8.6578139332385758E-67</c:v>
                </c:pt>
                <c:pt idx="3382">
                  <c:v>8.2384013858415372E-67</c:v>
                </c:pt>
                <c:pt idx="3383">
                  <c:v>7.83930654061164E-67</c:v>
                </c:pt>
                <c:pt idx="3384">
                  <c:v>7.4595451422520072E-67</c:v>
                </c:pt>
                <c:pt idx="3385">
                  <c:v>7.0981806159800951E-67</c:v>
                </c:pt>
                <c:pt idx="3386">
                  <c:v>6.7543217577291547E-67</c:v>
                </c:pt>
                <c:pt idx="3387">
                  <c:v>6.4271205362438182E-67</c:v>
                </c:pt>
                <c:pt idx="3388">
                  <c:v>6.1157700016492834E-67</c:v>
                </c:pt>
                <c:pt idx="3389">
                  <c:v>5.8195022953361916E-67</c:v>
                </c:pt>
                <c:pt idx="3390">
                  <c:v>5.5375867562531214E-67</c:v>
                </c:pt>
                <c:pt idx="3391">
                  <c:v>5.2693281189364082E-67</c:v>
                </c:pt>
                <c:pt idx="3392">
                  <c:v>5.0140647988332376E-67</c:v>
                </c:pt>
                <c:pt idx="3393">
                  <c:v>4.7711672606892376E-67</c:v>
                </c:pt>
                <c:pt idx="3394">
                  <c:v>4.540036465976664E-67</c:v>
                </c:pt>
                <c:pt idx="3395">
                  <c:v>4.3201023955341901E-67</c:v>
                </c:pt>
                <c:pt idx="3396">
                  <c:v>4.110822643774813E-67</c:v>
                </c:pt>
                <c:pt idx="3397">
                  <c:v>3.9116810809948785E-67</c:v>
                </c:pt>
                <c:pt idx="3398">
                  <c:v>3.7221865804851901E-67</c:v>
                </c:pt>
                <c:pt idx="3399">
                  <c:v>3.5418718073049811E-67</c:v>
                </c:pt>
                <c:pt idx="3400">
                  <c:v>3.3702920657315943E-67</c:v>
                </c:pt>
                <c:pt idx="3401">
                  <c:v>3.2070242025434365E-67</c:v>
                </c:pt>
                <c:pt idx="3402">
                  <c:v>3.0516655634314545E-67</c:v>
                </c:pt>
                <c:pt idx="3403">
                  <c:v>2.9038329999654204E-67</c:v>
                </c:pt>
                <c:pt idx="3404">
                  <c:v>2.7631619246659874E-67</c:v>
                </c:pt>
                <c:pt idx="3405">
                  <c:v>2.6293054118521156E-67</c:v>
                </c:pt>
                <c:pt idx="3406">
                  <c:v>2.501933342046359E-67</c:v>
                </c:pt>
                <c:pt idx="3407">
                  <c:v>2.3807315878279323E-67</c:v>
                </c:pt>
                <c:pt idx="3408">
                  <c:v>2.265401239125693E-67</c:v>
                </c:pt>
                <c:pt idx="3409">
                  <c:v>2.1556578660404388E-67</c:v>
                </c:pt>
                <c:pt idx="3410">
                  <c:v>2.0512308173784806E-67</c:v>
                </c:pt>
                <c:pt idx="3411">
                  <c:v>1.9518625531665232E-67</c:v>
                </c:pt>
                <c:pt idx="3412">
                  <c:v>1.8573080095016841E-67</c:v>
                </c:pt>
                <c:pt idx="3413">
                  <c:v>1.767333994170237E-67</c:v>
                </c:pt>
                <c:pt idx="3414">
                  <c:v>1.6817186115445387E-67</c:v>
                </c:pt>
                <c:pt idx="3415">
                  <c:v>1.6002507153398131E-67</c:v>
                </c:pt>
                <c:pt idx="3416">
                  <c:v>1.5227293878811684E-67</c:v>
                </c:pt>
                <c:pt idx="3417">
                  <c:v>1.4489634445966054E-67</c:v>
                </c:pt>
                <c:pt idx="3418">
                  <c:v>1.3787709625139917E-67</c:v>
                </c:pt>
                <c:pt idx="3419">
                  <c:v>1.3119788315991674E-67</c:v>
                </c:pt>
                <c:pt idx="3420">
                  <c:v>1.2484223278286867E-67</c:v>
                </c:pt>
                <c:pt idx="3421">
                  <c:v>1.1879447069442992E-67</c:v>
                </c:pt>
                <c:pt idx="3422">
                  <c:v>1.1303968178872789E-67</c:v>
                </c:pt>
                <c:pt idx="3423">
                  <c:v>1.0756367349592475E-67</c:v>
                </c:pt>
                <c:pt idx="3424">
                  <c:v>1.0235294078023172E-67</c:v>
                </c:pt>
                <c:pt idx="3425">
                  <c:v>9.7394632833533063E-68</c:v>
                </c:pt>
                <c:pt idx="3426">
                  <c:v>9.2676521382478631E-68</c:v>
                </c:pt>
                <c:pt idx="3427">
                  <c:v>8.8186970530883731E-68</c:v>
                </c:pt>
                <c:pt idx="3428">
                  <c:v>8.3914908063060495E-68</c:v>
                </c:pt>
                <c:pt idx="3429">
                  <c:v>7.984979813730914E-68</c:v>
                </c:pt>
                <c:pt idx="3430">
                  <c:v>7.5981615302224719E-68</c:v>
                </c:pt>
                <c:pt idx="3431">
                  <c:v>7.2300819771738256E-68</c:v>
                </c:pt>
                <c:pt idx="3432">
                  <c:v>6.8798333897914931E-68</c:v>
                </c:pt>
                <c:pt idx="3433">
                  <c:v>6.5465519783486052E-68</c:v>
                </c:pt>
                <c:pt idx="3434">
                  <c:v>6.229415797890261E-68</c:v>
                </c:pt>
                <c:pt idx="3435">
                  <c:v>5.9276427211372477E-68</c:v>
                </c:pt>
                <c:pt idx="3436">
                  <c:v>5.6404885095888689E-68</c:v>
                </c:pt>
                <c:pt idx="3437">
                  <c:v>5.367244978067803E-68</c:v>
                </c:pt>
                <c:pt idx="3438">
                  <c:v>5.1072382481803516E-68</c:v>
                </c:pt>
                <c:pt idx="3439">
                  <c:v>4.8598270863847259E-68</c:v>
                </c:pt>
                <c:pt idx="3440">
                  <c:v>4.6244013225686967E-68</c:v>
                </c:pt>
                <c:pt idx="3441">
                  <c:v>4.4003803452364587E-68</c:v>
                </c:pt>
                <c:pt idx="3442">
                  <c:v>4.1872116695935162E-68</c:v>
                </c:pt>
                <c:pt idx="3443">
                  <c:v>3.9843695749981773E-68</c:v>
                </c:pt>
                <c:pt idx="3444">
                  <c:v>3.7913538084193096E-68</c:v>
                </c:pt>
                <c:pt idx="3445">
                  <c:v>3.6076883507028029E-68</c:v>
                </c:pt>
                <c:pt idx="3446">
                  <c:v>3.4329202426040777E-68</c:v>
                </c:pt>
                <c:pt idx="3447">
                  <c:v>3.2666184676913824E-68</c:v>
                </c:pt>
                <c:pt idx="3448">
                  <c:v>3.1083728893648721E-68</c:v>
                </c:pt>
                <c:pt idx="3449">
                  <c:v>2.9577932393699276E-68</c:v>
                </c:pt>
                <c:pt idx="3450">
                  <c:v>2.8145081553101637E-68</c:v>
                </c:pt>
                <c:pt idx="3451">
                  <c:v>2.6781642647864254E-68</c:v>
                </c:pt>
                <c:pt idx="3452">
                  <c:v>2.5484253139030558E-68</c:v>
                </c:pt>
                <c:pt idx="3453">
                  <c:v>2.4249713379921456E-68</c:v>
                </c:pt>
                <c:pt idx="3454">
                  <c:v>2.307497872510583E-68</c:v>
                </c:pt>
                <c:pt idx="3455">
                  <c:v>2.1957152021638092E-68</c:v>
                </c:pt>
                <c:pt idx="3456">
                  <c:v>2.0893476464044484E-68</c:v>
                </c:pt>
                <c:pt idx="3457">
                  <c:v>1.9881328795436985E-68</c:v>
                </c:pt>
                <c:pt idx="3458">
                  <c:v>1.8918212837987295E-68</c:v>
                </c:pt>
                <c:pt idx="3459">
                  <c:v>1.8001753336805614E-68</c:v>
                </c:pt>
                <c:pt idx="3460">
                  <c:v>1.7129690102041854E-68</c:v>
                </c:pt>
                <c:pt idx="3461">
                  <c:v>1.6299872434762443E-68</c:v>
                </c:pt>
                <c:pt idx="3462">
                  <c:v>1.5510253822855724E-68</c:v>
                </c:pt>
                <c:pt idx="3463">
                  <c:v>1.4758886893884864E-68</c:v>
                </c:pt>
                <c:pt idx="3464">
                  <c:v>1.4043918612440918E-68</c:v>
                </c:pt>
                <c:pt idx="3465">
                  <c:v>1.3363585710151664E-68</c:v>
                </c:pt>
                <c:pt idx="3466">
                  <c:v>1.271621033707561E-68</c:v>
                </c:pt>
                <c:pt idx="3467">
                  <c:v>1.2100195923756563E-68</c:v>
                </c:pt>
                <c:pt idx="3468">
                  <c:v>1.1514023243733668E-68</c:v>
                </c:pt>
                <c:pt idx="3469">
                  <c:v>1.0956246666796232E-68</c:v>
                </c:pt>
                <c:pt idx="3470">
                  <c:v>1.0425490593742992E-68</c:v>
                </c:pt>
                <c:pt idx="3471">
                  <c:v>9.9204460638532173E-69</c:v>
                </c:pt>
                <c:pt idx="3472">
                  <c:v>9.4398675267028796E-69</c:v>
                </c:pt>
                <c:pt idx="3473">
                  <c:v>8.982569770364514E-69</c:v>
                </c:pt>
                <c:pt idx="3474">
                  <c:v>8.5474249984150236E-69</c:v>
                </c:pt>
                <c:pt idx="3475">
                  <c:v>8.1333600485426954E-69</c:v>
                </c:pt>
                <c:pt idx="3476">
                  <c:v>7.7393537458938952E-69</c:v>
                </c:pt>
                <c:pt idx="3477">
                  <c:v>7.3644343846322284E-69</c:v>
                </c:pt>
                <c:pt idx="3478">
                  <c:v>7.0076773314991217E-69</c:v>
                </c:pt>
                <c:pt idx="3479">
                  <c:v>6.6682027454657028E-69</c:v>
                </c:pt>
                <c:pt idx="3480">
                  <c:v>6.3451734078521199E-69</c:v>
                </c:pt>
                <c:pt idx="3481">
                  <c:v>6.0377926575629146E-69</c:v>
                </c:pt>
                <c:pt idx="3482">
                  <c:v>5.7453024263462743E-69</c:v>
                </c:pt>
                <c:pt idx="3483">
                  <c:v>5.4669813692316958E-69</c:v>
                </c:pt>
                <c:pt idx="3484">
                  <c:v>5.2021430855353034E-69</c:v>
                </c:pt>
                <c:pt idx="3485">
                  <c:v>4.9501344260454235E-69</c:v>
                </c:pt>
                <c:pt idx="3486">
                  <c:v>4.7103338822135824E-69</c:v>
                </c:pt>
                <c:pt idx="3487">
                  <c:v>4.4821500533783059E-69</c:v>
                </c:pt>
                <c:pt idx="3488">
                  <c:v>4.2650201882415555E-69</c:v>
                </c:pt>
                <c:pt idx="3489">
                  <c:v>4.05840879700078E-69</c:v>
                </c:pt>
                <c:pt idx="3490">
                  <c:v>3.8618063307137802E-69</c:v>
                </c:pt>
                <c:pt idx="3491">
                  <c:v>3.6747279246394182E-69</c:v>
                </c:pt>
                <c:pt idx="3492">
                  <c:v>3.4967122024549685E-69</c:v>
                </c:pt>
                <c:pt idx="3493">
                  <c:v>3.3273201384010627E-69</c:v>
                </c:pt>
                <c:pt idx="3494">
                  <c:v>3.1661339745480073E-69</c:v>
                </c:pt>
                <c:pt idx="3495">
                  <c:v>3.0127561905132366E-69</c:v>
                </c:pt>
                <c:pt idx="3496">
                  <c:v>2.866808523088985E-69</c:v>
                </c:pt>
                <c:pt idx="3497">
                  <c:v>2.7279310333623691E-69</c:v>
                </c:pt>
                <c:pt idx="3498">
                  <c:v>2.5957812190271963E-69</c:v>
                </c:pt>
                <c:pt idx="3499">
                  <c:v>2.4700331696982651E-69</c:v>
                </c:pt>
                <c:pt idx="3500">
                  <c:v>2.3503767631449753E-69</c:v>
                </c:pt>
                <c:pt idx="3501">
                  <c:v>2.2365169004619832E-69</c:v>
                </c:pt>
                <c:pt idx="3502">
                  <c:v>2.1281727782906708E-69</c:v>
                </c:pt>
                <c:pt idx="3503">
                  <c:v>2.0250771962965633E-69</c:v>
                </c:pt>
                <c:pt idx="3504">
                  <c:v>1.9269758981947818E-69</c:v>
                </c:pt>
                <c:pt idx="3505">
                  <c:v>1.8336269446983586E-69</c:v>
                </c:pt>
                <c:pt idx="3506">
                  <c:v>1.7448001168429676E-69</c:v>
                </c:pt>
                <c:pt idx="3507">
                  <c:v>1.6602763482165353E-69</c:v>
                </c:pt>
                <c:pt idx="3508">
                  <c:v>1.5798471846934892E-69</c:v>
                </c:pt>
                <c:pt idx="3509">
                  <c:v>1.5033142703412308E-69</c:v>
                </c:pt>
                <c:pt idx="3510">
                  <c:v>1.4304888582309607E-69</c:v>
                </c:pt>
                <c:pt idx="3511">
                  <c:v>1.3611913449464146E-69</c:v>
                </c:pt>
                <c:pt idx="3512">
                  <c:v>1.2952508276425014E-69</c:v>
                </c:pt>
                <c:pt idx="3513">
                  <c:v>1.232504682561458E-69</c:v>
                </c:pt>
                <c:pt idx="3514">
                  <c:v>1.1727981639670449E-69</c:v>
                </c:pt>
                <c:pt idx="3515">
                  <c:v>1.115984022507667E-69</c:v>
                </c:pt>
                <c:pt idx="3516">
                  <c:v>1.0619221420672251E-69</c:v>
                </c:pt>
                <c:pt idx="3517">
                  <c:v>1.0104791942080842E-69</c:v>
                </c:pt>
                <c:pt idx="3518">
                  <c:v>9.6152830935394541E-70</c:v>
                </c:pt>
                <c:pt idx="3519">
                  <c:v>9.1494876390168421E-70</c:v>
                </c:pt>
                <c:pt idx="3520">
                  <c:v>8.7062568249050465E-70</c:v>
                </c:pt>
                <c:pt idx="3521">
                  <c:v>8.2844975469414016E-70</c:v>
                </c:pt>
                <c:pt idx="3522">
                  <c:v>7.8831696543740131E-70</c:v>
                </c:pt>
                <c:pt idx="3523">
                  <c:v>7.5012833847221916E-70</c:v>
                </c:pt>
                <c:pt idx="3524">
                  <c:v>7.1378969228054042E-70</c:v>
                </c:pt>
                <c:pt idx="3525">
                  <c:v>6.792114078020767E-70</c:v>
                </c:pt>
                <c:pt idx="3526">
                  <c:v>6.4630820741407316E-70</c:v>
                </c:pt>
                <c:pt idx="3527">
                  <c:v>6.1499894461801387E-70</c:v>
                </c:pt>
                <c:pt idx="3528">
                  <c:v>5.8520640391458402E-70</c:v>
                </c:pt>
                <c:pt idx="3529">
                  <c:v>5.5685711037333732E-70</c:v>
                </c:pt>
                <c:pt idx="3530">
                  <c:v>5.2988114842742469E-70</c:v>
                </c:pt>
                <c:pt idx="3531">
                  <c:v>5.0421198944649432E-70</c:v>
                </c:pt>
                <c:pt idx="3532">
                  <c:v>4.7978632766251799E-70</c:v>
                </c:pt>
                <c:pt idx="3533">
                  <c:v>4.5654392404390213E-70</c:v>
                </c:pt>
                <c:pt idx="3534">
                  <c:v>4.3442745773284256E-70</c:v>
                </c:pt>
                <c:pt idx="3535">
                  <c:v>4.1338238467953489E-70</c:v>
                </c:pt>
                <c:pt idx="3536">
                  <c:v>3.9335680312460167E-70</c:v>
                </c:pt>
                <c:pt idx="3537">
                  <c:v>3.7430132559798631E-70</c:v>
                </c:pt>
                <c:pt idx="3538">
                  <c:v>3.5616895711863546E-70</c:v>
                </c:pt>
                <c:pt idx="3539">
                  <c:v>3.389149792945827E-70</c:v>
                </c:pt>
                <c:pt idx="3540">
                  <c:v>3.2249684003760004E-70</c:v>
                </c:pt>
                <c:pt idx="3541">
                  <c:v>3.0687404862042877E-70</c:v>
                </c:pt>
                <c:pt idx="3542">
                  <c:v>2.9200807581777788E-70</c:v>
                </c:pt>
                <c:pt idx="3543">
                  <c:v>2.7786225888481571E-70</c:v>
                </c:pt>
                <c:pt idx="3544">
                  <c:v>2.6440171113881178E-70</c:v>
                </c:pt>
                <c:pt idx="3545">
                  <c:v>2.515932359209361E-70</c:v>
                </c:pt>
                <c:pt idx="3546">
                  <c:v>2.3940524472602806E-70</c:v>
                </c:pt>
                <c:pt idx="3547">
                  <c:v>2.2780767929842416E-70</c:v>
                </c:pt>
                <c:pt idx="3548">
                  <c:v>2.167719375017164E-70</c:v>
                </c:pt>
                <c:pt idx="3549">
                  <c:v>2.062708027796194E-70</c:v>
                </c:pt>
                <c:pt idx="3550">
                  <c:v>1.9627837703398188E-70</c:v>
                </c:pt>
                <c:pt idx="3551">
                  <c:v>1.8677001675440429E-70</c:v>
                </c:pt>
                <c:pt idx="3552">
                  <c:v>1.7772227224194504E-70</c:v>
                </c:pt>
                <c:pt idx="3553">
                  <c:v>1.6911282977702689E-70</c:v>
                </c:pt>
                <c:pt idx="3554">
                  <c:v>1.6092045658891737E-70</c:v>
                </c:pt>
                <c:pt idx="3555">
                  <c:v>1.5312494849106593E-70</c:v>
                </c:pt>
                <c:pt idx="3556">
                  <c:v>1.4570708005315471E-70</c:v>
                </c:pt>
                <c:pt idx="3557">
                  <c:v>1.3864855718697682E-70</c:v>
                </c:pt>
                <c:pt idx="3558">
                  <c:v>1.3193197202920803E-70</c:v>
                </c:pt>
                <c:pt idx="3559">
                  <c:v>1.2554076000980319E-70</c:v>
                </c:pt>
                <c:pt idx="3560">
                  <c:v>1.1945915900013859E-70</c:v>
                </c:pt>
                <c:pt idx="3561">
                  <c:v>1.1367217044015063E-70</c:v>
                </c:pt>
                <c:pt idx="3562">
                  <c:v>1.0816552234860168E-70</c:v>
                </c:pt>
                <c:pt idx="3563">
                  <c:v>1.0292563412524867E-70</c:v>
                </c:pt>
                <c:pt idx="3564">
                  <c:v>9.7939583058108395E-71</c:v>
                </c:pt>
                <c:pt idx="3565">
                  <c:v>9.3195072453219508E-71</c:v>
                </c:pt>
                <c:pt idx="3566">
                  <c:v>8.8680401308302072E-71</c:v>
                </c:pt>
                <c:pt idx="3567">
                  <c:v>8.4384435455523115E-71</c:v>
                </c:pt>
                <c:pt idx="3568">
                  <c:v>8.0296580102200328E-71</c:v>
                </c:pt>
                <c:pt idx="3569">
                  <c:v>7.6406753701722726E-71</c:v>
                </c:pt>
                <c:pt idx="3570">
                  <c:v>7.270536309024876E-71</c:v>
                </c:pt>
                <c:pt idx="3571">
                  <c:v>6.9183279827863213E-71</c:v>
                </c:pt>
                <c:pt idx="3572">
                  <c:v>6.5831817685845076E-71</c:v>
                </c:pt>
                <c:pt idx="3573">
                  <c:v>6.2642711224525036E-71</c:v>
                </c:pt>
                <c:pt idx="3574">
                  <c:v>5.9608095408901093E-71</c:v>
                </c:pt>
                <c:pt idx="3575">
                  <c:v>5.6720486211739567E-71</c:v>
                </c:pt>
                <c:pt idx="3576">
                  <c:v>5.3972762156324848E-71</c:v>
                </c:pt>
                <c:pt idx="3577">
                  <c:v>5.1358146753338124E-71</c:v>
                </c:pt>
                <c:pt idx="3578">
                  <c:v>4.8870191788550488E-71</c:v>
                </c:pt>
                <c:pt idx="3579">
                  <c:v>4.6502761420114433E-71</c:v>
                </c:pt>
                <c:pt idx="3580">
                  <c:v>4.4250017046233991E-71</c:v>
                </c:pt>
                <c:pt idx="3581">
                  <c:v>4.2106402905893934E-71</c:v>
                </c:pt>
                <c:pt idx="3582">
                  <c:v>4.0066632377136316E-71</c:v>
                </c:pt>
                <c:pt idx="3583">
                  <c:v>3.8125674939092891E-71</c:v>
                </c:pt>
                <c:pt idx="3584">
                  <c:v>3.6278743765618825E-71</c:v>
                </c:pt>
                <c:pt idx="3585">
                  <c:v>3.4521283919931083E-71</c:v>
                </c:pt>
                <c:pt idx="3586">
                  <c:v>3.2848961121136678E-71</c:v>
                </c:pt>
                <c:pt idx="3587">
                  <c:v>3.1257651054946715E-71</c:v>
                </c:pt>
                <c:pt idx="3588">
                  <c:v>2.9743429202214079E-71</c:v>
                </c:pt>
                <c:pt idx="3589">
                  <c:v>2.8302561160209652E-71</c:v>
                </c:pt>
                <c:pt idx="3590">
                  <c:v>2.6931493432767311E-71</c:v>
                </c:pt>
                <c:pt idx="3591">
                  <c:v>2.5626844666584095E-71</c:v>
                </c:pt>
                <c:pt idx="3592">
                  <c:v>2.4385397312062379E-71</c:v>
                </c:pt>
                <c:pt idx="3593">
                  <c:v>2.3204089688127888E-71</c:v>
                </c:pt>
                <c:pt idx="3594">
                  <c:v>2.208000843145359E-71</c:v>
                </c:pt>
                <c:pt idx="3595">
                  <c:v>2.101038131146766E-71</c:v>
                </c:pt>
                <c:pt idx="3596">
                  <c:v>1.9992570393425727E-71</c:v>
                </c:pt>
                <c:pt idx="3597">
                  <c:v>1.9024065532686046E-71</c:v>
                </c:pt>
                <c:pt idx="3598">
                  <c:v>1.8102478184143039E-71</c:v>
                </c:pt>
                <c:pt idx="3599">
                  <c:v>1.7225535511551931E-71</c:v>
                </c:pt>
                <c:pt idx="3600">
                  <c:v>1.6391074782216795E-71</c:v>
                </c:pt>
                <c:pt idx="3601">
                  <c:v>1.5597038033218036E-71</c:v>
                </c:pt>
                <c:pt idx="3602">
                  <c:v>1.4841466996025106E-71</c:v>
                </c:pt>
                <c:pt idx="3603">
                  <c:v>1.4122498266977411E-71</c:v>
                </c:pt>
                <c:pt idx="3604">
                  <c:v>1.3438358711722772E-71</c:v>
                </c:pt>
                <c:pt idx="3605">
                  <c:v>1.2787361092279761E-71</c:v>
                </c:pt>
                <c:pt idx="3606">
                  <c:v>1.2167899905939312E-71</c:v>
                </c:pt>
                <c:pt idx="3607">
                  <c:v>1.1578447425743401E-71</c:v>
                </c:pt>
                <c:pt idx="3608">
                  <c:v>1.1017549932775772E-71</c:v>
                </c:pt>
                <c:pt idx="3609">
                  <c:v>1.04838241309727E-71</c:v>
                </c:pt>
                <c:pt idx="3610">
                  <c:v>9.9759537356119359E-72</c:v>
                </c:pt>
                <c:pt idx="3611">
                  <c:v>9.4926862270662877E-72</c:v>
                </c:pt>
                <c:pt idx="3612">
                  <c:v>9.0328297618158988E-72</c:v>
                </c:pt>
                <c:pt idx="3613">
                  <c:v>8.5952502331010948E-72</c:v>
                </c:pt>
                <c:pt idx="3614">
                  <c:v>8.178868473966726E-72</c:v>
                </c:pt>
                <c:pt idx="3615">
                  <c:v>7.7826575958000983E-72</c:v>
                </c:pt>
                <c:pt idx="3616">
                  <c:v>7.4056404557987493E-72</c:v>
                </c:pt>
                <c:pt idx="3617">
                  <c:v>7.0468872471222876E-72</c:v>
                </c:pt>
                <c:pt idx="3618">
                  <c:v>6.7055132057850757E-72</c:v>
                </c:pt>
                <c:pt idx="3619">
                  <c:v>6.3806764286344727E-72</c:v>
                </c:pt>
                <c:pt idx="3620">
                  <c:v>6.0715757970332596E-72</c:v>
                </c:pt>
                <c:pt idx="3621">
                  <c:v>5.7774490011256262E-72</c:v>
                </c:pt>
                <c:pt idx="3622">
                  <c:v>5.4975706598141063E-72</c:v>
                </c:pt>
                <c:pt idx="3623">
                  <c:v>5.2312505318109215E-72</c:v>
                </c:pt>
                <c:pt idx="3624">
                  <c:v>4.9778318133517906E-72</c:v>
                </c:pt>
                <c:pt idx="3625">
                  <c:v>4.7366895183739935E-72</c:v>
                </c:pt>
                <c:pt idx="3626">
                  <c:v>4.5072289371638621E-72</c:v>
                </c:pt>
                <c:pt idx="3627">
                  <c:v>4.2888841696723734E-72</c:v>
                </c:pt>
                <c:pt idx="3628">
                  <c:v>4.0811167298816853E-72</c:v>
                </c:pt>
                <c:pt idx="3629">
                  <c:v>3.8834142177806799E-72</c:v>
                </c:pt>
                <c:pt idx="3630">
                  <c:v>3.6952890556743118E-72</c:v>
                </c:pt>
                <c:pt idx="3631">
                  <c:v>3.5162772857102258E-72</c:v>
                </c:pt>
                <c:pt idx="3632">
                  <c:v>3.3459374256570756E-72</c:v>
                </c:pt>
                <c:pt idx="3633">
                  <c:v>3.1838493801126518E-72</c:v>
                </c:pt>
                <c:pt idx="3634">
                  <c:v>3.0296134044566096E-72</c:v>
                </c:pt>
                <c:pt idx="3635">
                  <c:v>2.8828491189926856E-72</c:v>
                </c:pt>
                <c:pt idx="3636">
                  <c:v>2.7431945708490584E-72</c:v>
                </c:pt>
                <c:pt idx="3637">
                  <c:v>2.6103053413232908E-72</c:v>
                </c:pt>
                <c:pt idx="3638">
                  <c:v>2.483853696470376E-72</c:v>
                </c:pt>
                <c:pt idx="3639">
                  <c:v>2.3635277788390519E-72</c:v>
                </c:pt>
                <c:pt idx="3640">
                  <c:v>2.2490308383630228E-72</c:v>
                </c:pt>
                <c:pt idx="3641">
                  <c:v>2.1400805005103024E-72</c:v>
                </c:pt>
                <c:pt idx="3642">
                  <c:v>2.0364080698857735E-72</c:v>
                </c:pt>
                <c:pt idx="3643">
                  <c:v>1.937757867569495E-72</c:v>
                </c:pt>
                <c:pt idx="3644">
                  <c:v>1.8438866005564873E-72</c:v>
                </c:pt>
                <c:pt idx="3645">
                  <c:v>1.7545627617428964E-72</c:v>
                </c:pt>
                <c:pt idx="3646">
                  <c:v>1.6695660589787723E-72</c:v>
                </c:pt>
                <c:pt idx="3647">
                  <c:v>1.5886868717793787E-72</c:v>
                </c:pt>
                <c:pt idx="3648">
                  <c:v>1.5117257343551679E-72</c:v>
                </c:pt>
                <c:pt idx="3649">
                  <c:v>1.4384928436854572E-72</c:v>
                </c:pt>
                <c:pt idx="3650">
                  <c:v>1.3688075914226094E-72</c:v>
                </c:pt>
                <c:pt idx="3651">
                  <c:v>1.3024981184722921E-72</c:v>
                </c:pt>
                <c:pt idx="3652">
                  <c:v>1.2394008911513106E-72</c:v>
                </c:pt>
                <c:pt idx="3653">
                  <c:v>1.1793602978777283E-72</c:v>
                </c:pt>
                <c:pt idx="3654">
                  <c:v>1.1222282653986239E-72</c:v>
                </c:pt>
                <c:pt idx="3655">
                  <c:v>1.0678638936090197E-72</c:v>
                </c:pt>
                <c:pt idx="3656">
                  <c:v>1.0161331080613629E-72</c:v>
                </c:pt>
                <c:pt idx="3657">
                  <c:v>9.6690832930857343E-73</c:v>
                </c:pt>
                <c:pt idx="3658">
                  <c:v>9.2006815826518519E-73</c:v>
                </c:pt>
                <c:pt idx="3659">
                  <c:v>8.7549707681061338E-73</c:v>
                </c:pt>
                <c:pt idx="3660">
                  <c:v>8.330851628961681E-73</c:v>
                </c:pt>
                <c:pt idx="3661">
                  <c:v>7.9272781945320752E-73</c:v>
                </c:pt>
                <c:pt idx="3662">
                  <c:v>7.5432551643385846E-73</c:v>
                </c:pt>
                <c:pt idx="3663">
                  <c:v>7.1778354534811946E-73</c:v>
                </c:pt>
                <c:pt idx="3664">
                  <c:v>6.8301178569198169E-73</c:v>
                </c:pt>
                <c:pt idx="3665">
                  <c:v>6.4992448269052764E-73</c:v>
                </c:pt>
                <c:pt idx="3666">
                  <c:v>6.1844003580787528E-73</c:v>
                </c:pt>
                <c:pt idx="3667">
                  <c:v>5.8848079750238395E-73</c:v>
                </c:pt>
                <c:pt idx="3668">
                  <c:v>5.5997288173081096E-73</c:v>
                </c:pt>
                <c:pt idx="3669">
                  <c:v>5.3284598172914639E-73</c:v>
                </c:pt>
                <c:pt idx="3670">
                  <c:v>5.07033196620735E-73</c:v>
                </c:pt>
                <c:pt idx="3671">
                  <c:v>4.8247086642406149E-73</c:v>
                </c:pt>
                <c:pt idx="3672">
                  <c:v>4.5909841505329395E-73</c:v>
                </c:pt>
                <c:pt idx="3673">
                  <c:v>4.3685820092438872E-73</c:v>
                </c:pt>
                <c:pt idx="3674">
                  <c:v>4.1569537479831973E-73</c:v>
                </c:pt>
                <c:pt idx="3675">
                  <c:v>3.9555774451084221E-73</c:v>
                </c:pt>
                <c:pt idx="3676">
                  <c:v>3.7639564625518453E-73</c:v>
                </c:pt>
                <c:pt idx="3677">
                  <c:v>3.5816182210022364E-73</c:v>
                </c:pt>
                <c:pt idx="3678">
                  <c:v>3.4081130344207675E-73</c:v>
                </c:pt>
                <c:pt idx="3679">
                  <c:v>3.2430130010167491E-73</c:v>
                </c:pt>
                <c:pt idx="3680">
                  <c:v>3.0859109479480984E-73</c:v>
                </c:pt>
                <c:pt idx="3681">
                  <c:v>2.9364194271439331E-73</c:v>
                </c:pt>
                <c:pt idx="3682">
                  <c:v>2.7941697597727715E-73</c:v>
                </c:pt>
                <c:pt idx="3683">
                  <c:v>2.6588111269997868E-73</c:v>
                </c:pt>
                <c:pt idx="3684">
                  <c:v>2.5300097047907233E-73</c:v>
                </c:pt>
                <c:pt idx="3685">
                  <c:v>2.4074478406287176E-73</c:v>
                </c:pt>
                <c:pt idx="3686">
                  <c:v>2.2908232701136182E-73</c:v>
                </c:pt>
                <c:pt idx="3687">
                  <c:v>2.179848371511776E-73</c:v>
                </c:pt>
                <c:pt idx="3688">
                  <c:v>2.0742494564178533E-73</c:v>
                </c:pt>
                <c:pt idx="3689">
                  <c:v>1.9737660947792749E-73</c:v>
                </c:pt>
                <c:pt idx="3690">
                  <c:v>1.8781504726186791E-73</c:v>
                </c:pt>
                <c:pt idx="3691">
                  <c:v>1.7871667808703746E-73</c:v>
                </c:pt>
                <c:pt idx="3692">
                  <c:v>1.7005906338235384E-73</c:v>
                </c:pt>
                <c:pt idx="3693">
                  <c:v>1.6182085157379081E-73</c:v>
                </c:pt>
                <c:pt idx="3694">
                  <c:v>1.5398172542672033E-73</c:v>
                </c:pt>
                <c:pt idx="3695">
                  <c:v>1.4652235193916207E-73</c:v>
                </c:pt>
                <c:pt idx="3696">
                  <c:v>1.3942433466236644E-73</c:v>
                </c:pt>
                <c:pt idx="3697">
                  <c:v>1.3267016833114264E-73</c:v>
                </c:pt>
                <c:pt idx="3698">
                  <c:v>1.2624319569204086E-73</c:v>
                </c:pt>
                <c:pt idx="3699">
                  <c:v>1.2012756642291704E-73</c:v>
                </c:pt>
                <c:pt idx="3700">
                  <c:v>1.1430819804256698E-73</c:v>
                </c:pt>
                <c:pt idx="3701">
                  <c:v>1.0877073871402436E-73</c:v>
                </c:pt>
                <c:pt idx="3702">
                  <c:v>1.0350153184978745E-73</c:v>
                </c:pt>
                <c:pt idx="3703">
                  <c:v>9.8487582431683362E-74</c:v>
                </c:pt>
                <c:pt idx="3704">
                  <c:v>9.3716524962307053E-74</c:v>
                </c:pt>
                <c:pt idx="3705">
                  <c:v>8.9176592968996529E-74</c:v>
                </c:pt>
                <c:pt idx="3706">
                  <c:v>8.4856589985134179E-74</c:v>
                </c:pt>
                <c:pt idx="3707">
                  <c:v>8.0745861937207841E-74</c:v>
                </c:pt>
                <c:pt idx="3708">
                  <c:v>7.6834270869532168E-74</c:v>
                </c:pt>
                <c:pt idx="3709">
                  <c:v>7.3112169941829483E-74</c:v>
                </c:pt>
                <c:pt idx="3710">
                  <c:v>6.9570379638008811E-74</c:v>
                </c:pt>
                <c:pt idx="3711">
                  <c:v>6.6200165127468774E-74</c:v>
                </c:pt>
                <c:pt idx="3712">
                  <c:v>6.2993214723092234E-74</c:v>
                </c:pt>
                <c:pt idx="3713">
                  <c:v>5.9941619382805454E-74</c:v>
                </c:pt>
                <c:pt idx="3714">
                  <c:v>5.7037853204148151E-74</c:v>
                </c:pt>
                <c:pt idx="3715">
                  <c:v>5.427475486374969E-74</c:v>
                </c:pt>
                <c:pt idx="3716">
                  <c:v>5.1645509955937257E-74</c:v>
                </c:pt>
                <c:pt idx="3717">
                  <c:v>4.9143634186918938E-74</c:v>
                </c:pt>
                <c:pt idx="3718">
                  <c:v>4.6762957383095098E-74</c:v>
                </c:pt>
                <c:pt idx="3719">
                  <c:v>4.4497608274058921E-74</c:v>
                </c:pt>
                <c:pt idx="3720">
                  <c:v>4.2342000012757614E-74</c:v>
                </c:pt>
                <c:pt idx="3721">
                  <c:v>4.0290816397104049E-74</c:v>
                </c:pt>
                <c:pt idx="3722">
                  <c:v>3.833899875905801E-74</c:v>
                </c:pt>
                <c:pt idx="3723">
                  <c:v>3.6481733488842901E-74</c:v>
                </c:pt>
                <c:pt idx="3724">
                  <c:v>3.4714440163529781E-74</c:v>
                </c:pt>
                <c:pt idx="3725">
                  <c:v>3.3032760250711206E-74</c:v>
                </c:pt>
                <c:pt idx="3726">
                  <c:v>3.1432546359405734E-74</c:v>
                </c:pt>
                <c:pt idx="3727">
                  <c:v>2.990985201168342E-74</c:v>
                </c:pt>
                <c:pt idx="3728">
                  <c:v>2.8460921909786886E-74</c:v>
                </c:pt>
                <c:pt idx="3729">
                  <c:v>2.7082182674744589E-74</c:v>
                </c:pt>
                <c:pt idx="3730">
                  <c:v>2.5770234033635624E-74</c:v>
                </c:pt>
                <c:pt idx="3731">
                  <c:v>2.4521840433772016E-74</c:v>
                </c:pt>
                <c:pt idx="3732">
                  <c:v>2.3333923063117129E-74</c:v>
                </c:pt>
                <c:pt idx="3733">
                  <c:v>2.2203552257260865E-74</c:v>
                </c:pt>
                <c:pt idx="3734">
                  <c:v>2.1127940274225601E-74</c:v>
                </c:pt>
                <c:pt idx="3735">
                  <c:v>2.0104434419283907E-74</c:v>
                </c:pt>
                <c:pt idx="3736">
                  <c:v>1.9130510502832348E-74</c:v>
                </c:pt>
                <c:pt idx="3737">
                  <c:v>1.8203766615187099E-74</c:v>
                </c:pt>
                <c:pt idx="3738">
                  <c:v>1.732191720294859E-74</c:v>
                </c:pt>
                <c:pt idx="3739">
                  <c:v>1.6482787432326266E-74</c:v>
                </c:pt>
                <c:pt idx="3740">
                  <c:v>1.568430782552211E-74</c:v>
                </c:pt>
                <c:pt idx="3741">
                  <c:v>1.4924509156945171E-74</c:v>
                </c:pt>
                <c:pt idx="3742">
                  <c:v>1.4201517596669938E-74</c:v>
                </c:pt>
                <c:pt idx="3743">
                  <c:v>1.3513550089161358E-74</c:v>
                </c:pt>
                <c:pt idx="3744">
                  <c:v>1.2858909955869357E-74</c:v>
                </c:pt>
                <c:pt idx="3745">
                  <c:v>1.2235982710847943E-74</c:v>
                </c:pt>
                <c:pt idx="3746">
                  <c:v>1.1643232079079262E-74</c:v>
                </c:pt>
                <c:pt idx="3747">
                  <c:v>1.1079196207682926E-74</c:v>
                </c:pt>
                <c:pt idx="3748">
                  <c:v>1.0542484060666649E-74</c:v>
                </c:pt>
                <c:pt idx="3749">
                  <c:v>1.0031771988326824E-74</c:v>
                </c:pt>
                <c:pt idx="3750">
                  <c:v>9.5458004628384524E-75</c:v>
                </c:pt>
                <c:pt idx="3751">
                  <c:v>9.0833709719836754E-75</c:v>
                </c:pt>
                <c:pt idx="3752">
                  <c:v>8.6433430633581407E-75</c:v>
                </c:pt>
                <c:pt idx="3753">
                  <c:v>8.2246315317656006E-75</c:v>
                </c:pt>
                <c:pt idx="3754">
                  <c:v>7.8262037428642182E-75</c:v>
                </c:pt>
                <c:pt idx="3755">
                  <c:v>7.4470770864641187E-75</c:v>
                </c:pt>
                <c:pt idx="3756">
                  <c:v>7.0863165531954521E-75</c:v>
                </c:pt>
                <c:pt idx="3757">
                  <c:v>6.7430324285705013E-75</c:v>
                </c:pt>
                <c:pt idx="3758">
                  <c:v>6.4163780987528935E-75</c:v>
                </c:pt>
                <c:pt idx="3759">
                  <c:v>6.1055479626224594E-75</c:v>
                </c:pt>
                <c:pt idx="3760">
                  <c:v>5.8097754449864272E-75</c:v>
                </c:pt>
                <c:pt idx="3761">
                  <c:v>5.5283311060371092E-75</c:v>
                </c:pt>
                <c:pt idx="3762">
                  <c:v>5.2605208423935724E-75</c:v>
                </c:pt>
                <c:pt idx="3763">
                  <c:v>5.0056841752906794E-75</c:v>
                </c:pt>
                <c:pt idx="3764">
                  <c:v>4.7631926216938028E-75</c:v>
                </c:pt>
                <c:pt idx="3765">
                  <c:v>4.5324481443220074E-75</c:v>
                </c:pt>
                <c:pt idx="3766">
                  <c:v>4.3128816767571409E-75</c:v>
                </c:pt>
                <c:pt idx="3767">
                  <c:v>4.1039517200014072E-75</c:v>
                </c:pt>
                <c:pt idx="3768">
                  <c:v>3.9051430070222412E-75</c:v>
                </c:pt>
                <c:pt idx="3769">
                  <c:v>3.7159652319909564E-75</c:v>
                </c:pt>
                <c:pt idx="3770">
                  <c:v>3.5359518410811834E-75</c:v>
                </c:pt>
                <c:pt idx="3771">
                  <c:v>3.364658881844952E-75</c:v>
                </c:pt>
                <c:pt idx="3772">
                  <c:v>3.2016639083287221E-75</c:v>
                </c:pt>
                <c:pt idx="3773">
                  <c:v>3.0465649392291393E-75</c:v>
                </c:pt>
                <c:pt idx="3774">
                  <c:v>2.8989794665190978E-75</c:v>
                </c:pt>
                <c:pt idx="3775">
                  <c:v>2.7585435120991725E-75</c:v>
                </c:pt>
                <c:pt idx="3776">
                  <c:v>2.6249107301479082E-75</c:v>
                </c:pt>
                <c:pt idx="3777">
                  <c:v>2.4977515529571668E-75</c:v>
                </c:pt>
                <c:pt idx="3778">
                  <c:v>2.3767523781459785E-75</c:v>
                </c:pt>
                <c:pt idx="3779">
                  <c:v>2.2616147952483876E-75</c:v>
                </c:pt>
                <c:pt idx="3780">
                  <c:v>2.1520548497678841E-75</c:v>
                </c:pt>
                <c:pt idx="3781">
                  <c:v>2.0478023428834274E-75</c:v>
                </c:pt>
                <c:pt idx="3782">
                  <c:v>1.9486001650799725E-75</c:v>
                </c:pt>
                <c:pt idx="3783">
                  <c:v>1.8542036620600962E-75</c:v>
                </c:pt>
                <c:pt idx="3784">
                  <c:v>1.7643800313729159E-75</c:v>
                </c:pt>
                <c:pt idx="3785">
                  <c:v>1.6789077482722587E-75</c:v>
                </c:pt>
                <c:pt idx="3786">
                  <c:v>1.5975760193881181E-75</c:v>
                </c:pt>
                <c:pt idx="3787">
                  <c:v>1.5201842628640374E-75</c:v>
                </c:pt>
                <c:pt idx="3788">
                  <c:v>1.4465416136783209E-75</c:v>
                </c:pt>
                <c:pt idx="3789">
                  <c:v>1.3764664529290874E-75</c:v>
                </c:pt>
                <c:pt idx="3790">
                  <c:v>1.3097859599222801E-75</c:v>
                </c:pt>
                <c:pt idx="3791">
                  <c:v>1.246335685957985E-75</c:v>
                </c:pt>
                <c:pt idx="3792">
                  <c:v>1.1859591487639196E-75</c:v>
                </c:pt>
                <c:pt idx="3793">
                  <c:v>1.1285074465758777E-75</c:v>
                </c:pt>
                <c:pt idx="3794">
                  <c:v>1.0738388909133666E-75</c:v>
                </c:pt>
                <c:pt idx="3795">
                  <c:v>1.0218186571447813E-75</c:v>
                </c:pt>
                <c:pt idx="3796">
                  <c:v>9.7231845198033459E-76</c:v>
                </c:pt>
                <c:pt idx="3797">
                  <c:v>9.2521619707270651E-76</c:v>
                </c:pt>
                <c:pt idx="3798">
                  <c:v>8.803957279451019E-76</c:v>
                </c:pt>
                <c:pt idx="3799">
                  <c:v>8.37746507504209E-76</c:v>
                </c:pt>
                <c:pt idx="3800">
                  <c:v>7.9716335343151799E-76</c:v>
                </c:pt>
                <c:pt idx="3801">
                  <c:v>7.585461787806862E-76</c:v>
                </c:pt>
                <c:pt idx="3802">
                  <c:v>7.2179974514120843E-76</c:v>
                </c:pt>
                <c:pt idx="3803">
                  <c:v>6.8683342775963743E-76</c:v>
                </c:pt>
                <c:pt idx="3804">
                  <c:v>6.5356099203909357E-76</c:v>
                </c:pt>
                <c:pt idx="3805">
                  <c:v>6.2190038086586215E-76</c:v>
                </c:pt>
                <c:pt idx="3806">
                  <c:v>5.9177351223857901E-76</c:v>
                </c:pt>
                <c:pt idx="3807">
                  <c:v>5.6310608670091406E-76</c:v>
                </c:pt>
                <c:pt idx="3808">
                  <c:v>5.3582740410283889E-76</c:v>
                </c:pt>
                <c:pt idx="3809">
                  <c:v>5.0987018923857233E-76</c:v>
                </c:pt>
                <c:pt idx="3810">
                  <c:v>4.8517042593118879E-76</c:v>
                </c:pt>
                <c:pt idx="3811">
                  <c:v>4.6166719915470512E-76</c:v>
                </c:pt>
                <c:pt idx="3812">
                  <c:v>4.3930254480428512E-76</c:v>
                </c:pt>
                <c:pt idx="3813">
                  <c:v>4.1802130674406199E-76</c:v>
                </c:pt>
                <c:pt idx="3814">
                  <c:v>3.9777100078002704E-76</c:v>
                </c:pt>
                <c:pt idx="3815">
                  <c:v>3.785016852225124E-76</c:v>
                </c:pt>
                <c:pt idx="3816">
                  <c:v>3.6016583771904633E-76</c:v>
                </c:pt>
                <c:pt idx="3817">
                  <c:v>3.4271823805382366E-76</c:v>
                </c:pt>
                <c:pt idx="3818">
                  <c:v>3.2611585662474956E-76</c:v>
                </c:pt>
                <c:pt idx="3819">
                  <c:v>3.1031774832301681E-76</c:v>
                </c:pt>
                <c:pt idx="3820">
                  <c:v>2.9528495155349961E-76</c:v>
                </c:pt>
                <c:pt idx="3821">
                  <c:v>2.8098039214692684E-76</c:v>
                </c:pt>
                <c:pt idx="3822">
                  <c:v>2.673687919268607E-76</c:v>
                </c:pt>
                <c:pt idx="3823">
                  <c:v>2.5441658170598723E-76</c:v>
                </c:pt>
                <c:pt idx="3824">
                  <c:v>2.420918184971479E-76</c:v>
                </c:pt>
                <c:pt idx="3825">
                  <c:v>2.303641067349376E-76</c:v>
                </c:pt>
                <c:pt idx="3826">
                  <c:v>2.1920452331358283E-76</c:v>
                </c:pt>
                <c:pt idx="3827">
                  <c:v>2.0858554625622845E-76</c:v>
                </c:pt>
                <c:pt idx="3828">
                  <c:v>1.9848098683971494E-76</c:v>
                </c:pt>
                <c:pt idx="3829">
                  <c:v>1.8886592500745123E-76</c:v>
                </c:pt>
                <c:pt idx="3830">
                  <c:v>1.7971664791109734E-76</c:v>
                </c:pt>
                <c:pt idx="3831">
                  <c:v>1.7101059142948675E-76</c:v>
                </c:pt>
                <c:pt idx="3832">
                  <c:v>1.6272628452056178E-76</c:v>
                </c:pt>
                <c:pt idx="3833">
                  <c:v>1.5484329626908124E-76</c:v>
                </c:pt>
                <c:pt idx="3834">
                  <c:v>1.4734218549950883E-76</c:v>
                </c:pt>
                <c:pt idx="3835">
                  <c:v>1.4020445282981633E-76</c:v>
                </c:pt>
                <c:pt idx="3836">
                  <c:v>1.3341249504795568E-76</c:v>
                </c:pt>
                <c:pt idx="3837">
                  <c:v>1.2694956169848285E-76</c:v>
                </c:pt>
                <c:pt idx="3838">
                  <c:v>1.2079971377226603E-76</c:v>
                </c:pt>
                <c:pt idx="3839">
                  <c:v>1.1494778439739815E-76</c:v>
                </c:pt>
                <c:pt idx="3840">
                  <c:v>1.0937934143436896E-76</c:v>
                </c:pt>
                <c:pt idx="3841">
                  <c:v>1.0408065188324816E-76</c:v>
                </c:pt>
                <c:pt idx="3842">
                  <c:v>9.903864801509982E-77</c:v>
                </c:pt>
                <c:pt idx="3843">
                  <c:v>9.4240895144100682E-77</c:v>
                </c:pt>
                <c:pt idx="3844">
                  <c:v>8.9675560960881606E-77</c:v>
                </c:pt>
                <c:pt idx="3845">
                  <c:v>8.5331386351461151E-77</c:v>
                </c:pt>
                <c:pt idx="3846">
                  <c:v>8.1197657629804522E-77</c:v>
                </c:pt>
                <c:pt idx="3847">
                  <c:v>7.7264180115527428E-77</c:v>
                </c:pt>
                <c:pt idx="3848">
                  <c:v>7.3521252991581343E-77</c:v>
                </c:pt>
                <c:pt idx="3849">
                  <c:v>6.9959645379914091E-77</c:v>
                </c:pt>
                <c:pt idx="3850">
                  <c:v>6.657057357610281E-77</c:v>
                </c:pt>
                <c:pt idx="3851">
                  <c:v>6.3345679386815088E-77</c:v>
                </c:pt>
                <c:pt idx="3852">
                  <c:v>6.0277009516673614E-77</c:v>
                </c:pt>
                <c:pt idx="3853">
                  <c:v>5.7356995953687868E-77</c:v>
                </c:pt>
                <c:pt idx="3854">
                  <c:v>5.4578437304879009E-77</c:v>
                </c:pt>
                <c:pt idx="3855">
                  <c:v>5.1934481036067598E-77</c:v>
                </c:pt>
                <c:pt idx="3856">
                  <c:v>4.9418606572023474E-77</c:v>
                </c:pt>
                <c:pt idx="3857">
                  <c:v>4.7024609215299121E-77</c:v>
                </c:pt>
                <c:pt idx="3858">
                  <c:v>4.474658484408682E-77</c:v>
                </c:pt>
                <c:pt idx="3859">
                  <c:v>4.2578915351361185E-77</c:v>
                </c:pt>
                <c:pt idx="3860">
                  <c:v>4.0516254789396759E-77</c:v>
                </c:pt>
                <c:pt idx="3861">
                  <c:v>3.8553516185490091E-77</c:v>
                </c:pt>
                <c:pt idx="3862">
                  <c:v>3.6685858996370893E-77</c:v>
                </c:pt>
                <c:pt idx="3863">
                  <c:v>3.4908677170362196E-77</c:v>
                </c:pt>
                <c:pt idx="3864">
                  <c:v>3.3217587787848085E-77</c:v>
                </c:pt>
                <c:pt idx="3865">
                  <c:v>3.1608420252034026E-77</c:v>
                </c:pt>
                <c:pt idx="3866">
                  <c:v>3.0077206003341711E-77</c:v>
                </c:pt>
                <c:pt idx="3867">
                  <c:v>2.8620168732071972E-77</c:v>
                </c:pt>
                <c:pt idx="3868">
                  <c:v>2.7233715065197978E-77</c:v>
                </c:pt>
                <c:pt idx="3869">
                  <c:v>2.5914425704320345E-77</c:v>
                </c:pt>
                <c:pt idx="3870">
                  <c:v>2.4659046992928399E-77</c:v>
                </c:pt>
                <c:pt idx="3871">
                  <c:v>2.3464482892170609E-77</c:v>
                </c:pt>
                <c:pt idx="3872">
                  <c:v>2.2327787345344707E-77</c:v>
                </c:pt>
                <c:pt idx="3873">
                  <c:v>2.1246157012276618E-77</c:v>
                </c:pt>
                <c:pt idx="3874">
                  <c:v>2.0216924355669596E-77</c:v>
                </c:pt>
                <c:pt idx="3875">
                  <c:v>1.9237551062373047E-77</c:v>
                </c:pt>
                <c:pt idx="3876">
                  <c:v>1.8305621783346329E-77</c:v>
                </c:pt>
                <c:pt idx="3877">
                  <c:v>1.7418838176879042E-77</c:v>
                </c:pt>
                <c:pt idx="3878">
                  <c:v>1.6575013240376988E-77</c:v>
                </c:pt>
                <c:pt idx="3879">
                  <c:v>1.5772065916734776E-77</c:v>
                </c:pt>
                <c:pt idx="3880">
                  <c:v>1.500801596199322E-77</c:v>
                </c:pt>
                <c:pt idx="3881">
                  <c:v>1.4280979061624025E-77</c:v>
                </c:pt>
                <c:pt idx="3882">
                  <c:v>1.3589162183397466E-77</c:v>
                </c:pt>
                <c:pt idx="3883">
                  <c:v>1.2930859155372205E-77</c:v>
                </c:pt>
                <c:pt idx="3884">
                  <c:v>1.2304446458101602E-77</c:v>
                </c:pt>
                <c:pt idx="3885">
                  <c:v>1.1708379220679181E-77</c:v>
                </c:pt>
                <c:pt idx="3886">
                  <c:v>1.114118741074862E-77</c:v>
                </c:pt>
                <c:pt idx="3887">
                  <c:v>1.0601472209082004E-77</c:v>
                </c:pt>
                <c:pt idx="3888">
                  <c:v>1.0087902559785235E-77</c:v>
                </c:pt>
                <c:pt idx="3889">
                  <c:v>9.5992118876226854E-78</c:v>
                </c:pt>
                <c:pt idx="3890">
                  <c:v>9.1341949743652551E-78</c:v>
                </c:pt>
                <c:pt idx="3891">
                  <c:v>8.6917049864582568E-78</c:v>
                </c:pt>
                <c:pt idx="3892">
                  <c:v>8.2706506466787016E-78</c:v>
                </c:pt>
                <c:pt idx="3893">
                  <c:v>7.8699935428066475E-78</c:v>
                </c:pt>
                <c:pt idx="3894">
                  <c:v>7.4887455666732446E-78</c:v>
                </c:pt>
                <c:pt idx="3895">
                  <c:v>7.1259664772695727E-78</c:v>
                </c:pt>
                <c:pt idx="3896">
                  <c:v>6.7807615819063896E-78</c:v>
                </c:pt>
                <c:pt idx="3897">
                  <c:v>6.4522795297060006E-78</c:v>
                </c:pt>
                <c:pt idx="3898">
                  <c:v>6.1397102119845372E-78</c:v>
                </c:pt>
                <c:pt idx="3899">
                  <c:v>5.8422827643465163E-78</c:v>
                </c:pt>
                <c:pt idx="3900">
                  <c:v>5.5592636655644053E-78</c:v>
                </c:pt>
                <c:pt idx="3901">
                  <c:v>5.2899549285546241E-78</c:v>
                </c:pt>
                <c:pt idx="3902">
                  <c:v>5.0336923789885238E-78</c:v>
                </c:pt>
                <c:pt idx="3903">
                  <c:v>4.7898440172930309E-78</c:v>
                </c:pt>
                <c:pt idx="3904">
                  <c:v>4.5578084600012758E-78</c:v>
                </c:pt>
                <c:pt idx="3905">
                  <c:v>4.337013456609253E-78</c:v>
                </c:pt>
                <c:pt idx="3906">
                  <c:v>4.1269144782807471E-78</c:v>
                </c:pt>
                <c:pt idx="3907">
                  <c:v>3.9269933749199597E-78</c:v>
                </c:pt>
                <c:pt idx="3908">
                  <c:v>3.7367570972998904E-78</c:v>
                </c:pt>
                <c:pt idx="3909">
                  <c:v>3.5557364810949562E-78</c:v>
                </c:pt>
                <c:pt idx="3910">
                  <c:v>3.3834850898190096E-78</c:v>
                </c:pt>
                <c:pt idx="3911">
                  <c:v>3.2195781138151877E-78</c:v>
                </c:pt>
                <c:pt idx="3912">
                  <c:v>3.0636113225822567E-78</c:v>
                </c:pt>
                <c:pt idx="3913">
                  <c:v>2.915200067853663E-78</c:v>
                </c:pt>
                <c:pt idx="3914">
                  <c:v>2.773978334970664E-78</c:v>
                </c:pt>
                <c:pt idx="3915">
                  <c:v>2.6395978402100144E-78</c:v>
                </c:pt>
                <c:pt idx="3916">
                  <c:v>2.5117271718400274E-78</c:v>
                </c:pt>
                <c:pt idx="3917">
                  <c:v>2.3900509727866566E-78</c:v>
                </c:pt>
                <c:pt idx="3918">
                  <c:v>2.2742691628938843E-78</c:v>
                </c:pt>
                <c:pt idx="3919">
                  <c:v>2.1640961988603356E-78</c:v>
                </c:pt>
                <c:pt idx="3920">
                  <c:v>2.0592603700269546E-78</c:v>
                </c:pt>
                <c:pt idx="3921">
                  <c:v>1.9595031282790132E-78</c:v>
                </c:pt>
                <c:pt idx="3922">
                  <c:v>1.8645784504098335E-78</c:v>
                </c:pt>
                <c:pt idx="3923">
                  <c:v>1.774252231373675E-78</c:v>
                </c:pt>
                <c:pt idx="3924">
                  <c:v>1.6883017069314205E-78</c:v>
                </c:pt>
                <c:pt idx="3925">
                  <c:v>1.6065149042651724E-78</c:v>
                </c:pt>
                <c:pt idx="3926">
                  <c:v>1.5286901192068587E-78</c:v>
                </c:pt>
                <c:pt idx="3927">
                  <c:v>1.4546354187915773E-78</c:v>
                </c:pt>
                <c:pt idx="3928">
                  <c:v>1.3841681679088683E-78</c:v>
                </c:pt>
                <c:pt idx="3929">
                  <c:v>1.3171145788845322E-78</c:v>
                </c:pt>
                <c:pt idx="3930">
                  <c:v>1.253309282882161E-78</c:v>
                </c:pt>
                <c:pt idx="3931">
                  <c:v>1.1925949220673709E-78</c:v>
                </c:pt>
                <c:pt idx="3932">
                  <c:v>1.1348217615289174E-78</c:v>
                </c:pt>
                <c:pt idx="3933">
                  <c:v>1.0798473199996111E-78</c:v>
                </c:pt>
                <c:pt idx="3934">
                  <c:v>1.0275360184663047E-78</c:v>
                </c:pt>
                <c:pt idx="3935">
                  <c:v>9.7775884580235534E-79</c:v>
                </c:pt>
                <c:pt idx="3936">
                  <c:v>9.3039304059792801E-79</c:v>
                </c:pt>
                <c:pt idx="3937">
                  <c:v>8.8532178840347393E-79</c:v>
                </c:pt>
                <c:pt idx="3938">
                  <c:v>8.4243393363971278E-79</c:v>
                </c:pt>
                <c:pt idx="3939">
                  <c:v>8.0162370546362944E-79</c:v>
                </c:pt>
                <c:pt idx="3940">
                  <c:v>7.6279045691440929E-79</c:v>
                </c:pt>
                <c:pt idx="3941">
                  <c:v>7.2583841669598989E-79</c:v>
                </c:pt>
                <c:pt idx="3942">
                  <c:v>6.9067645298406879E-79</c:v>
                </c:pt>
                <c:pt idx="3943">
                  <c:v>6.5721784867506603E-79</c:v>
                </c:pt>
                <c:pt idx="3944">
                  <c:v>6.2538008752275377E-79</c:v>
                </c:pt>
                <c:pt idx="3945">
                  <c:v>5.9508465063512036E-79</c:v>
                </c:pt>
                <c:pt idx="3946">
                  <c:v>5.6625682282958655E-79</c:v>
                </c:pt>
                <c:pt idx="3947">
                  <c:v>5.3882550836900053E-79</c:v>
                </c:pt>
                <c:pt idx="3948">
                  <c:v>5.127230556239792E-79</c:v>
                </c:pt>
                <c:pt idx="3949">
                  <c:v>4.8788509022917346E-79</c:v>
                </c:pt>
                <c:pt idx="3950">
                  <c:v>4.6425035632198393E-79</c:v>
                </c:pt>
                <c:pt idx="3951">
                  <c:v>4.4176056547218775E-79</c:v>
                </c:pt>
                <c:pt idx="3952">
                  <c:v>4.2036025292990373E-79</c:v>
                </c:pt>
                <c:pt idx="3953">
                  <c:v>3.9999664083737113E-79</c:v>
                </c:pt>
                <c:pt idx="3954">
                  <c:v>3.8061950806719319E-79</c:v>
                </c:pt>
                <c:pt idx="3955">
                  <c:v>3.6218106636603793E-79</c:v>
                </c:pt>
                <c:pt idx="3956">
                  <c:v>3.4463584249833876E-79</c:v>
                </c:pt>
                <c:pt idx="3957">
                  <c:v>3.2794056609933624E-79</c:v>
                </c:pt>
                <c:pt idx="3958">
                  <c:v>3.1205406296088176E-79</c:v>
                </c:pt>
                <c:pt idx="3959">
                  <c:v>2.9693715348682218E-79</c:v>
                </c:pt>
                <c:pt idx="3960">
                  <c:v>2.8255255606753484E-79</c:v>
                </c:pt>
                <c:pt idx="3961">
                  <c:v>2.6886479513531294E-79</c:v>
                </c:pt>
                <c:pt idx="3962">
                  <c:v>2.5584011367384582E-79</c:v>
                </c:pt>
                <c:pt idx="3963">
                  <c:v>2.4344638996602321E-79</c:v>
                </c:pt>
                <c:pt idx="3964">
                  <c:v>2.3165305837474595E-79</c:v>
                </c:pt>
                <c:pt idx="3965">
                  <c:v>2.2043103396137028E-79</c:v>
                </c:pt>
                <c:pt idx="3966">
                  <c:v>2.0975264075587908E-79</c:v>
                </c:pt>
                <c:pt idx="3967">
                  <c:v>1.9959154350187844E-79</c:v>
                </c:pt>
                <c:pt idx="3968">
                  <c:v>1.8992268270808721E-79</c:v>
                </c:pt>
                <c:pt idx="3969">
                  <c:v>1.8072221284614342E-79</c:v>
                </c:pt>
                <c:pt idx="3970">
                  <c:v>1.7196744354230854E-79</c:v>
                </c:pt>
                <c:pt idx="3971">
                  <c:v>1.6363678361803631E-79</c:v>
                </c:pt>
                <c:pt idx="3972">
                  <c:v>1.5570968784139767E-79</c:v>
                </c:pt>
                <c:pt idx="3973">
                  <c:v>1.4816660625803897E-79</c:v>
                </c:pt>
                <c:pt idx="3974">
                  <c:v>1.4098893597671281E-79</c:v>
                </c:pt>
                <c:pt idx="3975">
                  <c:v>1.3415897529047387E-79</c:v>
                </c:pt>
                <c:pt idx="3976">
                  <c:v>1.2765988002039265E-79</c:v>
                </c:pt>
                <c:pt idx="3977">
                  <c:v>1.2147562197412103E-79</c:v>
                </c:pt>
                <c:pt idx="3978">
                  <c:v>1.1559094941685947E-79</c:v>
                </c:pt>
                <c:pt idx="3979">
                  <c:v>1.0999134945723864E-79</c:v>
                </c:pt>
                <c:pt idx="3980">
                  <c:v>1.0466301225535075E-79</c:v>
                </c:pt>
                <c:pt idx="3981">
                  <c:v>9.9592796964659713E-80</c:v>
                </c:pt>
                <c:pt idx="3982">
                  <c:v>9.4768199323795496E-80</c:v>
                </c:pt>
                <c:pt idx="3983">
                  <c:v>9.0177320818307029E-80</c:v>
                </c:pt>
                <c:pt idx="3984">
                  <c:v>8.5808839336319518E-80</c:v>
                </c:pt>
                <c:pt idx="3985">
                  <c:v>8.1651981245726816E-80</c:v>
                </c:pt>
                <c:pt idx="3986">
                  <c:v>7.7696494824055073E-80</c:v>
                </c:pt>
                <c:pt idx="3987">
                  <c:v>7.3932624975469844E-80</c:v>
                </c:pt>
                <c:pt idx="3988">
                  <c:v>7.0351089172573153E-80</c:v>
                </c:pt>
                <c:pt idx="3989">
                  <c:v>6.6943054563657961E-80</c:v>
                </c:pt>
                <c:pt idx="3990">
                  <c:v>6.3700116188961306E-80</c:v>
                </c:pt>
                <c:pt idx="3991">
                  <c:v>6.0614276252192659E-80</c:v>
                </c:pt>
                <c:pt idx="3992">
                  <c:v>5.7677924396216659E-80</c:v>
                </c:pt>
                <c:pt idx="3993">
                  <c:v>5.4883818934245594E-80</c:v>
                </c:pt>
                <c:pt idx="3994">
                  <c:v>5.2225068990253761E-80</c:v>
                </c:pt>
                <c:pt idx="3995">
                  <c:v>4.9695117504567925E-80</c:v>
                </c:pt>
                <c:pt idx="3996">
                  <c:v>4.7287725062722097E-80</c:v>
                </c:pt>
                <c:pt idx="3997">
                  <c:v>4.4996954507694908E-80</c:v>
                </c:pt>
                <c:pt idx="3998">
                  <c:v>4.2817156297580041E-80</c:v>
                </c:pt>
                <c:pt idx="3999">
                  <c:v>4.0742954572578567E-80</c:v>
                </c:pt>
                <c:pt idx="4000">
                  <c:v>3.8769233896951281E-80</c:v>
                </c:pt>
                <c:pt idx="4001">
                  <c:v>3.689112664323376E-80</c:v>
                </c:pt>
                <c:pt idx="4002">
                  <c:v>3.5104000987601E-80</c:v>
                </c:pt>
                <c:pt idx="4003">
                  <c:v>3.3403449486775366E-80</c:v>
                </c:pt>
                <c:pt idx="4004">
                  <c:v>3.1785278208306208E-80</c:v>
                </c:pt>
                <c:pt idx="4005">
                  <c:v>3.0245496387413854E-80</c:v>
                </c:pt>
                <c:pt idx="4006">
                  <c:v>2.8780306584889644E-80</c:v>
                </c:pt>
                <c:pt idx="4007">
                  <c:v>2.7386095321779133E-80</c:v>
                </c:pt>
                <c:pt idx="4008">
                  <c:v>2.6059424167751571E-80</c:v>
                </c:pt>
                <c:pt idx="4009">
                  <c:v>2.4797021261177641E-80</c:v>
                </c:pt>
                <c:pt idx="4010">
                  <c:v>2.3595773240002078E-80</c:v>
                </c:pt>
                <c:pt idx="4011">
                  <c:v>2.2452717563510972E-80</c:v>
                </c:pt>
                <c:pt idx="4012">
                  <c:v>2.1365035206057507E-80</c:v>
                </c:pt>
                <c:pt idx="4013">
                  <c:v>2.0330043704727323E-80</c:v>
                </c:pt>
                <c:pt idx="4014">
                  <c:v>1.934519054379744E-80</c:v>
                </c:pt>
                <c:pt idx="4015">
                  <c:v>1.8408046859673455E-80</c:v>
                </c:pt>
                <c:pt idx="4016">
                  <c:v>1.7516301450779949E-80</c:v>
                </c:pt>
                <c:pt idx="4017">
                  <c:v>1.6667755077631226E-80</c:v>
                </c:pt>
                <c:pt idx="4018">
                  <c:v>1.5860315039025051E-80</c:v>
                </c:pt>
                <c:pt idx="4019">
                  <c:v>1.5091990010983153E-80</c:v>
                </c:pt>
                <c:pt idx="4020">
                  <c:v>1.4360885135710167E-80</c:v>
                </c:pt>
                <c:pt idx="4021">
                  <c:v>1.36651973484593E-80</c:v>
                </c:pt>
                <c:pt idx="4022">
                  <c:v>1.3003210930779765E-80</c:v>
                </c:pt>
                <c:pt idx="4023">
                  <c:v>1.2373293279179306E-80</c:v>
                </c:pt>
                <c:pt idx="4024">
                  <c:v>1.1773890878766429E-80</c:v>
                </c:pt>
                <c:pt idx="4025">
                  <c:v>1.1203525471942421E-80</c:v>
                </c:pt>
                <c:pt idx="4026">
                  <c:v>1.0660790412694354E-80</c:v>
                </c:pt>
                <c:pt idx="4027">
                  <c:v>1.0144347197497936E-80</c:v>
                </c:pt>
                <c:pt idx="4028">
                  <c:v>9.6529221642746697E-81</c:v>
                </c:pt>
                <c:pt idx="4029">
                  <c:v>9.1853033512622072E-81</c:v>
                </c:pt>
                <c:pt idx="4030">
                  <c:v>8.7403375080512074E-81</c:v>
                </c:pt>
                <c:pt idx="4031">
                  <c:v>8.3169272514172446E-81</c:v>
                </c:pt>
                <c:pt idx="4032">
                  <c:v>7.9140283589334293E-81</c:v>
                </c:pt>
                <c:pt idx="4033">
                  <c:v>7.5306471936892066E-81</c:v>
                </c:pt>
                <c:pt idx="4034">
                  <c:v>7.1658382537641036E-81</c:v>
                </c:pt>
                <c:pt idx="4035">
                  <c:v>6.8187018404129193E-81</c:v>
                </c:pt>
                <c:pt idx="4036">
                  <c:v>6.4883818392115661E-81</c:v>
                </c:pt>
                <c:pt idx="4037">
                  <c:v>6.1740636086913976E-81</c:v>
                </c:pt>
                <c:pt idx="4038">
                  <c:v>5.8749719712549272E-81</c:v>
                </c:pt>
                <c:pt idx="4039">
                  <c:v>5.5903693014180943E-81</c:v>
                </c:pt>
                <c:pt idx="4040">
                  <c:v>5.3195537066642679E-81</c:v>
                </c:pt>
                <c:pt idx="4041">
                  <c:v>5.0618572964235771E-81</c:v>
                </c:pt>
                <c:pt idx="4042">
                  <c:v>4.8166445349084815E-81</c:v>
                </c:pt>
                <c:pt idx="4043">
                  <c:v>4.5833106737433315E-81</c:v>
                </c:pt>
                <c:pt idx="4044">
                  <c:v>4.3612802605224198E-81</c:v>
                </c:pt>
                <c:pt idx="4045">
                  <c:v>4.1500057196183164E-81</c:v>
                </c:pt>
                <c:pt idx="4046">
                  <c:v>3.9489660017404433E-81</c:v>
                </c:pt>
                <c:pt idx="4047">
                  <c:v>3.7576652989134057E-81</c:v>
                </c:pt>
                <c:pt idx="4048">
                  <c:v>3.5756318217059326E-81</c:v>
                </c:pt>
                <c:pt idx="4049">
                  <c:v>3.4024166356948109E-81</c:v>
                </c:pt>
                <c:pt idx="4050">
                  <c:v>3.2375925542942733E-81</c:v>
                </c:pt>
                <c:pt idx="4051">
                  <c:v>3.0807530852203157E-81</c:v>
                </c:pt>
                <c:pt idx="4052">
                  <c:v>2.9315114279916983E-81</c:v>
                </c:pt>
                <c:pt idx="4053">
                  <c:v>2.7894995199952399E-81</c:v>
                </c:pt>
                <c:pt idx="4054">
                  <c:v>2.6543671287628048E-81</c:v>
                </c:pt>
                <c:pt idx="4055">
                  <c:v>2.5257809882213278E-81</c:v>
                </c:pt>
                <c:pt idx="4056">
                  <c:v>2.4034239767856876E-81</c:v>
                </c:pt>
                <c:pt idx="4057">
                  <c:v>2.286994335267423E-81</c:v>
                </c:pt>
                <c:pt idx="4058">
                  <c:v>2.1762049226704829E-81</c:v>
                </c:pt>
                <c:pt idx="4059">
                  <c:v>2.0707825080386422E-81</c:v>
                </c:pt>
                <c:pt idx="4060">
                  <c:v>1.970467096608122E-81</c:v>
                </c:pt>
                <c:pt idx="4061">
                  <c:v>1.8750112886035583E-81</c:v>
                </c:pt>
                <c:pt idx="4062">
                  <c:v>1.7841796690959699E-81</c:v>
                </c:pt>
                <c:pt idx="4063">
                  <c:v>1.697748227417986E-81</c:v>
                </c:pt>
                <c:pt idx="4064">
                  <c:v>1.6155038047044765E-81</c:v>
                </c:pt>
                <c:pt idx="4065">
                  <c:v>1.5372435681961063E-81</c:v>
                </c:pt>
                <c:pt idx="4066">
                  <c:v>1.4627745110093268E-81</c:v>
                </c:pt>
                <c:pt idx="4067">
                  <c:v>1.3919129761391278E-81</c:v>
                </c:pt>
                <c:pt idx="4068">
                  <c:v>1.3244842035206415E-81</c:v>
                </c:pt>
                <c:pt idx="4069">
                  <c:v>1.2603218990325458E-81</c:v>
                </c:pt>
                <c:pt idx="4070">
                  <c:v>1.1992678243793398E-81</c:v>
                </c:pt>
                <c:pt idx="4071">
                  <c:v>1.1411714068410508E-81</c:v>
                </c:pt>
                <c:pt idx="4072">
                  <c:v>1.0858893679279282E-81</c:v>
                </c:pt>
                <c:pt idx="4073">
                  <c:v>1.0332853700243084E-81</c:v>
                </c:pt>
                <c:pt idx="4074">
                  <c:v>9.8322968015019266E-82</c:v>
                </c:pt>
                <c:pt idx="4075">
                  <c:v>9.3559885001130652E-82</c:v>
                </c:pt>
                <c:pt idx="4076">
                  <c:v>8.9027541154856747E-82</c:v>
                </c:pt>
                <c:pt idx="4077">
                  <c:v>8.4714758723612465E-82</c:v>
                </c:pt>
                <c:pt idx="4078">
                  <c:v>8.0610901441349857E-82</c:v>
                </c:pt>
                <c:pt idx="4079">
                  <c:v>7.6705848297196481E-82</c:v>
                </c:pt>
                <c:pt idx="4080">
                  <c:v>7.2989968574825983E-82</c:v>
                </c:pt>
                <c:pt idx="4081">
                  <c:v>6.9454098101002294E-82</c:v>
                </c:pt>
                <c:pt idx="4082">
                  <c:v>6.6089516644721358E-82</c:v>
                </c:pt>
                <c:pt idx="4083">
                  <c:v>6.2887926411211573E-82</c:v>
                </c:pt>
                <c:pt idx="4084">
                  <c:v>5.9841431577754519E-82</c:v>
                </c:pt>
                <c:pt idx="4085">
                  <c:v>5.6942518820856858E-82</c:v>
                </c:pt>
                <c:pt idx="4086">
                  <c:v>5.4184038786749013E-82</c:v>
                </c:pt>
                <c:pt idx="4087">
                  <c:v>5.1559188459512928E-82</c:v>
                </c:pt>
                <c:pt idx="4088">
                  <c:v>4.9061494383354912E-82</c:v>
                </c:pt>
                <c:pt idx="4089">
                  <c:v>4.6684796697645774E-82</c:v>
                </c:pt>
                <c:pt idx="4090">
                  <c:v>4.4423233945355453E-82</c:v>
                </c:pt>
                <c:pt idx="4091">
                  <c:v>4.2271228617416198E-82</c:v>
                </c:pt>
                <c:pt idx="4092">
                  <c:v>4.0223473397363627E-82</c:v>
                </c:pt>
                <c:pt idx="4093">
                  <c:v>3.827491807233197E-82</c:v>
                </c:pt>
                <c:pt idx="4094">
                  <c:v>3.6420757078123022E-82</c:v>
                </c:pt>
                <c:pt idx="4095">
                  <c:v>3.4656417647632354E-82</c:v>
                </c:pt>
                <c:pt idx="4096">
                  <c:v>3.297754853340411E-82</c:v>
                </c:pt>
                <c:pt idx="4097">
                  <c:v>3.1380009276501792E-82</c:v>
                </c:pt>
                <c:pt idx="4098">
                  <c:v>2.9859859995229678E-82</c:v>
                </c:pt>
                <c:pt idx="4099">
                  <c:v>2.8413351668521666E-82</c:v>
                </c:pt>
                <c:pt idx="4100">
                  <c:v>2.7036916890034239E-82</c:v>
                </c:pt>
                <c:pt idx="4101">
                  <c:v>2.572716107014108E-82</c:v>
                </c:pt>
                <c:pt idx="4102">
                  <c:v>2.448085406413159E-82</c:v>
                </c:pt>
                <c:pt idx="4103">
                  <c:v>2.3294922205966574E-82</c:v>
                </c:pt>
                <c:pt idx="4104">
                  <c:v>2.2166440727944602E-82</c:v>
                </c:pt>
                <c:pt idx="4105">
                  <c:v>2.1092626547584285E-82</c:v>
                </c:pt>
                <c:pt idx="4106">
                  <c:v>2.0070831403933331E-82</c:v>
                </c:pt>
                <c:pt idx="4107">
                  <c:v>1.909853532637703E-82</c:v>
                </c:pt>
                <c:pt idx="4108">
                  <c:v>1.8173340419838787E-82</c:v>
                </c:pt>
                <c:pt idx="4109">
                  <c:v>1.729296495104571E-82</c:v>
                </c:pt>
                <c:pt idx="4110">
                  <c:v>1.6455237721274587E-82</c:v>
                </c:pt>
                <c:pt idx="4111">
                  <c:v>1.5658092711700327E-82</c:v>
                </c:pt>
                <c:pt idx="4112">
                  <c:v>1.4899563988141042E-82</c:v>
                </c:pt>
                <c:pt idx="4113">
                  <c:v>1.4177780852633778E-82</c:v>
                </c:pt>
                <c:pt idx="4114">
                  <c:v>1.3490963229883622E-82</c:v>
                </c:pt>
                <c:pt idx="4115">
                  <c:v>1.2837417277208163E-82</c:v>
                </c:pt>
                <c:pt idx="4116">
                  <c:v>1.2215531207150451E-82</c:v>
                </c:pt>
                <c:pt idx="4117">
                  <c:v>1.1623771312458125E-82</c:v>
                </c:pt>
                <c:pt idx="4118">
                  <c:v>1.1060678183625422E-82</c:v>
                </c:pt>
                <c:pt idx="4119">
                  <c:v>1.052486310966969E-82</c:v>
                </c:pt>
                <c:pt idx="4120">
                  <c:v>1.0015004653265965E-82</c:v>
                </c:pt>
                <c:pt idx="4121">
                  <c:v>9.5298453917931028E-83</c:v>
                </c:pt>
                <c:pt idx="4122">
                  <c:v>9.0681888162542035E-83</c:v>
                </c:pt>
                <c:pt idx="4123">
                  <c:v>8.6288963804233688E-83</c:v>
                </c:pt>
                <c:pt idx="4124">
                  <c:v>8.2108846929413425E-83</c:v>
                </c:pt>
                <c:pt idx="4125">
                  <c:v>7.8131228454351451E-83</c:v>
                </c:pt>
                <c:pt idx="4126">
                  <c:v>7.4346298700722316E-83</c:v>
                </c:pt>
                <c:pt idx="4127">
                  <c:v>7.0744723202789757E-83</c:v>
                </c:pt>
                <c:pt idx="4128">
                  <c:v>6.7317619686569747E-83</c:v>
                </c:pt>
                <c:pt idx="4129">
                  <c:v>6.4056536164197491E-83</c:v>
                </c:pt>
                <c:pt idx="4130">
                  <c:v>6.0953430089474198E-83</c:v>
                </c:pt>
                <c:pt idx="4131">
                  <c:v>5.8000648523186718E-83</c:v>
                </c:pt>
                <c:pt idx="4132">
                  <c:v>5.5190909259283354E-83</c:v>
                </c:pt>
                <c:pt idx="4133">
                  <c:v>5.2517282865358745E-83</c:v>
                </c:pt>
                <c:pt idx="4134">
                  <c:v>4.9973175593155942E-83</c:v>
                </c:pt>
                <c:pt idx="4135">
                  <c:v>4.7552313116939044E-83</c:v>
                </c:pt>
                <c:pt idx="4136">
                  <c:v>4.5248725059631752E-83</c:v>
                </c:pt>
                <c:pt idx="4137">
                  <c:v>4.3056730268559878E-83</c:v>
                </c:pt>
                <c:pt idx="4138">
                  <c:v>4.0970922804484609E-83</c:v>
                </c:pt>
                <c:pt idx="4139">
                  <c:v>3.8986158609372308E-83</c:v>
                </c:pt>
                <c:pt idx="4140">
                  <c:v>3.7097542820020799E-83</c:v>
                </c:pt>
                <c:pt idx="4141">
                  <c:v>3.5300417696254645E-83</c:v>
                </c:pt>
                <c:pt idx="4142">
                  <c:v>3.3590351133917753E-83</c:v>
                </c:pt>
                <c:pt idx="4143">
                  <c:v>3.1963125734333822E-83</c:v>
                </c:pt>
                <c:pt idx="4144">
                  <c:v>3.0414728403277506E-83</c:v>
                </c:pt>
                <c:pt idx="4145">
                  <c:v>2.8941340453805135E-83</c:v>
                </c:pt>
                <c:pt idx="4146">
                  <c:v>2.753932818853636E-83</c:v>
                </c:pt>
                <c:pt idx="4147">
                  <c:v>2.6205233938160555E-83</c:v>
                </c:pt>
                <c:pt idx="4148">
                  <c:v>2.4935767534067022E-83</c:v>
                </c:pt>
                <c:pt idx="4149">
                  <c:v>2.3727798194068591E-83</c:v>
                </c:pt>
                <c:pt idx="4150">
                  <c:v>2.2578346801207047E-83</c:v>
                </c:pt>
                <c:pt idx="4151">
                  <c:v>2.1484578556598243E-83</c:v>
                </c:pt>
                <c:pt idx="4152">
                  <c:v>2.0443795988197165E-83</c:v>
                </c:pt>
                <c:pt idx="4153">
                  <c:v>1.9453432298241106E-83</c:v>
                </c:pt>
                <c:pt idx="4154">
                  <c:v>1.8511045032964182E-83</c:v>
                </c:pt>
                <c:pt idx="4155">
                  <c:v>1.7614310058971424E-83</c:v>
                </c:pt>
                <c:pt idx="4156">
                  <c:v>1.6761015831416798E-83</c:v>
                </c:pt>
                <c:pt idx="4157">
                  <c:v>1.5949057939849238E-83</c:v>
                </c:pt>
                <c:pt idx="4158">
                  <c:v>1.5176433918275591E-83</c:v>
                </c:pt>
                <c:pt idx="4159">
                  <c:v>1.4441238306640887E-83</c:v>
                </c:pt>
                <c:pt idx="4160">
                  <c:v>1.3741657951546525E-83</c:v>
                </c:pt>
                <c:pt idx="4161">
                  <c:v>1.3075967534616876E-83</c:v>
                </c:pt>
                <c:pt idx="4162">
                  <c:v>1.2442525317486299E-83</c:v>
                </c:pt>
                <c:pt idx="4163">
                  <c:v>1.1839769092912759E-83</c:v>
                </c:pt>
                <c:pt idx="4164">
                  <c:v>1.1266212332032617E-83</c:v>
                </c:pt>
                <c:pt idx="4165">
                  <c:v>1.0720440518254883E-83</c:v>
                </c:pt>
                <c:pt idx="4166">
                  <c:v>1.0201107658753499E-83</c:v>
                </c:pt>
                <c:pt idx="4167">
                  <c:v>9.7069329649542252E-84</c:v>
                </c:pt>
                <c:pt idx="4168">
                  <c:v>9.2366976938295143E-84</c:v>
                </c:pt>
                <c:pt idx="4169">
                  <c:v>8.7892421422112697E-84</c:v>
                </c:pt>
                <c:pt idx="4170">
                  <c:v>8.363462786708846E-84</c:v>
                </c:pt>
                <c:pt idx="4171">
                  <c:v>7.9583095621786699E-84</c:v>
                </c:pt>
                <c:pt idx="4172">
                  <c:v>7.5727832720336219E-84</c:v>
                </c:pt>
                <c:pt idx="4173">
                  <c:v>7.205933124005408E-84</c:v>
                </c:pt>
                <c:pt idx="4174">
                  <c:v>6.8568543852825842E-84</c:v>
                </c:pt>
                <c:pt idx="4175">
                  <c:v>6.5246861512412945E-84</c:v>
                </c:pt>
                <c:pt idx="4176">
                  <c:v>6.2086092222659157E-84</c:v>
                </c:pt>
                <c:pt idx="4177">
                  <c:v>5.9078440834233852E-84</c:v>
                </c:pt>
                <c:pt idx="4178">
                  <c:v>5.6216489820086487E-84</c:v>
                </c:pt>
                <c:pt idx="4179">
                  <c:v>5.3493180982200366E-84</c:v>
                </c:pt>
                <c:pt idx="4180">
                  <c:v>5.0901798044530438E-84</c:v>
                </c:pt>
                <c:pt idx="4181">
                  <c:v>4.8435950089195569E-84</c:v>
                </c:pt>
                <c:pt idx="4182">
                  <c:v>4.6089555795075374E-84</c:v>
                </c:pt>
                <c:pt idx="4183">
                  <c:v>4.3856828439940395E-84</c:v>
                </c:pt>
                <c:pt idx="4184">
                  <c:v>4.1732261629127709E-84</c:v>
                </c:pt>
                <c:pt idx="4185">
                  <c:v>3.9710615715565686E-84</c:v>
                </c:pt>
                <c:pt idx="4186">
                  <c:v>3.7786904877656716E-84</c:v>
                </c:pt>
                <c:pt idx="4187">
                  <c:v>3.5956384823149224E-84</c:v>
                </c:pt>
                <c:pt idx="4188">
                  <c:v>3.4214541088673845E-84</c:v>
                </c:pt>
                <c:pt idx="4189">
                  <c:v>3.2557077906088036E-84</c:v>
                </c:pt>
                <c:pt idx="4190">
                  <c:v>3.0979907608170989E-84</c:v>
                </c:pt>
                <c:pt idx="4191">
                  <c:v>2.9479140547540988E-84</c:v>
                </c:pt>
                <c:pt idx="4192">
                  <c:v>2.8051075503933075E-84</c:v>
                </c:pt>
                <c:pt idx="4193">
                  <c:v>2.669219055617925E-84</c:v>
                </c:pt>
                <c:pt idx="4194">
                  <c:v>2.5399134396379491E-84</c:v>
                </c:pt>
                <c:pt idx="4195">
                  <c:v>2.4168718064842495E-84</c:v>
                </c:pt>
                <c:pt idx="4196">
                  <c:v>2.2997907085412648E-84</c:v>
                </c:pt>
                <c:pt idx="4197">
                  <c:v>2.1883813981787212E-84</c:v>
                </c:pt>
                <c:pt idx="4198">
                  <c:v>2.0823691156367354E-84</c:v>
                </c:pt>
                <c:pt idx="4199">
                  <c:v>1.9814924114080704E-84</c:v>
                </c:pt>
                <c:pt idx="4200">
                  <c:v>1.8855025014463891E-84</c:v>
                </c:pt>
                <c:pt idx="4201">
                  <c:v>1.7941626536103073E-84</c:v>
                </c:pt>
                <c:pt idx="4202">
                  <c:v>1.7072476038300851E-84</c:v>
                </c:pt>
                <c:pt idx="4203">
                  <c:v>1.6245430005570946E-84</c:v>
                </c:pt>
                <c:pt idx="4204">
                  <c:v>1.5458448761259532E-84</c:v>
                </c:pt>
                <c:pt idx="4205">
                  <c:v>1.4709591437255892E-84</c:v>
                </c:pt>
                <c:pt idx="4206">
                  <c:v>1.3997011187386578E-84</c:v>
                </c:pt>
                <c:pt idx="4207">
                  <c:v>1.331895063268825E-84</c:v>
                </c:pt>
                <c:pt idx="4208">
                  <c:v>1.267373752732626E-84</c:v>
                </c:pt>
                <c:pt idx="4209">
                  <c:v>1.2059780634470165E-84</c:v>
                </c:pt>
                <c:pt idx="4210">
                  <c:v>1.1475565801955211E-84</c:v>
                </c:pt>
                <c:pt idx="4211">
                  <c:v>1.0919652228051455E-84</c:v>
                </c:pt>
                <c:pt idx="4212">
                  <c:v>1.039066890813115E-84</c:v>
                </c:pt>
                <c:pt idx="4213">
                  <c:v>9.8873112534710515E-85</c:v>
                </c:pt>
                <c:pt idx="4214">
                  <c:v>9.4083378738509012E-85</c:v>
                </c:pt>
                <c:pt idx="4215">
                  <c:v>8.9525675160132615E-85</c:v>
                </c:pt>
                <c:pt idx="4216">
                  <c:v>8.5188761504342647E-85</c:v>
                </c:pt>
                <c:pt idx="4217">
                  <c:v>8.1061941992206266E-85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AF0-4786-BD80-A8F062734006}"/>
            </c:ext>
          </c:extLst>
        </c:ser>
        <c:ser>
          <c:idx val="4"/>
          <c:order val="4"/>
          <c:tx>
            <c:strRef>
              <c:f>'different sickness period'!$G$7</c:f>
              <c:strCache>
                <c:ptCount val="1"/>
                <c:pt idx="0">
                  <c:v>s=30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'different sickness period'!$B$8:$B$4225</c:f>
              <c:numCache>
                <c:formatCode>General</c:formatCode>
                <c:ptCount val="42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</c:numCache>
            </c:numRef>
          </c:xVal>
          <c:yVal>
            <c:numRef>
              <c:f>'different sickness period'!$G$8:$G$4225</c:f>
              <c:numCache>
                <c:formatCode>General</c:formatCode>
                <c:ptCount val="4218"/>
                <c:pt idx="0">
                  <c:v>0</c:v>
                </c:pt>
                <c:pt idx="1">
                  <c:v>7.1428571428571425E-2</c:v>
                </c:pt>
                <c:pt idx="2">
                  <c:v>0.17096928061242345</c:v>
                </c:pt>
                <c:pt idx="3">
                  <c:v>0.3133086036054985</c:v>
                </c:pt>
                <c:pt idx="4">
                  <c:v>0.520338720661084</c:v>
                </c:pt>
                <c:pt idx="5">
                  <c:v>0.82473811773577366</c:v>
                </c:pt>
                <c:pt idx="6">
                  <c:v>1.2753266028240109</c:v>
                </c:pt>
                <c:pt idx="7">
                  <c:v>1.9450744136412856</c:v>
                </c:pt>
                <c:pt idx="8">
                  <c:v>2.9430809358541721</c:v>
                </c:pt>
                <c:pt idx="9">
                  <c:v>4.432490121083223</c:v>
                </c:pt>
                <c:pt idx="10">
                  <c:v>6.6572834524497893</c:v>
                </c:pt>
                <c:pt idx="11">
                  <c:v>9.9823459051375085</c:v>
                </c:pt>
                <c:pt idx="12">
                  <c:v>14.953371745563864</c:v>
                </c:pt>
                <c:pt idx="13">
                  <c:v>22.386415107356932</c:v>
                </c:pt>
                <c:pt idx="14">
                  <c:v>33.501711658868032</c:v>
                </c:pt>
                <c:pt idx="15">
                  <c:v>50.123559847742968</c:v>
                </c:pt>
                <c:pt idx="16">
                  <c:v>74.978652362857702</c:v>
                </c:pt>
                <c:pt idx="17">
                  <c:v>112.14085927893146</c:v>
                </c:pt>
                <c:pt idx="18">
                  <c:v>167.69326266232162</c:v>
                </c:pt>
                <c:pt idx="19">
                  <c:v>250.71111654291167</c:v>
                </c:pt>
                <c:pt idx="20">
                  <c:v>374.71586132351933</c:v>
                </c:pt>
                <c:pt idx="21">
                  <c:v>559.81382507335081</c:v>
                </c:pt>
                <c:pt idx="22">
                  <c:v>835.81516599332872</c:v>
                </c:pt>
                <c:pt idx="23">
                  <c:v>1246.7229763824409</c:v>
                </c:pt>
                <c:pt idx="24">
                  <c:v>1857.0640414016061</c:v>
                </c:pt>
                <c:pt idx="25">
                  <c:v>2760.532500783514</c:v>
                </c:pt>
                <c:pt idx="26">
                  <c:v>4091.1782027270183</c:v>
                </c:pt>
                <c:pt idx="27">
                  <c:v>6036.5821080290643</c:v>
                </c:pt>
                <c:pt idx="28">
                  <c:v>8850.6106329677568</c:v>
                </c:pt>
                <c:pt idx="29">
                  <c:v>12859.845197382883</c:v>
                </c:pt>
                <c:pt idx="30">
                  <c:v>18452.669018642238</c:v>
                </c:pt>
                <c:pt idx="31">
                  <c:v>26035.61843949086</c:v>
                </c:pt>
                <c:pt idx="32">
                  <c:v>35944.824722065074</c:v>
                </c:pt>
                <c:pt idx="33">
                  <c:v>48320.863546020075</c:v>
                </c:pt>
                <c:pt idx="34">
                  <c:v>62993.007239735016</c:v>
                </c:pt>
                <c:pt idx="35">
                  <c:v>79446.123087337619</c:v>
                </c:pt>
                <c:pt idx="36">
                  <c:v>96916.737958065103</c:v>
                </c:pt>
                <c:pt idx="37">
                  <c:v>114582.63413395197</c:v>
                </c:pt>
                <c:pt idx="38">
                  <c:v>131743.85748898945</c:v>
                </c:pt>
                <c:pt idx="39">
                  <c:v>147912.03516367613</c:v>
                </c:pt>
                <c:pt idx="40">
                  <c:v>162803.9900804779</c:v>
                </c:pt>
                <c:pt idx="41">
                  <c:v>176288.7722414567</c:v>
                </c:pt>
                <c:pt idx="42">
                  <c:v>188332.47980588829</c:v>
                </c:pt>
                <c:pt idx="43">
                  <c:v>198958.17120346657</c:v>
                </c:pt>
                <c:pt idx="44">
                  <c:v>208220.79794533685</c:v>
                </c:pt>
                <c:pt idx="45">
                  <c:v>216192.36878744402</c:v>
                </c:pt>
                <c:pt idx="46">
                  <c:v>222953.23214641376</c:v>
                </c:pt>
                <c:pt idx="47">
                  <c:v>228586.89325994093</c:v>
                </c:pt>
                <c:pt idx="48">
                  <c:v>233176.89093182667</c:v>
                </c:pt>
                <c:pt idx="49">
                  <c:v>236804.90441577884</c:v>
                </c:pt>
                <c:pt idx="50">
                  <c:v>239549.61578753669</c:v>
                </c:pt>
                <c:pt idx="51">
                  <c:v>241486.04816435775</c:v>
                </c:pt>
                <c:pt idx="52">
                  <c:v>242685.20981809337</c:v>
                </c:pt>
                <c:pt idx="53">
                  <c:v>243213.93782523842</c:v>
                </c:pt>
                <c:pt idx="54">
                  <c:v>243134.87293875561</c:v>
                </c:pt>
                <c:pt idx="55">
                  <c:v>242506.52080262837</c:v>
                </c:pt>
                <c:pt idx="56">
                  <c:v>241383.36946319035</c:v>
                </c:pt>
                <c:pt idx="57">
                  <c:v>239816.04274991099</c:v>
                </c:pt>
                <c:pt idx="58">
                  <c:v>237851.47547174458</c:v>
                </c:pt>
                <c:pt idx="59">
                  <c:v>235533.10067953897</c:v>
                </c:pt>
                <c:pt idx="60">
                  <c:v>232901.0422009241</c:v>
                </c:pt>
                <c:pt idx="61">
                  <c:v>229992.30771348521</c:v>
                </c:pt>
                <c:pt idx="62">
                  <c:v>226840.97907450463</c:v>
                </c:pt>
                <c:pt idx="63">
                  <c:v>223478.39766044938</c:v>
                </c:pt>
                <c:pt idx="64">
                  <c:v>219933.34321272321</c:v>
                </c:pt>
                <c:pt idx="65">
                  <c:v>216232.20522330096</c:v>
                </c:pt>
                <c:pt idx="66">
                  <c:v>212399.14628335671</c:v>
                </c:pt>
                <c:pt idx="67">
                  <c:v>208456.25710076132</c:v>
                </c:pt>
                <c:pt idx="68">
                  <c:v>204423.70309722127</c:v>
                </c:pt>
                <c:pt idx="69">
                  <c:v>200319.86264347992</c:v>
                </c:pt>
                <c:pt idx="70">
                  <c:v>196161.45709630242</c:v>
                </c:pt>
                <c:pt idx="71">
                  <c:v>191963.67287477409</c:v>
                </c:pt>
                <c:pt idx="72">
                  <c:v>187740.27586375541</c:v>
                </c:pt>
                <c:pt idx="73">
                  <c:v>183503.71846508313</c:v>
                </c:pt>
                <c:pt idx="74">
                  <c:v>179265.23963671434</c:v>
                </c:pt>
                <c:pt idx="75">
                  <c:v>175034.95826980815</c:v>
                </c:pt>
                <c:pt idx="76">
                  <c:v>170821.96025624449</c:v>
                </c:pt>
                <c:pt idx="77">
                  <c:v>166634.37959619987</c:v>
                </c:pt>
                <c:pt idx="78">
                  <c:v>162479.47388859346</c:v>
                </c:pt>
                <c:pt idx="79">
                  <c:v>158363.69453759093</c:v>
                </c:pt>
                <c:pt idx="80">
                  <c:v>154292.75199676384</c:v>
                </c:pt>
                <c:pt idx="81">
                  <c:v>150271.67635959471</c:v>
                </c:pt>
                <c:pt idx="82">
                  <c:v>146304.87359129332</c:v>
                </c:pt>
                <c:pt idx="83">
                  <c:v>142396.17768272478</c:v>
                </c:pt>
                <c:pt idx="84">
                  <c:v>138548.89899293715</c:v>
                </c:pt>
                <c:pt idx="85">
                  <c:v>134765.86903252566</c:v>
                </c:pt>
                <c:pt idx="86">
                  <c:v>131049.48192605207</c:v>
                </c:pt>
                <c:pt idx="87">
                  <c:v>127401.73277806374</c:v>
                </c:pt>
                <c:pt idx="88">
                  <c:v>123824.25315401638</c:v>
                </c:pt>
                <c:pt idx="89">
                  <c:v>120318.34387465702</c:v>
                </c:pt>
                <c:pt idx="90">
                  <c:v>116885.00531020467</c:v>
                </c:pt>
                <c:pt idx="91">
                  <c:v>113524.96534900452</c:v>
                </c:pt>
                <c:pt idx="92">
                  <c:v>110238.70520423287</c:v>
                </c:pt>
                <c:pt idx="93">
                  <c:v>107026.48321170009</c:v>
                </c:pt>
                <c:pt idx="94">
                  <c:v>103888.35676182967</c:v>
                </c:pt>
                <c:pt idx="95">
                  <c:v>100824.20249947449</c:v>
                </c:pt>
                <c:pt idx="96">
                  <c:v>97833.734916349422</c:v>
                </c:pt>
                <c:pt idx="97">
                  <c:v>94916.523452497626</c:v>
                </c:pt>
                <c:pt idx="98">
                  <c:v>92072.008215343609</c:v>
                </c:pt>
                <c:pt idx="99">
                  <c:v>89299.514417501865</c:v>
                </c:pt>
                <c:pt idx="100">
                  <c:v>86598.26562758103</c:v>
                </c:pt>
                <c:pt idx="101">
                  <c:v>83967.39592172952</c:v>
                </c:pt>
                <c:pt idx="102">
                  <c:v>81405.961017587601</c:v>
                </c:pt>
                <c:pt idx="103">
                  <c:v>78912.948466620292</c:v>
                </c:pt>
                <c:pt idx="104">
                  <c:v>76487.286975484327</c:v>
                </c:pt>
                <c:pt idx="105">
                  <c:v>74127.854922110389</c:v>
                </c:pt>
                <c:pt idx="106">
                  <c:v>71833.488127537683</c:v>
                </c:pt>
                <c:pt idx="107">
                  <c:v>69602.986940203511</c:v>
                </c:pt>
                <c:pt idx="108">
                  <c:v>67435.122685346461</c:v>
                </c:pt>
                <c:pt idx="109">
                  <c:v>65328.643528410816</c:v>
                </c:pt>
                <c:pt idx="110">
                  <c:v>63282.279797824442</c:v>
                </c:pt>
                <c:pt idx="111">
                  <c:v>61294.748809247489</c:v>
                </c:pt>
                <c:pt idx="112">
                  <c:v>59364.759230338343</c:v>
                </c:pt>
                <c:pt idx="113">
                  <c:v>57491.015022243409</c:v>
                </c:pt>
                <c:pt idx="114">
                  <c:v>55672.218991373447</c:v>
                </c:pt>
                <c:pt idx="115">
                  <c:v>53907.075982569608</c:v>
                </c:pt>
                <c:pt idx="116">
                  <c:v>52194.29574247414</c:v>
                </c:pt>
                <c:pt idx="117">
                  <c:v>50532.595479793323</c:v>
                </c:pt>
                <c:pt idx="118">
                  <c:v>48920.702147162003</c:v>
                </c:pt>
                <c:pt idx="119">
                  <c:v>47357.354467480909</c:v>
                </c:pt>
                <c:pt idx="120">
                  <c:v>45841.304725889779</c:v>
                </c:pt>
                <c:pt idx="121">
                  <c:v>44371.320346952583</c:v>
                </c:pt>
                <c:pt idx="122">
                  <c:v>42946.185275157492</c:v>
                </c:pt>
                <c:pt idx="123">
                  <c:v>41564.701175466224</c:v>
                </c:pt>
                <c:pt idx="124">
                  <c:v>40225.688469377041</c:v>
                </c:pt>
                <c:pt idx="125">
                  <c:v>38927.987220787261</c:v>
                </c:pt>
                <c:pt idx="126">
                  <c:v>37670.457884847383</c:v>
                </c:pt>
                <c:pt idx="127">
                  <c:v>36451.981931984395</c:v>
                </c:pt>
                <c:pt idx="128">
                  <c:v>35271.46235833122</c:v>
                </c:pt>
                <c:pt idx="129">
                  <c:v>34127.824092926552</c:v>
                </c:pt>
                <c:pt idx="130">
                  <c:v>33020.014311241044</c:v>
                </c:pt>
                <c:pt idx="131">
                  <c:v>31947.002663835985</c:v>
                </c:pt>
                <c:pt idx="132">
                  <c:v>30907.78142826644</c:v>
                </c:pt>
                <c:pt idx="133">
                  <c:v>29901.365591697344</c:v>
                </c:pt>
                <c:pt idx="134">
                  <c:v>28926.79287110535</c:v>
                </c:pt>
                <c:pt idx="135">
                  <c:v>27983.123677387586</c:v>
                </c:pt>
                <c:pt idx="136">
                  <c:v>27069.44102918775</c:v>
                </c:pt>
                <c:pt idx="137">
                  <c:v>26184.850421777497</c:v>
                </c:pt>
                <c:pt idx="138">
                  <c:v>25328.479655893705</c:v>
                </c:pt>
                <c:pt idx="139">
                  <c:v>24499.47863102788</c:v>
                </c:pt>
                <c:pt idx="140">
                  <c:v>23697.019107289856</c:v>
                </c:pt>
                <c:pt idx="141">
                  <c:v>22920.294439622299</c:v>
                </c:pt>
                <c:pt idx="142">
                  <c:v>22168.519287822914</c:v>
                </c:pt>
                <c:pt idx="143">
                  <c:v>21440.929305536069</c:v>
                </c:pt>
                <c:pt idx="144">
                  <c:v>20736.780811102875</c:v>
                </c:pt>
                <c:pt idx="145">
                  <c:v>20055.35044290694</c:v>
                </c:pt>
                <c:pt idx="146">
                  <c:v>19395.934801620711</c:v>
                </c:pt>
                <c:pt idx="147">
                  <c:v>18757.850081542838</c:v>
                </c:pt>
                <c:pt idx="148">
                  <c:v>18140.4316930192</c:v>
                </c:pt>
                <c:pt idx="149">
                  <c:v>17543.033877758004</c:v>
                </c:pt>
                <c:pt idx="150">
                  <c:v>16965.029318681143</c:v>
                </c:pt>
                <c:pt idx="151">
                  <c:v>16405.808745799364</c:v>
                </c:pt>
                <c:pt idx="152">
                  <c:v>15864.780539456095</c:v>
                </c:pt>
                <c:pt idx="153">
                  <c:v>15341.370332153696</c:v>
                </c:pt>
                <c:pt idx="154">
                  <c:v>14835.020610055093</c:v>
                </c:pt>
                <c:pt idx="155">
                  <c:v>14345.190315142845</c:v>
                </c:pt>
                <c:pt idx="156">
                  <c:v>13871.354448915696</c:v>
                </c:pt>
                <c:pt idx="157">
                  <c:v>13413.003678409008</c:v>
                </c:pt>
                <c:pt idx="158">
                  <c:v>12969.643945239486</c:v>
                </c:pt>
                <c:pt idx="159">
                  <c:v>12540.796078295793</c:v>
                </c:pt>
                <c:pt idx="160">
                  <c:v>12125.995410624351</c:v>
                </c:pt>
                <c:pt idx="161">
                  <c:v>11724.79140099347</c:v>
                </c:pt>
                <c:pt idx="162">
                  <c:v>11336.747260558323</c:v>
                </c:pt>
                <c:pt idx="163">
                  <c:v>10961.439584993945</c:v>
                </c:pt>
                <c:pt idx="164">
                  <c:v>10598.457992412817</c:v>
                </c:pt>
                <c:pt idx="165">
                  <c:v>10247.404767337384</c:v>
                </c:pt>
                <c:pt idx="166">
                  <c:v>9907.8945109558153</c:v>
                </c:pt>
                <c:pt idx="167">
                  <c:v>9579.5537978509346</c:v>
                </c:pt>
                <c:pt idx="168">
                  <c:v>9262.0208393573994</c:v>
                </c:pt>
                <c:pt idx="169">
                  <c:v>8954.9451536705201</c:v>
                </c:pt>
                <c:pt idx="170">
                  <c:v>8657.9872428014041</c:v>
                </c:pt>
                <c:pt idx="171">
                  <c:v>8370.8182764471039</c:v>
                </c:pt>
                <c:pt idx="172">
                  <c:v>8093.1197828208988</c:v>
                </c:pt>
                <c:pt idx="173">
                  <c:v>7824.5833464666875</c:v>
                </c:pt>
                <c:pt idx="174">
                  <c:v>7564.910313062308</c:v>
                </c:pt>
                <c:pt idx="175">
                  <c:v>7313.8115011994933</c:v>
                </c:pt>
                <c:pt idx="176">
                  <c:v>7071.0069211127702</c:v>
                </c:pt>
                <c:pt idx="177">
                  <c:v>6836.2255003159062</c:v>
                </c:pt>
                <c:pt idx="178">
                  <c:v>6609.2048160922532</c:v>
                </c:pt>
                <c:pt idx="179">
                  <c:v>6389.690834774522</c:v>
                </c:pt>
                <c:pt idx="180">
                  <c:v>6177.4376577399171</c:v>
                </c:pt>
                <c:pt idx="181">
                  <c:v>5972.2072740381454</c:v>
                </c:pt>
                <c:pt idx="182">
                  <c:v>5773.7693195624624</c:v>
                </c:pt>
                <c:pt idx="183">
                  <c:v>5581.9008426674945</c:v>
                </c:pt>
                <c:pt idx="184">
                  <c:v>5396.3860761320911</c:v>
                </c:pt>
                <c:pt idx="185">
                  <c:v>5217.0162153607471</c:v>
                </c:pt>
                <c:pt idx="186">
                  <c:v>5043.589202713164</c:v>
                </c:pt>
                <c:pt idx="187">
                  <c:v>4875.9095178482294</c:v>
                </c:pt>
                <c:pt idx="188">
                  <c:v>4713.7879739659938</c:v>
                </c:pt>
                <c:pt idx="189">
                  <c:v>4557.0415198290993</c:v>
                </c:pt>
                <c:pt idx="190">
                  <c:v>4405.4930474434732</c:v>
                </c:pt>
                <c:pt idx="191">
                  <c:v>4258.9712052769228</c:v>
                </c:pt>
                <c:pt idx="192">
                  <c:v>4117.3102168934929</c:v>
                </c:pt>
                <c:pt idx="193">
                  <c:v>3980.3497048810559</c:v>
                </c:pt>
                <c:pt idx="194">
                  <c:v>3847.9345199495324</c:v>
                </c:pt>
                <c:pt idx="195">
                  <c:v>3719.9145750773719</c:v>
                </c:pt>
                <c:pt idx="196">
                  <c:v>3596.1446845844293</c:v>
                </c:pt>
                <c:pt idx="197">
                  <c:v>3476.4844080101093</c:v>
                </c:pt>
                <c:pt idx="198">
                  <c:v>3360.7978986766084</c:v>
                </c:pt>
                <c:pt idx="199">
                  <c:v>3248.9537568182172</c:v>
                </c:pt>
                <c:pt idx="200">
                  <c:v>3140.8248871589672</c:v>
                </c:pt>
                <c:pt idx="201">
                  <c:v>3036.2883608223515</c:v>
                </c:pt>
                <c:pt idx="202">
                  <c:v>2935.2252814584444</c:v>
                </c:pt>
                <c:pt idx="203">
                  <c:v>2837.5206554754254</c:v>
                </c:pt>
                <c:pt idx="204">
                  <c:v>2743.0632662643129</c:v>
                </c:pt>
                <c:pt idx="205">
                  <c:v>2651.7455523075942</c:v>
                </c:pt>
                <c:pt idx="206">
                  <c:v>2563.4634890643574</c:v>
                </c:pt>
                <c:pt idx="207">
                  <c:v>2478.1164745265514</c:v>
                </c:pt>
                <c:pt idx="208">
                  <c:v>2395.6072183430329</c:v>
                </c:pt>
                <c:pt idx="209">
                  <c:v>2315.841634410147</c:v>
                </c:pt>
                <c:pt idx="210">
                  <c:v>2238.7287368296966</c:v>
                </c:pt>
                <c:pt idx="211">
                  <c:v>2164.1805391372845</c:v>
                </c:pt>
                <c:pt idx="212">
                  <c:v>2092.1119567061596</c:v>
                </c:pt>
                <c:pt idx="213">
                  <c:v>2022.440712233845</c:v>
                </c:pt>
                <c:pt idx="214">
                  <c:v>1955.0872442209809</c:v>
                </c:pt>
                <c:pt idx="215">
                  <c:v>1889.9746183539548</c:v>
                </c:pt>
                <c:pt idx="216">
                  <c:v>1827.0284417050389</c:v>
                </c:pt>
                <c:pt idx="217">
                  <c:v>1766.1767796658696</c:v>
                </c:pt>
                <c:pt idx="218">
                  <c:v>1707.3500755322148</c:v>
                </c:pt>
                <c:pt idx="219">
                  <c:v>1650.4810726600647</c:v>
                </c:pt>
                <c:pt idx="220">
                  <c:v>1595.5047391151402</c:v>
                </c:pt>
                <c:pt idx="221">
                  <c:v>1542.3581947399537</c:v>
                </c:pt>
                <c:pt idx="222">
                  <c:v>1490.9806405645702</c:v>
                </c:pt>
                <c:pt idx="223">
                  <c:v>1441.3132904891888</c:v>
                </c:pt>
                <c:pt idx="224">
                  <c:v>1393.2993051686226</c:v>
                </c:pt>
                <c:pt idx="225">
                  <c:v>1346.8837280306657</c:v>
                </c:pt>
                <c:pt idx="226">
                  <c:v>1302.0134233622177</c:v>
                </c:pt>
                <c:pt idx="227">
                  <c:v>1258.6370163988852</c:v>
                </c:pt>
                <c:pt idx="228">
                  <c:v>1216.7048353555851</c:v>
                </c:pt>
                <c:pt idx="229">
                  <c:v>1176.168855337459</c:v>
                </c:pt>
                <c:pt idx="230">
                  <c:v>1136.9826440721301</c:v>
                </c:pt>
                <c:pt idx="231">
                  <c:v>1099.1013094060474</c:v>
                </c:pt>
                <c:pt idx="232">
                  <c:v>1062.4814485093145</c:v>
                </c:pt>
                <c:pt idx="233">
                  <c:v>1027.0810987350317</c:v>
                </c:pt>
                <c:pt idx="234">
                  <c:v>992.85969008075733</c:v>
                </c:pt>
                <c:pt idx="235">
                  <c:v>959.77799920125494</c:v>
                </c:pt>
                <c:pt idx="236">
                  <c:v>927.79810492319223</c:v>
                </c:pt>
                <c:pt idx="237">
                  <c:v>896.88334521394097</c:v>
                </c:pt>
                <c:pt idx="238">
                  <c:v>866.99827555805905</c:v>
                </c:pt>
                <c:pt idx="239">
                  <c:v>838.10862869643756</c:v>
                </c:pt>
                <c:pt idx="240">
                  <c:v>810.18127568446107</c:v>
                </c:pt>
                <c:pt idx="241">
                  <c:v>783.18418822685646</c:v>
                </c:pt>
                <c:pt idx="242">
                  <c:v>757.08640224820078</c:v>
                </c:pt>
                <c:pt idx="243">
                  <c:v>731.85798265931385</c:v>
                </c:pt>
                <c:pt idx="244">
                  <c:v>707.46998928099072</c:v>
                </c:pt>
                <c:pt idx="245">
                  <c:v>683.89444388771562</c:v>
                </c:pt>
                <c:pt idx="246">
                  <c:v>661.10429833515946</c:v>
                </c:pt>
                <c:pt idx="247">
                  <c:v>639.07340373638749</c:v>
                </c:pt>
                <c:pt idx="248">
                  <c:v>617.77648065279777</c:v>
                </c:pt>
                <c:pt idx="249">
                  <c:v>597.1890902668747</c:v>
                </c:pt>
                <c:pt idx="250">
                  <c:v>577.28760650487266</c:v>
                </c:pt>
                <c:pt idx="251">
                  <c:v>558.04918907854869</c:v>
                </c:pt>
                <c:pt idx="252">
                  <c:v>539.45175741603623</c:v>
                </c:pt>
                <c:pt idx="253">
                  <c:v>521.47396545289655</c:v>
                </c:pt>
                <c:pt idx="254">
                  <c:v>504.09517725530196</c:v>
                </c:pt>
                <c:pt idx="255">
                  <c:v>487.29544344819629</c:v>
                </c:pt>
                <c:pt idx="256">
                  <c:v>471.05547842213889</c:v>
                </c:pt>
                <c:pt idx="257">
                  <c:v>455.35663829337858</c:v>
                </c:pt>
                <c:pt idx="258">
                  <c:v>440.18089959251665</c:v>
                </c:pt>
                <c:pt idx="259">
                  <c:v>425.51083865790406</c:v>
                </c:pt>
                <c:pt idx="260">
                  <c:v>411.32961171068507</c:v>
                </c:pt>
                <c:pt idx="261">
                  <c:v>397.62093558913733</c:v>
                </c:pt>
                <c:pt idx="262">
                  <c:v>384.3690691206798</c:v>
                </c:pt>
                <c:pt idx="263">
                  <c:v>371.55879511061426</c:v>
                </c:pt>
                <c:pt idx="264">
                  <c:v>359.17540292734128</c:v>
                </c:pt>
                <c:pt idx="265">
                  <c:v>347.20467166444632</c:v>
                </c:pt>
                <c:pt idx="266">
                  <c:v>335.63285386068384</c:v>
                </c:pt>
                <c:pt idx="267">
                  <c:v>324.44665975950318</c:v>
                </c:pt>
                <c:pt idx="268">
                  <c:v>313.63324209035312</c:v>
                </c:pt>
                <c:pt idx="269">
                  <c:v>303.18018135457902</c:v>
                </c:pt>
                <c:pt idx="270">
                  <c:v>293.07547159928492</c:v>
                </c:pt>
                <c:pt idx="271">
                  <c:v>283.30750666307284</c:v>
                </c:pt>
                <c:pt idx="272">
                  <c:v>273.86506687809549</c:v>
                </c:pt>
                <c:pt idx="273">
                  <c:v>264.73730621336512</c:v>
                </c:pt>
                <c:pt idx="274">
                  <c:v>255.91373984475379</c:v>
                </c:pt>
                <c:pt idx="275">
                  <c:v>247.38423213759316</c:v>
                </c:pt>
                <c:pt idx="276">
                  <c:v>239.13898502824415</c:v>
                </c:pt>
                <c:pt idx="277">
                  <c:v>231.16852679145194</c:v>
                </c:pt>
                <c:pt idx="278">
                  <c:v>223.4637011807325</c:v>
                </c:pt>
                <c:pt idx="279">
                  <c:v>216.01565692945508</c:v>
                </c:pt>
                <c:pt idx="280">
                  <c:v>208.81583760068904</c:v>
                </c:pt>
                <c:pt idx="281">
                  <c:v>201.85597177427451</c:v>
                </c:pt>
                <c:pt idx="282">
                  <c:v>195.12806355995522</c:v>
                </c:pt>
                <c:pt idx="283">
                  <c:v>188.62438342577769</c:v>
                </c:pt>
                <c:pt idx="284">
                  <c:v>182.33745933131698</c:v>
                </c:pt>
                <c:pt idx="285">
                  <c:v>176.26006815563014</c:v>
                </c:pt>
                <c:pt idx="286">
                  <c:v>170.38522741017323</c:v>
                </c:pt>
                <c:pt idx="287">
                  <c:v>164.70618722723665</c:v>
                </c:pt>
                <c:pt idx="288">
                  <c:v>159.21642261476634</c:v>
                </c:pt>
                <c:pt idx="289">
                  <c:v>153.90962596873803</c:v>
                </c:pt>
                <c:pt idx="290">
                  <c:v>148.77969983454327</c:v>
                </c:pt>
                <c:pt idx="291">
                  <c:v>143.82074990912784</c:v>
                </c:pt>
                <c:pt idx="292">
                  <c:v>139.02707827589478</c:v>
                </c:pt>
                <c:pt idx="293">
                  <c:v>134.39317686464858</c:v>
                </c:pt>
                <c:pt idx="294">
                  <c:v>129.91372112911185</c:v>
                </c:pt>
                <c:pt idx="295">
                  <c:v>125.5835639347921</c:v>
                </c:pt>
                <c:pt idx="296">
                  <c:v>121.39772965021531</c:v>
                </c:pt>
                <c:pt idx="297">
                  <c:v>117.35140843477345</c:v>
                </c:pt>
                <c:pt idx="298">
                  <c:v>113.43995071665641</c:v>
                </c:pt>
                <c:pt idx="299">
                  <c:v>109.65886185455484</c:v>
                </c:pt>
                <c:pt idx="300">
                  <c:v>106.0037969770293</c:v>
                </c:pt>
                <c:pt idx="301">
                  <c:v>102.47055599364253</c:v>
                </c:pt>
                <c:pt idx="302">
                  <c:v>99.055078772148207</c:v>
                </c:pt>
                <c:pt idx="303">
                  <c:v>95.753440476217023</c:v>
                </c:pt>
                <c:pt idx="304">
                  <c:v>92.561847058365174</c:v>
                </c:pt>
                <c:pt idx="305">
                  <c:v>89.476630902925876</c:v>
                </c:pt>
                <c:pt idx="306">
                  <c:v>86.494246614076218</c:v>
                </c:pt>
                <c:pt idx="307">
                  <c:v>83.611266944096641</c:v>
                </c:pt>
                <c:pt idx="308">
                  <c:v>80.824378857200259</c:v>
                </c:pt>
                <c:pt idx="309">
                  <c:v>78.130379724423946</c:v>
                </c:pt>
                <c:pt idx="310">
                  <c:v>75.5261736452224</c:v>
                </c:pt>
                <c:pt idx="311">
                  <c:v>73.008767891551216</c:v>
                </c:pt>
                <c:pt idx="312">
                  <c:v>70.575269470364702</c:v>
                </c:pt>
                <c:pt idx="313">
                  <c:v>68.222881800589249</c:v>
                </c:pt>
                <c:pt idx="314">
                  <c:v>65.948901500763938</c:v>
                </c:pt>
                <c:pt idx="315">
                  <c:v>63.750715283666722</c:v>
                </c:pt>
                <c:pt idx="316">
                  <c:v>61.625796954366031</c:v>
                </c:pt>
                <c:pt idx="317">
                  <c:v>59.571704508256666</c:v>
                </c:pt>
                <c:pt idx="318">
                  <c:v>57.586077325752669</c:v>
                </c:pt>
                <c:pt idx="319">
                  <c:v>55.666633460420485</c:v>
                </c:pt>
                <c:pt idx="320">
                  <c:v>53.811167017442592</c:v>
                </c:pt>
                <c:pt idx="321">
                  <c:v>52.017545619405091</c:v>
                </c:pt>
                <c:pt idx="322">
                  <c:v>50.283707956502603</c:v>
                </c:pt>
                <c:pt idx="323">
                  <c:v>48.60766141835056</c:v>
                </c:pt>
                <c:pt idx="324">
                  <c:v>46.987479804688157</c:v>
                </c:pt>
                <c:pt idx="325">
                  <c:v>45.421301112345745</c:v>
                </c:pt>
                <c:pt idx="326">
                  <c:v>43.907325395937519</c:v>
                </c:pt>
                <c:pt idx="327">
                  <c:v>42.44381269982506</c:v>
                </c:pt>
                <c:pt idx="328">
                  <c:v>41.02908105897864</c:v>
                </c:pt>
                <c:pt idx="329">
                  <c:v>39.661504566442197</c:v>
                </c:pt>
                <c:pt idx="330">
                  <c:v>38.339511505184319</c:v>
                </c:pt>
                <c:pt idx="331">
                  <c:v>37.061582542191132</c:v>
                </c:pt>
                <c:pt idx="332">
                  <c:v>35.826248982728387</c:v>
                </c:pt>
                <c:pt idx="333">
                  <c:v>34.632091082768952</c:v>
                </c:pt>
                <c:pt idx="334">
                  <c:v>33.477736417648821</c:v>
                </c:pt>
                <c:pt idx="335">
                  <c:v>32.361858305078698</c:v>
                </c:pt>
                <c:pt idx="336">
                  <c:v>31.283174280701058</c:v>
                </c:pt>
                <c:pt idx="337">
                  <c:v>30.240444624442425</c:v>
                </c:pt>
                <c:pt idx="338">
                  <c:v>29.232470935969157</c:v>
                </c:pt>
                <c:pt idx="339">
                  <c:v>28.258094757611008</c:v>
                </c:pt>
                <c:pt idx="340">
                  <c:v>27.3161962431715</c:v>
                </c:pt>
                <c:pt idx="341">
                  <c:v>26.40569287109653</c:v>
                </c:pt>
                <c:pt idx="342">
                  <c:v>25.525538200523584</c:v>
                </c:pt>
                <c:pt idx="343">
                  <c:v>24.67472066878317</c:v>
                </c:pt>
                <c:pt idx="344">
                  <c:v>23.852262428971546</c:v>
                </c:pt>
                <c:pt idx="345">
                  <c:v>23.057218226259824</c:v>
                </c:pt>
                <c:pt idx="346">
                  <c:v>22.288674311649046</c:v>
                </c:pt>
                <c:pt idx="347">
                  <c:v>21.545747391923644</c:v>
                </c:pt>
                <c:pt idx="348">
                  <c:v>20.827583614597348</c:v>
                </c:pt>
                <c:pt idx="349">
                  <c:v>20.133357586685737</c:v>
                </c:pt>
                <c:pt idx="350">
                  <c:v>19.462271426178418</c:v>
                </c:pt>
                <c:pt idx="351">
                  <c:v>18.813553845121387</c:v>
                </c:pt>
                <c:pt idx="352">
                  <c:v>18.186459263256367</c:v>
                </c:pt>
                <c:pt idx="353">
                  <c:v>17.580266951199004</c:v>
                </c:pt>
                <c:pt idx="354">
                  <c:v>16.994280202171719</c:v>
                </c:pt>
                <c:pt idx="355">
                  <c:v>16.427825531339828</c:v>
                </c:pt>
                <c:pt idx="356">
                  <c:v>15.880251901831105</c:v>
                </c:pt>
                <c:pt idx="357">
                  <c:v>15.35092997654975</c:v>
                </c:pt>
                <c:pt idx="358">
                  <c:v>14.83925139492524</c:v>
                </c:pt>
                <c:pt idx="359">
                  <c:v>14.344628073765199</c:v>
                </c:pt>
                <c:pt idx="360">
                  <c:v>13.866491531409096</c:v>
                </c:pt>
                <c:pt idx="361">
                  <c:v>13.404292234406336</c:v>
                </c:pt>
                <c:pt idx="362">
                  <c:v>12.957498965968179</c:v>
                </c:pt>
                <c:pt idx="363">
                  <c:v>12.525598215467902</c:v>
                </c:pt>
                <c:pt idx="364">
                  <c:v>12.108093588287819</c:v>
                </c:pt>
                <c:pt idx="365">
                  <c:v>11.704505235335123</c:v>
                </c:pt>
                <c:pt idx="366">
                  <c:v>11.314369301571109</c:v>
                </c:pt>
                <c:pt idx="367">
                  <c:v>10.937237392920148</c:v>
                </c:pt>
                <c:pt idx="368">
                  <c:v>10.572676060945959</c:v>
                </c:pt>
                <c:pt idx="369">
                  <c:v>10.220266304703022</c:v>
                </c:pt>
                <c:pt idx="370">
                  <c:v>9.8796030891908337</c:v>
                </c:pt>
                <c:pt idx="371">
                  <c:v>9.5502948798576437</c:v>
                </c:pt>
                <c:pt idx="372">
                  <c:v>9.2319631926188706</c:v>
                </c:pt>
                <c:pt idx="373">
                  <c:v>8.9242421588731045</c:v>
                </c:pt>
                <c:pt idx="374">
                  <c:v>8.626778105015914</c:v>
                </c:pt>
                <c:pt idx="375">
                  <c:v>8.3392291459682912</c:v>
                </c:pt>
                <c:pt idx="376">
                  <c:v>8.0612647922526559</c:v>
                </c:pt>
                <c:pt idx="377">
                  <c:v>7.7925655701649541</c:v>
                </c:pt>
                <c:pt idx="378">
                  <c:v>7.5328226546063553</c:v>
                </c:pt>
                <c:pt idx="379">
                  <c:v>7.2817375141526748</c:v>
                </c:pt>
                <c:pt idx="380">
                  <c:v>7.0390215679536468</c:v>
                </c:pt>
                <c:pt idx="381">
                  <c:v>6.804395854067792</c:v>
                </c:pt>
                <c:pt idx="382">
                  <c:v>6.5775907088517567</c:v>
                </c:pt>
                <c:pt idx="383">
                  <c:v>6.3583454570357008</c:v>
                </c:pt>
                <c:pt idx="384">
                  <c:v>6.1464081121285892</c:v>
                </c:pt>
                <c:pt idx="385">
                  <c:v>5.9415350868090986</c:v>
                </c:pt>
                <c:pt idx="386">
                  <c:v>5.7434909129693503</c:v>
                </c:pt>
                <c:pt idx="387">
                  <c:v>5.5520479710897392</c:v>
                </c:pt>
                <c:pt idx="388">
                  <c:v>5.3669862286338708</c:v>
                </c:pt>
                <c:pt idx="389">
                  <c:v>5.18809298716298</c:v>
                </c:pt>
                <c:pt idx="390">
                  <c:v>5.0151626378792127</c:v>
                </c:pt>
                <c:pt idx="391">
                  <c:v>4.8479964253168442</c:v>
                </c:pt>
                <c:pt idx="392">
                  <c:v>4.6864022189098797</c:v>
                </c:pt>
                <c:pt idx="393">
                  <c:v>4.5301942921735039</c:v>
                </c:pt>
                <c:pt idx="394">
                  <c:v>4.3791931092456364</c:v>
                </c:pt>
                <c:pt idx="395">
                  <c:v>4.2332251185432579</c:v>
                </c:pt>
                <c:pt idx="396">
                  <c:v>4.0921225532963996</c:v>
                </c:pt>
                <c:pt idx="397">
                  <c:v>3.9557232387305485</c:v>
                </c:pt>
                <c:pt idx="398">
                  <c:v>3.8238704056758808</c:v>
                </c:pt>
                <c:pt idx="399">
                  <c:v>3.6964125103891208</c:v>
                </c:pt>
                <c:pt idx="400">
                  <c:v>3.5732030603809566</c:v>
                </c:pt>
                <c:pt idx="401">
                  <c:v>3.4541004460488436</c:v>
                </c:pt>
                <c:pt idx="402">
                  <c:v>3.3389677779217073</c:v>
                </c:pt>
                <c:pt idx="403">
                  <c:v>3.2276727293294925</c:v>
                </c:pt>
                <c:pt idx="404">
                  <c:v>3.1200873843167525</c:v>
                </c:pt>
                <c:pt idx="405">
                  <c:v>3.0160880906254861</c:v>
                </c:pt>
                <c:pt idx="406">
                  <c:v>2.9155553175782689</c:v>
                </c:pt>
                <c:pt idx="407">
                  <c:v>2.8183735186983427</c:v>
                </c:pt>
                <c:pt idx="408">
                  <c:v>2.7244309989087823</c:v>
                </c:pt>
                <c:pt idx="409">
                  <c:v>2.6336197861581119</c:v>
                </c:pt>
                <c:pt idx="410">
                  <c:v>2.5458355073248389</c:v>
                </c:pt>
                <c:pt idx="411">
                  <c:v>2.4609772682582789</c:v>
                </c:pt>
                <c:pt idx="412">
                  <c:v>2.378947537817814</c:v>
                </c:pt>
                <c:pt idx="413">
                  <c:v>2.299652035777302</c:v>
                </c:pt>
                <c:pt idx="414">
                  <c:v>2.2229996244658228</c:v>
                </c:pt>
                <c:pt idx="415">
                  <c:v>2.1489022040202079</c:v>
                </c:pt>
                <c:pt idx="416">
                  <c:v>2.0772746111289853</c:v>
                </c:pt>
                <c:pt idx="417">
                  <c:v>2.0080345211513539</c:v>
                </c:pt>
                <c:pt idx="418">
                  <c:v>1.9411023534987031</c:v>
                </c:pt>
                <c:pt idx="419">
                  <c:v>1.876401180169929</c:v>
                </c:pt>
                <c:pt idx="420">
                  <c:v>1.8138566373354259</c:v>
                </c:pt>
                <c:pt idx="421">
                  <c:v>1.7533968398681414</c:v>
                </c:pt>
                <c:pt idx="422">
                  <c:v>1.6949522987234624</c:v>
                </c:pt>
                <c:pt idx="423">
                  <c:v>1.6384558410729766</c:v>
                </c:pt>
                <c:pt idx="424">
                  <c:v>1.5838425331003219</c:v>
                </c:pt>
                <c:pt idx="425">
                  <c:v>1.5310496053703881</c:v>
                </c:pt>
                <c:pt idx="426">
                  <c:v>1.4800163806861033</c:v>
                </c:pt>
                <c:pt idx="427">
                  <c:v>1.4306842043498849</c:v>
                </c:pt>
                <c:pt idx="428">
                  <c:v>1.382996376749607</c:v>
                </c:pt>
                <c:pt idx="429">
                  <c:v>1.3368980881916028</c:v>
                </c:pt>
                <c:pt idx="430">
                  <c:v>1.2923363559058083</c:v>
                </c:pt>
                <c:pt idx="431">
                  <c:v>1.2492599631506416</c:v>
                </c:pt>
                <c:pt idx="432">
                  <c:v>1.2076194003476342</c:v>
                </c:pt>
                <c:pt idx="433">
                  <c:v>1.1673668081781579</c:v>
                </c:pt>
                <c:pt idx="434">
                  <c:v>1.1284559225768473</c:v>
                </c:pt>
                <c:pt idx="435">
                  <c:v>1.0908420215584986</c:v>
                </c:pt>
                <c:pt idx="436">
                  <c:v>1.0544818738173312</c:v>
                </c:pt>
                <c:pt idx="437">
                  <c:v>1.0193336890395366</c:v>
                </c:pt>
                <c:pt idx="438">
                  <c:v>0.98535706987200822</c:v>
                </c:pt>
                <c:pt idx="439">
                  <c:v>0.95251296549204745</c:v>
                </c:pt>
                <c:pt idx="440">
                  <c:v>0.92076362672468459</c:v>
                </c:pt>
                <c:pt idx="441">
                  <c:v>0.89007256265602808</c:v>
                </c:pt>
                <c:pt idx="442">
                  <c:v>0.86040449869277791</c:v>
                </c:pt>
                <c:pt idx="443">
                  <c:v>0.83172533601969945</c:v>
                </c:pt>
                <c:pt idx="444">
                  <c:v>0.8040021124084612</c:v>
                </c:pt>
                <c:pt idx="445">
                  <c:v>0.77720296433279334</c:v>
                </c:pt>
                <c:pt idx="446">
                  <c:v>0.75129709034642489</c:v>
                </c:pt>
                <c:pt idx="447">
                  <c:v>0.7262547156817083</c:v>
                </c:pt>
                <c:pt idx="448">
                  <c:v>0.70204705802824452</c:v>
                </c:pt>
                <c:pt idx="449">
                  <c:v>0.67864629445217561</c:v>
                </c:pt>
                <c:pt idx="450">
                  <c:v>0.65602552941812631</c:v>
                </c:pt>
                <c:pt idx="451">
                  <c:v>0.63415876387703918</c:v>
                </c:pt>
                <c:pt idx="452">
                  <c:v>0.61302086538437617</c:v>
                </c:pt>
                <c:pt idx="453">
                  <c:v>0.59258753921434193</c:v>
                </c:pt>
                <c:pt idx="454">
                  <c:v>0.57283530043693032</c:v>
                </c:pt>
                <c:pt idx="455">
                  <c:v>0.55374144692570071</c:v>
                </c:pt>
                <c:pt idx="456">
                  <c:v>0.53528403326526064</c:v>
                </c:pt>
                <c:pt idx="457">
                  <c:v>0.51744184552846739</c:v>
                </c:pt>
                <c:pt idx="458">
                  <c:v>0.50019437689435742</c:v>
                </c:pt>
                <c:pt idx="459">
                  <c:v>0.48352180407878154</c:v>
                </c:pt>
                <c:pt idx="460">
                  <c:v>0.46740496455065561</c:v>
                </c:pt>
                <c:pt idx="461">
                  <c:v>0.45182533450764262</c:v>
                </c:pt>
                <c:pt idx="462">
                  <c:v>0.43676500758595049</c:v>
                </c:pt>
                <c:pt idx="463">
                  <c:v>0.42220667427977787</c:v>
                </c:pt>
                <c:pt idx="464">
                  <c:v>0.40813360204675253</c:v>
                </c:pt>
                <c:pt idx="465">
                  <c:v>0.39452961607649828</c:v>
                </c:pt>
                <c:pt idx="466">
                  <c:v>0.38137908070022536</c:v>
                </c:pt>
                <c:pt idx="467">
                  <c:v>0.36866688141997916</c:v>
                </c:pt>
                <c:pt idx="468">
                  <c:v>0.35637840753689182</c:v>
                </c:pt>
                <c:pt idx="469">
                  <c:v>0.34449953535847117</c:v>
                </c:pt>
                <c:pt idx="470">
                  <c:v>0.33301661196562676</c:v>
                </c:pt>
                <c:pt idx="471">
                  <c:v>0.32191643952077476</c:v>
                </c:pt>
                <c:pt idx="472">
                  <c:v>0.31118626009898748</c:v>
                </c:pt>
                <c:pt idx="473">
                  <c:v>0.3008137410247535</c:v>
                </c:pt>
                <c:pt idx="474">
                  <c:v>0.29078696069749371</c:v>
                </c:pt>
                <c:pt idx="475">
                  <c:v>0.28109439488954457</c:v>
                </c:pt>
                <c:pt idx="476">
                  <c:v>0.27172490350085776</c:v>
                </c:pt>
                <c:pt idx="477">
                  <c:v>0.26266771775519449</c:v>
                </c:pt>
                <c:pt idx="478">
                  <c:v>0.2539124278230982</c:v>
                </c:pt>
                <c:pt idx="479">
                  <c:v>0.24544897085742001</c:v>
                </c:pt>
                <c:pt idx="480">
                  <c:v>0.23726761942764549</c:v>
                </c:pt>
                <c:pt idx="481">
                  <c:v>0.22935897033973054</c:v>
                </c:pt>
                <c:pt idx="482">
                  <c:v>0.22171393382859603</c:v>
                </c:pt>
                <c:pt idx="483">
                  <c:v>0.21432372311085979</c:v>
                </c:pt>
                <c:pt idx="484">
                  <c:v>0.20717984428579853</c:v>
                </c:pt>
                <c:pt idx="485">
                  <c:v>0.20027408657293241</c:v>
                </c:pt>
                <c:pt idx="486">
                  <c:v>0.19359851287501215</c:v>
                </c:pt>
                <c:pt idx="487">
                  <c:v>0.18714545065556179</c:v>
                </c:pt>
                <c:pt idx="488">
                  <c:v>0.1809074831204929</c:v>
                </c:pt>
                <c:pt idx="489">
                  <c:v>0.17487744069365457</c:v>
                </c:pt>
                <c:pt idx="490">
                  <c:v>0.16904839277652159</c:v>
                </c:pt>
                <c:pt idx="491">
                  <c:v>0.16341363978255016</c:v>
                </c:pt>
                <c:pt idx="492">
                  <c:v>0.15796670543704575</c:v>
                </c:pt>
                <c:pt idx="493">
                  <c:v>0.1527013293336929</c:v>
                </c:pt>
                <c:pt idx="494">
                  <c:v>0.14761145973919212</c:v>
                </c:pt>
                <c:pt idx="495">
                  <c:v>0.14269124663773369</c:v>
                </c:pt>
                <c:pt idx="496">
                  <c:v>0.13793503500731433</c:v>
                </c:pt>
                <c:pt idx="497">
                  <c:v>0.13333735832016874</c:v>
                </c:pt>
                <c:pt idx="498">
                  <c:v>0.12889293225984588</c:v>
                </c:pt>
                <c:pt idx="499">
                  <c:v>0.12459664864770864</c:v>
                </c:pt>
                <c:pt idx="500">
                  <c:v>0.1204435695718765</c:v>
                </c:pt>
                <c:pt idx="501">
                  <c:v>0.11642892171186336</c:v>
                </c:pt>
                <c:pt idx="502">
                  <c:v>0.1125480908523873</c:v>
                </c:pt>
                <c:pt idx="503">
                  <c:v>0.10879661658004722</c:v>
                </c:pt>
                <c:pt idx="504">
                  <c:v>0.10517018715677053</c:v>
                </c:pt>
                <c:pt idx="505">
                  <c:v>0.10166463456414014</c:v>
                </c:pt>
                <c:pt idx="506">
                  <c:v>9.8275929712904761E-2</c:v>
                </c:pt>
                <c:pt idx="507">
                  <c:v>9.5000177812166547E-2</c:v>
                </c:pt>
                <c:pt idx="508">
                  <c:v>9.183361389292391E-2</c:v>
                </c:pt>
                <c:pt idx="509">
                  <c:v>8.8772598480824305E-2</c:v>
                </c:pt>
                <c:pt idx="510">
                  <c:v>8.5813613413153619E-2</c:v>
                </c:pt>
                <c:pt idx="511">
                  <c:v>8.2953257795254406E-2</c:v>
                </c:pt>
                <c:pt idx="512">
                  <c:v>8.0188244091725466E-2</c:v>
                </c:pt>
                <c:pt idx="513">
                  <c:v>7.7515394347910285E-2</c:v>
                </c:pt>
                <c:pt idx="514">
                  <c:v>7.4931636537331495E-2</c:v>
                </c:pt>
                <c:pt idx="515">
                  <c:v>7.2434001030873288E-2</c:v>
                </c:pt>
                <c:pt idx="516">
                  <c:v>7.001961718365364E-2</c:v>
                </c:pt>
                <c:pt idx="517">
                  <c:v>6.7685710035663635E-2</c:v>
                </c:pt>
                <c:pt idx="518">
                  <c:v>6.5429597122381472E-2</c:v>
                </c:pt>
                <c:pt idx="519">
                  <c:v>6.3248685391695897E-2</c:v>
                </c:pt>
                <c:pt idx="520">
                  <c:v>6.1140468223595069E-2</c:v>
                </c:pt>
                <c:pt idx="521">
                  <c:v>5.910252254919586E-2</c:v>
                </c:pt>
                <c:pt idx="522">
                  <c:v>5.7132506065802134E-2</c:v>
                </c:pt>
                <c:pt idx="523">
                  <c:v>5.5228154544791172E-2</c:v>
                </c:pt>
                <c:pt idx="524">
                  <c:v>5.3387279229234183E-2</c:v>
                </c:pt>
                <c:pt idx="525">
                  <c:v>5.1607764318259766E-2</c:v>
                </c:pt>
                <c:pt idx="526">
                  <c:v>4.9887564535268991E-2</c:v>
                </c:pt>
                <c:pt idx="527">
                  <c:v>4.8224702777207251E-2</c:v>
                </c:pt>
                <c:pt idx="528">
                  <c:v>4.661726784219096E-2</c:v>
                </c:pt>
                <c:pt idx="529">
                  <c:v>4.5063412232877437E-2</c:v>
                </c:pt>
                <c:pt idx="530">
                  <c:v>4.3561350033053267E-2</c:v>
                </c:pt>
                <c:pt idx="531">
                  <c:v>4.2109354855000579E-2</c:v>
                </c:pt>
                <c:pt idx="532">
                  <c:v>4.0705757855282132E-2</c:v>
                </c:pt>
                <c:pt idx="533">
                  <c:v>3.93489458166646E-2</c:v>
                </c:pt>
                <c:pt idx="534">
                  <c:v>3.8037359293975503E-2</c:v>
                </c:pt>
                <c:pt idx="535">
                  <c:v>3.6769490821762861E-2</c:v>
                </c:pt>
                <c:pt idx="536">
                  <c:v>3.5543883181697371E-2</c:v>
                </c:pt>
                <c:pt idx="537">
                  <c:v>3.4359127727725945E-2</c:v>
                </c:pt>
                <c:pt idx="538">
                  <c:v>3.3213862767051468E-2</c:v>
                </c:pt>
                <c:pt idx="539">
                  <c:v>3.2106771995078068E-2</c:v>
                </c:pt>
                <c:pt idx="540">
                  <c:v>3.1036582982523073E-2</c:v>
                </c:pt>
                <c:pt idx="541">
                  <c:v>3.0002065712956869E-2</c:v>
                </c:pt>
                <c:pt idx="542">
                  <c:v>2.9002031169089688E-2</c:v>
                </c:pt>
                <c:pt idx="543">
                  <c:v>2.8035329966180585E-2</c:v>
                </c:pt>
                <c:pt idx="544">
                  <c:v>2.7100851030997887E-2</c:v>
                </c:pt>
                <c:pt idx="545">
                  <c:v>2.6197520324812745E-2</c:v>
                </c:pt>
                <c:pt idx="546">
                  <c:v>2.5324299608958146E-2</c:v>
                </c:pt>
                <c:pt idx="547">
                  <c:v>2.4480185251534496E-2</c:v>
                </c:pt>
                <c:pt idx="548">
                  <c:v>2.3664207073890362E-2</c:v>
                </c:pt>
                <c:pt idx="549">
                  <c:v>2.2875427235552481E-2</c:v>
                </c:pt>
                <c:pt idx="550">
                  <c:v>2.2112939156323546E-2</c:v>
                </c:pt>
                <c:pt idx="551">
                  <c:v>2.1375866474308777E-2</c:v>
                </c:pt>
                <c:pt idx="552">
                  <c:v>2.0663362038673784E-2</c:v>
                </c:pt>
                <c:pt idx="553">
                  <c:v>1.9974606935975994E-2</c:v>
                </c:pt>
                <c:pt idx="554">
                  <c:v>1.930880954895059E-2</c:v>
                </c:pt>
                <c:pt idx="555">
                  <c:v>1.8665204646669153E-2</c:v>
                </c:pt>
                <c:pt idx="556">
                  <c:v>1.8043052505025345E-2</c:v>
                </c:pt>
                <c:pt idx="557">
                  <c:v>1.7441638056536687E-2</c:v>
                </c:pt>
                <c:pt idx="558">
                  <c:v>1.6860270068485336E-2</c:v>
                </c:pt>
                <c:pt idx="559">
                  <c:v>1.6298280348453195E-2</c:v>
                </c:pt>
                <c:pt idx="560">
                  <c:v>1.5755022976338313E-2</c:v>
                </c:pt>
                <c:pt idx="561">
                  <c:v>1.5229873561969823E-2</c:v>
                </c:pt>
                <c:pt idx="562">
                  <c:v>1.4722228527468227E-2</c:v>
                </c:pt>
                <c:pt idx="563">
                  <c:v>1.4231504413526169E-2</c:v>
                </c:pt>
                <c:pt idx="564">
                  <c:v>1.375713720881238E-2</c:v>
                </c:pt>
                <c:pt idx="565">
                  <c:v>1.3298581701728072E-2</c:v>
                </c:pt>
                <c:pt idx="566">
                  <c:v>1.2855310853770705E-2</c:v>
                </c:pt>
                <c:pt idx="567">
                  <c:v>1.2426815193784907E-2</c:v>
                </c:pt>
                <c:pt idx="568">
                  <c:v>1.2012602232404338E-2</c:v>
                </c:pt>
                <c:pt idx="569">
                  <c:v>1.1612195896011488E-2</c:v>
                </c:pt>
                <c:pt idx="570">
                  <c:v>1.1225135979564833E-2</c:v>
                </c:pt>
                <c:pt idx="571">
                  <c:v>1.0850977617664466E-2</c:v>
                </c:pt>
                <c:pt idx="572">
                  <c:v>1.0489290773248259E-2</c:v>
                </c:pt>
                <c:pt idx="573">
                  <c:v>1.0139659743330899E-2</c:v>
                </c:pt>
                <c:pt idx="574">
                  <c:v>9.8016826812177358E-3</c:v>
                </c:pt>
                <c:pt idx="575">
                  <c:v>9.4749711346442771E-3</c:v>
                </c:pt>
                <c:pt idx="576">
                  <c:v>9.1591495993105093E-3</c:v>
                </c:pt>
                <c:pt idx="577">
                  <c:v>8.8538550872968979E-3</c:v>
                </c:pt>
                <c:pt idx="578">
                  <c:v>8.5587367098660244E-3</c:v>
                </c:pt>
                <c:pt idx="579">
                  <c:v>8.2734552741703538E-3</c:v>
                </c:pt>
                <c:pt idx="580">
                  <c:v>7.9976828934026287E-3</c:v>
                </c:pt>
                <c:pt idx="581">
                  <c:v>7.7311026099407846E-3</c:v>
                </c:pt>
                <c:pt idx="582">
                  <c:v>7.4734080310542893E-3</c:v>
                </c:pt>
                <c:pt idx="583">
                  <c:v>7.2243029767531742E-3</c:v>
                </c:pt>
                <c:pt idx="584">
                  <c:v>6.9835011393750311E-3</c:v>
                </c:pt>
                <c:pt idx="585">
                  <c:v>6.7507257545187244E-3</c:v>
                </c:pt>
                <c:pt idx="586">
                  <c:v>6.525709282946596E-3</c:v>
                </c:pt>
                <c:pt idx="587">
                  <c:v>6.3081931030895743E-3</c:v>
                </c:pt>
                <c:pt idx="588">
                  <c:v>6.0979272138017501E-3</c:v>
                </c:pt>
                <c:pt idx="589">
                  <c:v>5.8946699470228039E-3</c:v>
                </c:pt>
                <c:pt idx="590">
                  <c:v>5.6981876900180162E-3</c:v>
                </c:pt>
                <c:pt idx="591">
                  <c:v>5.5082546168766277E-3</c:v>
                </c:pt>
                <c:pt idx="592">
                  <c:v>5.3246524289599544E-3</c:v>
                </c:pt>
                <c:pt idx="593">
                  <c:v>5.1471701040009211E-3</c:v>
                </c:pt>
                <c:pt idx="594">
                  <c:v>4.975603653566669E-3</c:v>
                </c:pt>
                <c:pt idx="595">
                  <c:v>4.8097558886054589E-3</c:v>
                </c:pt>
                <c:pt idx="596">
                  <c:v>4.6494361928084149E-3</c:v>
                </c:pt>
                <c:pt idx="597">
                  <c:v>4.4944603035256096E-3</c:v>
                </c:pt>
                <c:pt idx="598">
                  <c:v>4.3446500999847022E-3</c:v>
                </c:pt>
                <c:pt idx="599">
                  <c:v>4.1998333985687119E-3</c:v>
                </c:pt>
                <c:pt idx="600">
                  <c:v>4.0598437549176272E-3</c:v>
                </c:pt>
                <c:pt idx="601">
                  <c:v>3.9245202726264101E-3</c:v>
                </c:pt>
                <c:pt idx="602">
                  <c:v>3.7937074183195035E-3</c:v>
                </c:pt>
                <c:pt idx="603">
                  <c:v>3.6672548428893204E-3</c:v>
                </c:pt>
                <c:pt idx="604">
                  <c:v>3.5450172086932403E-3</c:v>
                </c:pt>
                <c:pt idx="605">
                  <c:v>3.4268540225105078E-3</c:v>
                </c:pt>
                <c:pt idx="606">
                  <c:v>3.3126294740670466E-3</c:v>
                </c:pt>
                <c:pt idx="607">
                  <c:v>3.2022122799425915E-3</c:v>
                </c:pt>
                <c:pt idx="608">
                  <c:v>3.0954755326807405E-3</c:v>
                </c:pt>
                <c:pt idx="609">
                  <c:v>2.9922965549284966E-3</c:v>
                </c:pt>
                <c:pt idx="610">
                  <c:v>2.8925567584376596E-3</c:v>
                </c:pt>
                <c:pt idx="611">
                  <c:v>2.79614150776601E-3</c:v>
                </c:pt>
                <c:pt idx="612">
                  <c:v>2.702939988521631E-3</c:v>
                </c:pt>
                <c:pt idx="613">
                  <c:v>2.6128450799989341E-3</c:v>
                </c:pt>
                <c:pt idx="614">
                  <c:v>2.525753232060007E-3</c:v>
                </c:pt>
                <c:pt idx="615">
                  <c:v>2.4415643461197759E-3</c:v>
                </c:pt>
                <c:pt idx="616">
                  <c:v>2.3601816600981895E-3</c:v>
                </c:pt>
                <c:pt idx="617">
                  <c:v>2.2815116372072028E-3</c:v>
                </c:pt>
                <c:pt idx="618">
                  <c:v>2.2054638584447306E-3</c:v>
                </c:pt>
                <c:pt idx="619">
                  <c:v>2.1319509186720179E-3</c:v>
                </c:pt>
                <c:pt idx="620">
                  <c:v>2.0608883261549727E-3</c:v>
                </c:pt>
                <c:pt idx="621">
                  <c:v>1.9921944054540099E-3</c:v>
                </c:pt>
                <c:pt idx="622">
                  <c:v>1.9257902035507907E-3</c:v>
                </c:pt>
                <c:pt idx="623">
                  <c:v>1.8615993991039589E-3</c:v>
                </c:pt>
                <c:pt idx="624">
                  <c:v>1.7995482147295863E-3</c:v>
                </c:pt>
                <c:pt idx="625">
                  <c:v>1.7395653322055003E-3</c:v>
                </c:pt>
                <c:pt idx="626">
                  <c:v>1.6815818105020384E-3</c:v>
                </c:pt>
                <c:pt idx="627">
                  <c:v>1.6255310065450166E-3</c:v>
                </c:pt>
                <c:pt idx="628">
                  <c:v>1.5713484986198416E-3</c:v>
                </c:pt>
                <c:pt idx="629">
                  <c:v>1.5189720123287309E-3</c:v>
                </c:pt>
                <c:pt idx="630">
                  <c:v>1.4683413490159428E-3</c:v>
                </c:pt>
                <c:pt idx="631">
                  <c:v>1.4193983165787488E-3</c:v>
                </c:pt>
                <c:pt idx="632">
                  <c:v>1.3720866625846269E-3</c:v>
                </c:pt>
                <c:pt idx="633">
                  <c:v>1.3263520096178077E-3</c:v>
                </c:pt>
                <c:pt idx="634">
                  <c:v>1.2821417927808591E-3</c:v>
                </c:pt>
                <c:pt idx="635">
                  <c:v>1.2394051992794827E-3</c:v>
                </c:pt>
                <c:pt idx="636">
                  <c:v>1.198093110021079E-3</c:v>
                </c:pt>
                <c:pt idx="637">
                  <c:v>1.1581580431599609E-3</c:v>
                </c:pt>
                <c:pt idx="638">
                  <c:v>1.1195540995243298E-3</c:v>
                </c:pt>
                <c:pt idx="639">
                  <c:v>1.0822369098622887E-3</c:v>
                </c:pt>
                <c:pt idx="640">
                  <c:v>1.0461635838462627E-3</c:v>
                </c:pt>
                <c:pt idx="641">
                  <c:v>1.0112926607772116E-3</c:v>
                </c:pt>
                <c:pt idx="642">
                  <c:v>9.7758406193198134E-4</c:v>
                </c:pt>
                <c:pt idx="643">
                  <c:v>9.4499904449902184E-4</c:v>
                </c:pt>
                <c:pt idx="644">
                  <c:v>9.135001570495275E-4</c:v>
                </c:pt>
                <c:pt idx="645">
                  <c:v>8.830511964928226E-4</c:v>
                </c:pt>
                <c:pt idx="646">
                  <c:v>8.5361716646651807E-4</c:v>
                </c:pt>
                <c:pt idx="647">
                  <c:v>8.2516423711361561E-4</c:v>
                </c:pt>
                <c:pt idx="648">
                  <c:v>7.9765970620032829E-4</c:v>
                </c:pt>
                <c:pt idx="649">
                  <c:v>7.710719615299297E-4</c:v>
                </c:pt>
                <c:pt idx="650">
                  <c:v>7.4537044460943258E-4</c:v>
                </c:pt>
                <c:pt idx="651">
                  <c:v>7.2052561552733523E-4</c:v>
                </c:pt>
                <c:pt idx="652">
                  <c:v>6.9650891900207028E-4</c:v>
                </c:pt>
                <c:pt idx="653">
                  <c:v>6.732927515621332E-4</c:v>
                </c:pt>
                <c:pt idx="654">
                  <c:v>6.5085042982016862E-4</c:v>
                </c:pt>
                <c:pt idx="655">
                  <c:v>6.2915615980455074E-4</c:v>
                </c:pt>
                <c:pt idx="656">
                  <c:v>6.0818500731320984E-4</c:v>
                </c:pt>
                <c:pt idx="657">
                  <c:v>5.8791286925563005E-4</c:v>
                </c:pt>
                <c:pt idx="658">
                  <c:v>5.6831644595008147E-4</c:v>
                </c:pt>
                <c:pt idx="659">
                  <c:v>5.4937321434424616E-4</c:v>
                </c:pt>
                <c:pt idx="660">
                  <c:v>5.3106140212845899E-4</c:v>
                </c:pt>
                <c:pt idx="661">
                  <c:v>5.1335996271181154E-4</c:v>
                </c:pt>
                <c:pt idx="662">
                  <c:v>4.962485510323567E-4</c:v>
                </c:pt>
                <c:pt idx="663">
                  <c:v>4.7970750017361179E-4</c:v>
                </c:pt>
                <c:pt idx="664">
                  <c:v>4.6371779876048581E-4</c:v>
                </c:pt>
                <c:pt idx="665">
                  <c:v>4.4826106910864929E-4</c:v>
                </c:pt>
                <c:pt idx="666">
                  <c:v>4.3331954610223346E-4</c:v>
                </c:pt>
                <c:pt idx="667">
                  <c:v>4.1887605677558233E-4</c:v>
                </c:pt>
                <c:pt idx="668">
                  <c:v>4.049140005755892E-4</c:v>
                </c:pt>
                <c:pt idx="669">
                  <c:v>3.9141733028193312E-4</c:v>
                </c:pt>
                <c:pt idx="670">
                  <c:v>3.7837053356328551E-4</c:v>
                </c:pt>
                <c:pt idx="671">
                  <c:v>3.6575861514828869E-4</c:v>
                </c:pt>
                <c:pt idx="672">
                  <c:v>3.5356707959081489E-4</c:v>
                </c:pt>
                <c:pt idx="673">
                  <c:v>3.4178191460969699E-4</c:v>
                </c:pt>
                <c:pt idx="674">
                  <c:v>3.303895749837821E-4</c:v>
                </c:pt>
                <c:pt idx="675">
                  <c:v>3.1937696698379882E-4</c:v>
                </c:pt>
                <c:pt idx="676">
                  <c:v>3.087314333231441E-4</c:v>
                </c:pt>
                <c:pt idx="677">
                  <c:v>2.9844073861029328E-4</c:v>
                </c:pt>
                <c:pt idx="678">
                  <c:v>2.8849305528611354E-4</c:v>
                </c:pt>
                <c:pt idx="679">
                  <c:v>2.788769500299171E-4</c:v>
                </c:pt>
                <c:pt idx="680">
                  <c:v>2.6958137061863042E-4</c:v>
                </c:pt>
                <c:pt idx="681">
                  <c:v>2.6059563322397664E-4</c:v>
                </c:pt>
                <c:pt idx="682">
                  <c:v>2.519094101330699E-4</c:v>
                </c:pt>
                <c:pt idx="683">
                  <c:v>2.4351271787830973E-4</c:v>
                </c:pt>
                <c:pt idx="684">
                  <c:v>2.3539590576293206E-4</c:v>
                </c:pt>
                <c:pt idx="685">
                  <c:v>2.2754964476902822E-4</c:v>
                </c:pt>
                <c:pt idx="686">
                  <c:v>2.1996491683528454E-4</c:v>
                </c:pt>
                <c:pt idx="687">
                  <c:v>2.1263300449211807E-4</c:v>
                </c:pt>
                <c:pt idx="688">
                  <c:v>2.05545480842296E-4</c:v>
                </c:pt>
                <c:pt idx="689">
                  <c:v>1.9869419987552284E-4</c:v>
                </c:pt>
                <c:pt idx="690">
                  <c:v>1.9207128710586397E-4</c:v>
                </c:pt>
                <c:pt idx="691">
                  <c:v>1.8566913052124384E-4</c:v>
                </c:pt>
                <c:pt idx="692">
                  <c:v>1.7948037183461777E-4</c:v>
                </c:pt>
                <c:pt idx="693">
                  <c:v>1.7349789802676086E-4</c:v>
                </c:pt>
                <c:pt idx="694">
                  <c:v>1.6771483317095466E-4</c:v>
                </c:pt>
                <c:pt idx="695">
                  <c:v>1.6212453053017462E-4</c:v>
                </c:pt>
                <c:pt idx="696">
                  <c:v>1.5672056491769585E-4</c:v>
                </c:pt>
                <c:pt idx="697">
                  <c:v>1.5149672531233644E-4</c:v>
                </c:pt>
                <c:pt idx="698">
                  <c:v>1.464470077198509E-4</c:v>
                </c:pt>
                <c:pt idx="699">
                  <c:v>1.4156560827226913E-4</c:v>
                </c:pt>
                <c:pt idx="700">
                  <c:v>1.3684691655724941E-4</c:v>
                </c:pt>
                <c:pt idx="701">
                  <c:v>1.322855091697786E-4</c:v>
                </c:pt>
                <c:pt idx="702">
                  <c:v>1.2787614347880855E-4</c:v>
                </c:pt>
                <c:pt idx="703">
                  <c:v>1.2361375160166387E-4</c:v>
                </c:pt>
                <c:pt idx="704">
                  <c:v>1.1949343457929603E-4</c:v>
                </c:pt>
                <c:pt idx="705">
                  <c:v>1.1551045674568906E-4</c:v>
                </c:pt>
                <c:pt idx="706">
                  <c:v>1.1166024028494511E-4</c:v>
                </c:pt>
                <c:pt idx="707">
                  <c:v>1.0793835996979441E-4</c:v>
                </c:pt>
                <c:pt idx="708">
                  <c:v>1.0434053807548214E-4</c:v>
                </c:pt>
                <c:pt idx="709">
                  <c:v>1.0086263946318669E-4</c:v>
                </c:pt>
                <c:pt idx="710">
                  <c:v>9.7500666827318188E-5</c:v>
                </c:pt>
                <c:pt idx="711">
                  <c:v>9.4250756101235117E-5</c:v>
                </c:pt>
                <c:pt idx="712">
                  <c:v>9.1109172016098398E-5</c:v>
                </c:pt>
                <c:pt idx="713">
                  <c:v>8.8072303807758634E-5</c:v>
                </c:pt>
                <c:pt idx="714">
                  <c:v>8.5136661066742125E-5</c:v>
                </c:pt>
                <c:pt idx="715">
                  <c:v>8.2298869726565971E-5</c:v>
                </c:pt>
                <c:pt idx="716">
                  <c:v>7.9555668185771477E-5</c:v>
                </c:pt>
                <c:pt idx="717">
                  <c:v>7.6903903559218635E-5</c:v>
                </c:pt>
                <c:pt idx="718">
                  <c:v>7.4340528054333112E-5</c:v>
                </c:pt>
                <c:pt idx="719">
                  <c:v>7.1862595468140912E-5</c:v>
                </c:pt>
                <c:pt idx="720">
                  <c:v>6.9467257801064598E-5</c:v>
                </c:pt>
                <c:pt idx="721">
                  <c:v>6.7151761983589E-5</c:v>
                </c:pt>
                <c:pt idx="722">
                  <c:v>6.4913446712034395E-5</c:v>
                </c:pt>
                <c:pt idx="723">
                  <c:v>6.2749739389800219E-5</c:v>
                </c:pt>
                <c:pt idx="724">
                  <c:v>6.0658153170563961E-5</c:v>
                </c:pt>
                <c:pt idx="725">
                  <c:v>5.8636284100036525E-5</c:v>
                </c:pt>
                <c:pt idx="726">
                  <c:v>5.6681808352989331E-5</c:v>
                </c:pt>
                <c:pt idx="727">
                  <c:v>5.4792479562377202E-5</c:v>
                </c:pt>
                <c:pt idx="728">
                  <c:v>5.2966126237487546E-5</c:v>
                </c:pt>
                <c:pt idx="729">
                  <c:v>5.1200649268148195E-5</c:v>
                </c:pt>
                <c:pt idx="730">
                  <c:v>4.9494019512125521E-5</c:v>
                </c:pt>
                <c:pt idx="731">
                  <c:v>4.7844275462939844E-5</c:v>
                </c:pt>
                <c:pt idx="732">
                  <c:v>4.6249520995417602E-5</c:v>
                </c:pt>
                <c:pt idx="733">
                  <c:v>4.4707923186389297E-5</c:v>
                </c:pt>
                <c:pt idx="734">
                  <c:v>4.3217710208028289E-5</c:v>
                </c:pt>
                <c:pt idx="735">
                  <c:v>4.1777169291409223E-5</c:v>
                </c:pt>
                <c:pt idx="736">
                  <c:v>4.0384644757945545E-5</c:v>
                </c:pt>
                <c:pt idx="737">
                  <c:v>3.903853611644349E-5</c:v>
                </c:pt>
                <c:pt idx="738">
                  <c:v>3.773729622358543E-5</c:v>
                </c:pt>
                <c:pt idx="739">
                  <c:v>3.6479429505728347E-5</c:v>
                </c:pt>
                <c:pt idx="740">
                  <c:v>3.5263490239973661E-5</c:v>
                </c:pt>
                <c:pt idx="741">
                  <c:v>3.4088080892532747E-5</c:v>
                </c:pt>
                <c:pt idx="742">
                  <c:v>3.2951850512478388E-5</c:v>
                </c:pt>
                <c:pt idx="743">
                  <c:v>3.1853493179035995E-5</c:v>
                </c:pt>
                <c:pt idx="744">
                  <c:v>3.0791746500630019E-5</c:v>
                </c:pt>
                <c:pt idx="745">
                  <c:v>2.9765390163960426E-5</c:v>
                </c:pt>
                <c:pt idx="746">
                  <c:v>2.8773244531441632E-5</c:v>
                </c:pt>
                <c:pt idx="747">
                  <c:v>2.7814169285391879E-5</c:v>
                </c:pt>
                <c:pt idx="748">
                  <c:v>2.688706211741474E-5</c:v>
                </c:pt>
                <c:pt idx="749">
                  <c:v>2.5990857461466397E-5</c:v>
                </c:pt>
                <c:pt idx="750">
                  <c:v>2.5124525269152591E-5</c:v>
                </c:pt>
                <c:pt idx="751">
                  <c:v>2.4287069825847571E-5</c:v>
                </c:pt>
                <c:pt idx="752">
                  <c:v>2.3477528606274417E-5</c:v>
                </c:pt>
                <c:pt idx="753">
                  <c:v>2.2694971168231358E-5</c:v>
                </c:pt>
                <c:pt idx="754">
                  <c:v>2.1938498083192636E-5</c:v>
                </c:pt>
                <c:pt idx="755">
                  <c:v>2.1207239902554767E-5</c:v>
                </c:pt>
                <c:pt idx="756">
                  <c:v>2.0500356158340084E-5</c:v>
                </c:pt>
                <c:pt idx="757">
                  <c:v>1.9817034397209023E-5</c:v>
                </c:pt>
                <c:pt idx="758">
                  <c:v>1.9156489246670873E-5</c:v>
                </c:pt>
                <c:pt idx="759">
                  <c:v>1.851796151241981E-5</c:v>
                </c:pt>
                <c:pt idx="760">
                  <c:v>1.7900717305758653E-5</c:v>
                </c:pt>
                <c:pt idx="761">
                  <c:v>1.730404720010752E-5</c:v>
                </c:pt>
                <c:pt idx="762">
                  <c:v>1.6727265415627896E-5</c:v>
                </c:pt>
                <c:pt idx="763">
                  <c:v>1.6169709031024957E-5</c:v>
                </c:pt>
                <c:pt idx="764">
                  <c:v>1.5630737221622258E-5</c:v>
                </c:pt>
                <c:pt idx="765">
                  <c:v>1.5109730522833063E-5</c:v>
                </c:pt>
                <c:pt idx="766">
                  <c:v>1.4606090118181765E-5</c:v>
                </c:pt>
                <c:pt idx="767">
                  <c:v>1.411923715105715E-5</c:v>
                </c:pt>
                <c:pt idx="768">
                  <c:v>1.3648612059406393E-5</c:v>
                </c:pt>
                <c:pt idx="769">
                  <c:v>1.3193673932605184E-5</c:v>
                </c:pt>
                <c:pt idx="770">
                  <c:v>1.2753899889764772E-5</c:v>
                </c:pt>
                <c:pt idx="771">
                  <c:v>1.2328784478761402E-5</c:v>
                </c:pt>
                <c:pt idx="772">
                  <c:v>1.1917839095297406E-5</c:v>
                </c:pt>
                <c:pt idx="773">
                  <c:v>1.1520591421326277E-5</c:v>
                </c:pt>
                <c:pt idx="774">
                  <c:v>1.1136584882196245E-5</c:v>
                </c:pt>
                <c:pt idx="775">
                  <c:v>1.0765378121888466E-5</c:v>
                </c:pt>
                <c:pt idx="776">
                  <c:v>1.0406544495746654E-5</c:v>
                </c:pt>
                <c:pt idx="777">
                  <c:v>1.0059671580115158E-5</c:v>
                </c:pt>
                <c:pt idx="778">
                  <c:v>9.7243606983218632E-6</c:v>
                </c:pt>
                <c:pt idx="779">
                  <c:v>9.4002264624611441E-6</c:v>
                </c:pt>
                <c:pt idx="780">
                  <c:v>9.0868963304501601E-6</c:v>
                </c:pt>
                <c:pt idx="781">
                  <c:v>8.7840101778494598E-6</c:v>
                </c:pt>
                <c:pt idx="782">
                  <c:v>8.4912198839557381E-6</c:v>
                </c:pt>
                <c:pt idx="783">
                  <c:v>8.2081889316910266E-6</c:v>
                </c:pt>
                <c:pt idx="784">
                  <c:v>7.9345920208284436E-6</c:v>
                </c:pt>
                <c:pt idx="785">
                  <c:v>7.6701146941099963E-6</c:v>
                </c:pt>
                <c:pt idx="786">
                  <c:v>7.4144529758266729E-6</c:v>
                </c:pt>
                <c:pt idx="787">
                  <c:v>7.1673130224454758E-6</c:v>
                </c:pt>
                <c:pt idx="788">
                  <c:v>6.9284107848817992E-6</c:v>
                </c:pt>
                <c:pt idx="789">
                  <c:v>6.6974716820290196E-6</c:v>
                </c:pt>
                <c:pt idx="790">
                  <c:v>6.4742302851700591E-6</c:v>
                </c:pt>
                <c:pt idx="791">
                  <c:v>6.2584300129081965E-6</c:v>
                </c:pt>
                <c:pt idx="792">
                  <c:v>6.0498228362665116E-6</c:v>
                </c:pt>
                <c:pt idx="793">
                  <c:v>5.8481689936170007E-6</c:v>
                </c:pt>
                <c:pt idx="794">
                  <c:v>5.653236715111737E-6</c:v>
                </c:pt>
                <c:pt idx="795">
                  <c:v>5.4648019562993394E-6</c:v>
                </c:pt>
                <c:pt idx="796">
                  <c:v>5.2826481406205912E-6</c:v>
                </c:pt>
                <c:pt idx="797">
                  <c:v>5.1065659104872385E-6</c:v>
                </c:pt>
                <c:pt idx="798">
                  <c:v>4.9363528866578814E-6</c:v>
                </c:pt>
                <c:pt idx="799">
                  <c:v>4.7718134356343941E-6</c:v>
                </c:pt>
                <c:pt idx="800">
                  <c:v>4.6127584448115284E-6</c:v>
                </c:pt>
                <c:pt idx="801">
                  <c:v>4.4590051051212775E-6</c:v>
                </c:pt>
                <c:pt idx="802">
                  <c:v>4.3103767009221724E-6</c:v>
                </c:pt>
                <c:pt idx="803">
                  <c:v>4.1667024068920374E-6</c:v>
                </c:pt>
                <c:pt idx="804">
                  <c:v>4.0278170916907436E-6</c:v>
                </c:pt>
                <c:pt idx="805">
                  <c:v>3.893561128167327E-6</c:v>
                </c:pt>
                <c:pt idx="806">
                  <c:v>3.7637802098933038E-6</c:v>
                </c:pt>
                <c:pt idx="807">
                  <c:v>3.6383251738113421E-6</c:v>
                </c:pt>
                <c:pt idx="808">
                  <c:v>3.5170518287954401E-6</c:v>
                </c:pt>
                <c:pt idx="809">
                  <c:v>3.3998207899255651E-6</c:v>
                </c:pt>
                <c:pt idx="810">
                  <c:v>3.2864973182862853E-6</c:v>
                </c:pt>
                <c:pt idx="811">
                  <c:v>3.1769511661052637E-6</c:v>
                </c:pt>
                <c:pt idx="812">
                  <c:v>3.0710564270536224E-6</c:v>
                </c:pt>
                <c:pt idx="813">
                  <c:v>2.9686913915361281E-6</c:v>
                </c:pt>
                <c:pt idx="814">
                  <c:v>2.8697384068048668E-6</c:v>
                </c:pt>
                <c:pt idx="815">
                  <c:v>2.7740837417356426E-6</c:v>
                </c:pt>
                <c:pt idx="816">
                  <c:v>2.6816174561116695E-6</c:v>
                </c:pt>
                <c:pt idx="817">
                  <c:v>2.5922332742643269E-6</c:v>
                </c:pt>
                <c:pt idx="818">
                  <c:v>2.5058284629257447E-6</c:v>
                </c:pt>
                <c:pt idx="819">
                  <c:v>2.4223037131528309E-6</c:v>
                </c:pt>
                <c:pt idx="820">
                  <c:v>2.3415630261870262E-6</c:v>
                </c:pt>
                <c:pt idx="821">
                  <c:v>2.2635136031186057E-6</c:v>
                </c:pt>
                <c:pt idx="822">
                  <c:v>2.1880657382287123E-6</c:v>
                </c:pt>
                <c:pt idx="823">
                  <c:v>2.1151327158865289E-6</c:v>
                </c:pt>
                <c:pt idx="824">
                  <c:v>2.0446307108830976E-6</c:v>
                </c:pt>
                <c:pt idx="825">
                  <c:v>1.9764786920872315E-6</c:v>
                </c:pt>
                <c:pt idx="826">
                  <c:v>1.9105983293127827E-6</c:v>
                </c:pt>
                <c:pt idx="827">
                  <c:v>1.8469139032902288E-6</c:v>
                </c:pt>
                <c:pt idx="828">
                  <c:v>1.7853522186391073E-6</c:v>
                </c:pt>
                <c:pt idx="829">
                  <c:v>1.7258425197412644E-6</c:v>
                </c:pt>
                <c:pt idx="830">
                  <c:v>1.6683164094182357E-6</c:v>
                </c:pt>
                <c:pt idx="831">
                  <c:v>1.6127077703192866E-6</c:v>
                </c:pt>
                <c:pt idx="832">
                  <c:v>1.5589526889297622E-6</c:v>
                </c:pt>
                <c:pt idx="833">
                  <c:v>1.5069893821124044E-6</c:v>
                </c:pt>
                <c:pt idx="834">
                  <c:v>1.4567581260972094E-6</c:v>
                </c:pt>
                <c:pt idx="835">
                  <c:v>1.4082011878382067E-6</c:v>
                </c:pt>
                <c:pt idx="836">
                  <c:v>1.3612627586582678E-6</c:v>
                </c:pt>
                <c:pt idx="837">
                  <c:v>1.3158888901056793E-6</c:v>
                </c:pt>
                <c:pt idx="838">
                  <c:v>1.2720274319487567E-6</c:v>
                </c:pt>
                <c:pt idx="839">
                  <c:v>1.2296279722372322E-6</c:v>
                </c:pt>
                <c:pt idx="840">
                  <c:v>1.1886417793615299E-6</c:v>
                </c:pt>
                <c:pt idx="841">
                  <c:v>1.14902174604333E-6</c:v>
                </c:pt>
                <c:pt idx="842">
                  <c:v>1.1107223351930518E-6</c:v>
                </c:pt>
                <c:pt idx="843">
                  <c:v>1.0736995275720241E-6</c:v>
                </c:pt>
                <c:pt idx="844">
                  <c:v>1.0379107711991919E-6</c:v>
                </c:pt>
                <c:pt idx="845">
                  <c:v>1.0033149324442058E-6</c:v>
                </c:pt>
                <c:pt idx="846">
                  <c:v>9.6987224875068818E-7</c:v>
                </c:pt>
                <c:pt idx="847">
                  <c:v>9.375442829353349E-7</c:v>
                </c:pt>
                <c:pt idx="848">
                  <c:v>9.0629387901032823E-7</c:v>
                </c:pt>
                <c:pt idx="849">
                  <c:v>8.7608511947828656E-7</c:v>
                </c:pt>
                <c:pt idx="850">
                  <c:v>8.4688328405066594E-7</c:v>
                </c:pt>
                <c:pt idx="851">
                  <c:v>8.1865480974216748E-7</c:v>
                </c:pt>
                <c:pt idx="852">
                  <c:v>7.9136725229528676E-7</c:v>
                </c:pt>
                <c:pt idx="853">
                  <c:v>7.6498924889066631E-7</c:v>
                </c:pt>
                <c:pt idx="854">
                  <c:v>7.3949048210039412E-7</c:v>
                </c:pt>
                <c:pt idx="855">
                  <c:v>7.1484164504281751E-7</c:v>
                </c:pt>
                <c:pt idx="856">
                  <c:v>6.9101440769882377E-7</c:v>
                </c:pt>
                <c:pt idx="857">
                  <c:v>6.6798138435087241E-7</c:v>
                </c:pt>
                <c:pt idx="858">
                  <c:v>6.4571610210735622E-7</c:v>
                </c:pt>
                <c:pt idx="859">
                  <c:v>6.2419297047611363E-7</c:v>
                </c:pt>
                <c:pt idx="860">
                  <c:v>6.0338725195212362E-7</c:v>
                </c:pt>
                <c:pt idx="861">
                  <c:v>5.8327503358557564E-7</c:v>
                </c:pt>
                <c:pt idx="862">
                  <c:v>5.6383319949763985E-7</c:v>
                </c:pt>
                <c:pt idx="863">
                  <c:v>5.4503940431234517E-7</c:v>
                </c:pt>
                <c:pt idx="864">
                  <c:v>5.2687204747403237E-7</c:v>
                </c:pt>
                <c:pt idx="865">
                  <c:v>5.0931024842086182E-7</c:v>
                </c:pt>
                <c:pt idx="866">
                  <c:v>4.9233382258584262E-7</c:v>
                </c:pt>
                <c:pt idx="867">
                  <c:v>4.7592325819780099E-7</c:v>
                </c:pt>
                <c:pt idx="868">
                  <c:v>4.6005969385562171E-7</c:v>
                </c:pt>
                <c:pt idx="869">
                  <c:v>4.4472489684999036E-7</c:v>
                </c:pt>
                <c:pt idx="870">
                  <c:v>4.2990124220771869E-7</c:v>
                </c:pt>
                <c:pt idx="871">
                  <c:v>4.1557169243456904E-7</c:v>
                </c:pt>
                <c:pt idx="872">
                  <c:v>4.0171977793329411E-7</c:v>
                </c:pt>
                <c:pt idx="873">
                  <c:v>3.8832957807438695E-7</c:v>
                </c:pt>
                <c:pt idx="874">
                  <c:v>3.7538570289778425E-7</c:v>
                </c:pt>
                <c:pt idx="875">
                  <c:v>3.628732754244914E-7</c:v>
                </c:pt>
                <c:pt idx="876">
                  <c:v>3.5077791455780028E-7</c:v>
                </c:pt>
                <c:pt idx="877">
                  <c:v>3.390857185544471E-7</c:v>
                </c:pt>
                <c:pt idx="878">
                  <c:v>3.2778324904671193E-7</c:v>
                </c:pt>
                <c:pt idx="879">
                  <c:v>3.168575155970977E-7</c:v>
                </c:pt>
                <c:pt idx="880">
                  <c:v>3.0629596076783441E-7</c:v>
                </c:pt>
                <c:pt idx="881">
                  <c:v>2.9608644568805076E-7</c:v>
                </c:pt>
                <c:pt idx="882">
                  <c:v>2.8621723610202238E-7</c:v>
                </c:pt>
                <c:pt idx="883">
                  <c:v>2.76676988882463E-7</c:v>
                </c:pt>
                <c:pt idx="884">
                  <c:v>2.6745473899335748E-7</c:v>
                </c:pt>
                <c:pt idx="885">
                  <c:v>2.5853988688735139E-7</c:v>
                </c:pt>
                <c:pt idx="886">
                  <c:v>2.4992218632321395E-7</c:v>
                </c:pt>
                <c:pt idx="887">
                  <c:v>2.4159173258937115E-7</c:v>
                </c:pt>
                <c:pt idx="888">
                  <c:v>2.3353895111997453E-7</c:v>
                </c:pt>
                <c:pt idx="889">
                  <c:v>2.2575458649042099E-7</c:v>
                </c:pt>
                <c:pt idx="890">
                  <c:v>2.1822969177967647E-7</c:v>
                </c:pt>
                <c:pt idx="891">
                  <c:v>2.1095561828717635E-7</c:v>
                </c:pt>
                <c:pt idx="892">
                  <c:v>2.0392400559248423E-7</c:v>
                </c:pt>
                <c:pt idx="893">
                  <c:v>1.9712677194628396E-7</c:v>
                </c:pt>
                <c:pt idx="894">
                  <c:v>1.9055610498166096E-7</c:v>
                </c:pt>
                <c:pt idx="895">
                  <c:v>1.8420445273499696E-7</c:v>
                </c:pt>
                <c:pt idx="896">
                  <c:v>1.7806451496615795E-7</c:v>
                </c:pt>
                <c:pt idx="897">
                  <c:v>1.721292347679991E-7</c:v>
                </c:pt>
                <c:pt idx="898">
                  <c:v>1.6639179045554354E-7</c:v>
                </c:pt>
                <c:pt idx="899">
                  <c:v>1.6084558772551235E-7</c:v>
                </c:pt>
                <c:pt idx="900">
                  <c:v>1.554842520771947E-7</c:v>
                </c:pt>
                <c:pt idx="901">
                  <c:v>1.5030162148594687E-7</c:v>
                </c:pt>
                <c:pt idx="902">
                  <c:v>1.4529173932089984E-7</c:v>
                </c:pt>
                <c:pt idx="903">
                  <c:v>1.4044884749873479E-7</c:v>
                </c:pt>
                <c:pt idx="904">
                  <c:v>1.3576737986565862E-7</c:v>
                </c:pt>
                <c:pt idx="905">
                  <c:v>1.3124195579997262E-7</c:v>
                </c:pt>
                <c:pt idx="906">
                  <c:v>1.2686737402788141E-7</c:v>
                </c:pt>
                <c:pt idx="907">
                  <c:v>1.2263860664543462E-7</c:v>
                </c:pt>
                <c:pt idx="908">
                  <c:v>1.1855079333973031E-7</c:v>
                </c:pt>
                <c:pt idx="909">
                  <c:v>1.1459923580273843E-7</c:v>
                </c:pt>
                <c:pt idx="910">
                  <c:v>1.1077939233132356E-7</c:v>
                </c:pt>
                <c:pt idx="911">
                  <c:v>1.0708687260726097E-7</c:v>
                </c:pt>
                <c:pt idx="912">
                  <c:v>1.0351743265124596E-7</c:v>
                </c:pt>
                <c:pt idx="913">
                  <c:v>1.0006696994509726E-7</c:v>
                </c:pt>
                <c:pt idx="914">
                  <c:v>9.6731518716548019E-8</c:v>
                </c:pt>
                <c:pt idx="915">
                  <c:v>9.3507245381205054E-8</c:v>
                </c:pt>
                <c:pt idx="916">
                  <c:v>9.03904441364375E-8</c:v>
                </c:pt>
                <c:pt idx="917">
                  <c:v>8.7377532702130968E-8</c:v>
                </c:pt>
                <c:pt idx="918">
                  <c:v>8.4465048203411492E-8</c:v>
                </c:pt>
                <c:pt idx="919">
                  <c:v>8.1649643190607436E-8</c:v>
                </c:pt>
                <c:pt idx="920">
                  <c:v>7.8928081791874777E-8</c:v>
                </c:pt>
                <c:pt idx="921">
                  <c:v>7.6297235994063736E-8</c:v>
                </c:pt>
                <c:pt idx="922">
                  <c:v>7.3754082047552343E-8</c:v>
                </c:pt>
                <c:pt idx="923">
                  <c:v>7.1295696990914756E-8</c:v>
                </c:pt>
                <c:pt idx="924">
                  <c:v>6.8919255291429966E-8</c:v>
                </c:pt>
                <c:pt idx="925">
                  <c:v>6.6622025597569711E-8</c:v>
                </c:pt>
                <c:pt idx="926">
                  <c:v>6.4401367599733132E-8</c:v>
                </c:pt>
                <c:pt idx="927">
                  <c:v>6.2254728995619933E-8</c:v>
                </c:pt>
                <c:pt idx="928">
                  <c:v>6.0179642556754358E-8</c:v>
                </c:pt>
                <c:pt idx="929">
                  <c:v>5.8173723292788323E-8</c:v>
                </c:pt>
                <c:pt idx="930">
                  <c:v>5.6234665710324559E-8</c:v>
                </c:pt>
                <c:pt idx="931">
                  <c:v>5.4360241163109137E-8</c:v>
                </c:pt>
                <c:pt idx="932">
                  <c:v>5.2548295290547925E-8</c:v>
                </c:pt>
                <c:pt idx="933">
                  <c:v>5.0796745541602882E-8</c:v>
                </c:pt>
                <c:pt idx="934">
                  <c:v>4.9103578781222291E-8</c:v>
                </c:pt>
                <c:pt idx="935">
                  <c:v>4.7466848976553942E-8</c:v>
                </c:pt>
                <c:pt idx="936">
                  <c:v>4.58846749602819E-8</c:v>
                </c:pt>
                <c:pt idx="937">
                  <c:v>4.435523826851612E-8</c:v>
                </c:pt>
                <c:pt idx="938">
                  <c:v>4.2876781050749979E-8</c:v>
                </c:pt>
                <c:pt idx="939">
                  <c:v>4.1447604049483454E-8</c:v>
                </c:pt>
                <c:pt idx="940">
                  <c:v>4.006606464718994E-8</c:v>
                </c:pt>
                <c:pt idx="941">
                  <c:v>3.8730574978381884E-8</c:v>
                </c:pt>
                <c:pt idx="942">
                  <c:v>3.7439600104605447E-8</c:v>
                </c:pt>
                <c:pt idx="943">
                  <c:v>3.6191656250266552E-8</c:v>
                </c:pt>
                <c:pt idx="944">
                  <c:v>3.4985309097260764E-8</c:v>
                </c:pt>
                <c:pt idx="945">
                  <c:v>3.3819172136446845E-8</c:v>
                </c:pt>
                <c:pt idx="946">
                  <c:v>3.2691905074069311E-8</c:v>
                </c:pt>
                <c:pt idx="947">
                  <c:v>3.1602212291298464E-8</c:v>
                </c:pt>
                <c:pt idx="948">
                  <c:v>3.0548841355117236E-8</c:v>
                </c:pt>
                <c:pt idx="949">
                  <c:v>2.9530581578843536E-8</c:v>
                </c:pt>
                <c:pt idx="950">
                  <c:v>2.854626263063346E-8</c:v>
                </c:pt>
                <c:pt idx="951">
                  <c:v>2.7594753188366182E-8</c:v>
                </c:pt>
                <c:pt idx="952">
                  <c:v>2.6674959639364463E-8</c:v>
                </c:pt>
                <c:pt idx="953">
                  <c:v>2.5785824823456318E-8</c:v>
                </c:pt>
                <c:pt idx="954">
                  <c:v>2.4926326817933196E-8</c:v>
                </c:pt>
                <c:pt idx="955">
                  <c:v>2.4095477763008167E-8</c:v>
                </c:pt>
                <c:pt idx="956">
                  <c:v>2.3292322726424145E-8</c:v>
                </c:pt>
                <c:pt idx="957">
                  <c:v>2.2515938605907229E-8</c:v>
                </c:pt>
                <c:pt idx="958">
                  <c:v>2.1765433068203654E-8</c:v>
                </c:pt>
                <c:pt idx="959">
                  <c:v>2.103994352348098E-8</c:v>
                </c:pt>
                <c:pt idx="960">
                  <c:v>2.0338636133914722E-8</c:v>
                </c:pt>
                <c:pt idx="961">
                  <c:v>1.9660704855320974E-8</c:v>
                </c:pt>
                <c:pt idx="962">
                  <c:v>1.9005370510733503E-8</c:v>
                </c:pt>
                <c:pt idx="963">
                  <c:v>1.8371879894860555E-8</c:v>
                </c:pt>
                <c:pt idx="964">
                  <c:v>1.7759504908392066E-8</c:v>
                </c:pt>
                <c:pt idx="965">
                  <c:v>1.7167541721162324E-8</c:v>
                </c:pt>
                <c:pt idx="966">
                  <c:v>1.6595309963206239E-8</c:v>
                </c:pt>
                <c:pt idx="967">
                  <c:v>1.6042151942779501E-8</c:v>
                </c:pt>
                <c:pt idx="968">
                  <c:v>1.5507431890443796E-8</c:v>
                </c:pt>
                <c:pt idx="969">
                  <c:v>1.4990535228348365E-8</c:v>
                </c:pt>
                <c:pt idx="970">
                  <c:v>1.4490867863867973E-8</c:v>
                </c:pt>
                <c:pt idx="971">
                  <c:v>1.4007855506785491E-8</c:v>
                </c:pt>
                <c:pt idx="972">
                  <c:v>1.3540943009234272E-8</c:v>
                </c:pt>
                <c:pt idx="973">
                  <c:v>1.3089593727641692E-8</c:v>
                </c:pt>
                <c:pt idx="974">
                  <c:v>1.2653288905940512E-8</c:v>
                </c:pt>
                <c:pt idx="975">
                  <c:v>1.2231527079339151E-8</c:v>
                </c:pt>
                <c:pt idx="976">
                  <c:v>1.1823823497965604E-8</c:v>
                </c:pt>
                <c:pt idx="977">
                  <c:v>1.1429709569722581E-8</c:v>
                </c:pt>
                <c:pt idx="978">
                  <c:v>1.1048732321713484E-8</c:v>
                </c:pt>
                <c:pt idx="979">
                  <c:v>1.0680453879620248E-8</c:v>
                </c:pt>
                <c:pt idx="980">
                  <c:v>1.0324450964434662E-8</c:v>
                </c:pt>
                <c:pt idx="981">
                  <c:v>9.9803144059647283E-9</c:v>
                </c:pt>
                <c:pt idx="982">
                  <c:v>9.6476486725569203E-9</c:v>
                </c:pt>
                <c:pt idx="983">
                  <c:v>9.3260714164938357E-9</c:v>
                </c:pt>
                <c:pt idx="984">
                  <c:v>9.0152130345447333E-9</c:v>
                </c:pt>
                <c:pt idx="985">
                  <c:v>8.7147162431638853E-9</c:v>
                </c:pt>
                <c:pt idx="986">
                  <c:v>8.424235667848501E-9</c:v>
                </c:pt>
                <c:pt idx="987">
                  <c:v>8.1434374461842458E-9</c:v>
                </c:pt>
                <c:pt idx="988">
                  <c:v>7.8719988441221271E-9</c:v>
                </c:pt>
                <c:pt idx="989">
                  <c:v>7.6096078850457085E-9</c:v>
                </c:pt>
                <c:pt idx="990">
                  <c:v>7.3559629912023192E-9</c:v>
                </c:pt>
                <c:pt idx="991">
                  <c:v>7.110772637086169E-9</c:v>
                </c:pt>
                <c:pt idx="992">
                  <c:v>6.8737550143749346E-9</c:v>
                </c:pt>
                <c:pt idx="993">
                  <c:v>6.6446377080347639E-9</c:v>
                </c:pt>
                <c:pt idx="994">
                  <c:v>6.4231573832214002E-9</c:v>
                </c:pt>
                <c:pt idx="995">
                  <c:v>6.2090594826175789E-9</c:v>
                </c:pt>
                <c:pt idx="996">
                  <c:v>6.002097933858833E-9</c:v>
                </c:pt>
                <c:pt idx="997">
                  <c:v>5.8020348667114381E-9</c:v>
                </c:pt>
                <c:pt idx="998">
                  <c:v>5.6086403396774315E-9</c:v>
                </c:pt>
                <c:pt idx="999">
                  <c:v>5.4216920757124899E-9</c:v>
                </c:pt>
                <c:pt idx="1000">
                  <c:v>5.2409752067529039E-9</c:v>
                </c:pt>
                <c:pt idx="1001">
                  <c:v>5.0662820267580349E-9</c:v>
                </c:pt>
                <c:pt idx="1002">
                  <c:v>4.8974117529843962E-9</c:v>
                </c:pt>
                <c:pt idx="1003">
                  <c:v>4.734170295217006E-9</c:v>
                </c:pt>
                <c:pt idx="1004">
                  <c:v>4.5763700326927532E-9</c:v>
                </c:pt>
                <c:pt idx="1005">
                  <c:v>4.4238295984594E-9</c:v>
                </c:pt>
                <c:pt idx="1006">
                  <c:v>4.2763736709223744E-9</c:v>
                </c:pt>
                <c:pt idx="1007">
                  <c:v>4.1338327723397599E-9</c:v>
                </c:pt>
                <c:pt idx="1008">
                  <c:v>3.9960430740338869E-9</c:v>
                </c:pt>
                <c:pt idx="1009">
                  <c:v>3.8628462080956565E-9</c:v>
                </c:pt>
                <c:pt idx="1010">
                  <c:v>3.7340890853651633E-9</c:v>
                </c:pt>
                <c:pt idx="1011">
                  <c:v>3.6096237194794261E-9</c:v>
                </c:pt>
                <c:pt idx="1012">
                  <c:v>3.4893070567849938E-9</c:v>
                </c:pt>
                <c:pt idx="1013">
                  <c:v>3.3730008119199341E-9</c:v>
                </c:pt>
                <c:pt idx="1014">
                  <c:v>3.2605713088762361E-9</c:v>
                </c:pt>
                <c:pt idx="1015">
                  <c:v>3.1518893273599514E-9</c:v>
                </c:pt>
                <c:pt idx="1016">
                  <c:v>3.0468299542724874E-9</c:v>
                </c:pt>
                <c:pt idx="1017">
                  <c:v>2.9452724401423543E-9</c:v>
                </c:pt>
                <c:pt idx="1018">
                  <c:v>2.8471000603423561E-9</c:v>
                </c:pt>
                <c:pt idx="1019">
                  <c:v>2.7521999809327185E-9</c:v>
                </c:pt>
                <c:pt idx="1020">
                  <c:v>2.6604631289759552E-9</c:v>
                </c:pt>
                <c:pt idx="1021">
                  <c:v>2.5717840671744281E-9</c:v>
                </c:pt>
                <c:pt idx="1022">
                  <c:v>2.4860608726865089E-9</c:v>
                </c:pt>
                <c:pt idx="1023">
                  <c:v>2.4031950199820649E-9</c:v>
                </c:pt>
                <c:pt idx="1024">
                  <c:v>2.3230912676026281E-9</c:v>
                </c:pt>
                <c:pt idx="1025">
                  <c:v>2.2456575486960949E-9</c:v>
                </c:pt>
                <c:pt idx="1026">
                  <c:v>2.1708048652001434E-9</c:v>
                </c:pt>
                <c:pt idx="1027">
                  <c:v>2.0984471855527516E-9</c:v>
                </c:pt>
                <c:pt idx="1028">
                  <c:v>2.0285013458122474E-9</c:v>
                </c:pt>
                <c:pt idx="1029">
                  <c:v>1.9608869540732405E-9</c:v>
                </c:pt>
                <c:pt idx="1030">
                  <c:v>1.8955262980685846E-9</c:v>
                </c:pt>
                <c:pt idx="1031">
                  <c:v>1.8323442558511663E-9</c:v>
                </c:pt>
                <c:pt idx="1032">
                  <c:v>1.7712682094528675E-9</c:v>
                </c:pt>
                <c:pt idx="1033">
                  <c:v>1.7122279614214613E-9</c:v>
                </c:pt>
                <c:pt idx="1034">
                  <c:v>1.6551556541395178E-9</c:v>
                </c:pt>
                <c:pt idx="1035">
                  <c:v>1.5999856918325862E-9</c:v>
                </c:pt>
                <c:pt idx="1036">
                  <c:v>1.546654665177015E-9</c:v>
                </c:pt>
                <c:pt idx="1037">
                  <c:v>1.4951012784207605E-9</c:v>
                </c:pt>
                <c:pt idx="1038">
                  <c:v>1.4452662789334158E-9</c:v>
                </c:pt>
                <c:pt idx="1039">
                  <c:v>1.3970923891044929E-9</c:v>
                </c:pt>
                <c:pt idx="1040">
                  <c:v>1.3505242405116843E-9</c:v>
                </c:pt>
                <c:pt idx="1041">
                  <c:v>1.3055083102834408E-9</c:v>
                </c:pt>
                <c:pt idx="1042">
                  <c:v>1.2619928595827226E-9</c:v>
                </c:pt>
                <c:pt idx="1043">
                  <c:v>1.2199278741412222E-9</c:v>
                </c:pt>
                <c:pt idx="1044">
                  <c:v>1.1792650067757138E-9</c:v>
                </c:pt>
                <c:pt idx="1045">
                  <c:v>1.1399575218204556E-9</c:v>
                </c:pt>
                <c:pt idx="1046">
                  <c:v>1.1019602414117837E-9</c:v>
                </c:pt>
                <c:pt idx="1047">
                  <c:v>1.0652294935631581E-9</c:v>
                </c:pt>
                <c:pt idx="1048">
                  <c:v>1.0297230619709801E-9</c:v>
                </c:pt>
                <c:pt idx="1049">
                  <c:v>9.9540013749349251E-10</c:v>
                </c:pt>
                <c:pt idx="1050">
                  <c:v>9.6222127124699409E-10</c:v>
                </c:pt>
                <c:pt idx="1051">
                  <c:v>9.3014832926546025E-10</c:v>
                </c:pt>
                <c:pt idx="1052">
                  <c:v>8.9914444867145708E-10</c:v>
                </c:pt>
                <c:pt idx="1053">
                  <c:v>8.6917399530797549E-10</c:v>
                </c:pt>
                <c:pt idx="1054">
                  <c:v>8.4020252278248928E-10</c:v>
                </c:pt>
                <c:pt idx="1055">
                  <c:v>8.121967328761633E-10</c:v>
                </c:pt>
                <c:pt idx="1056">
                  <c:v>7.8512443727271066E-10</c:v>
                </c:pt>
                <c:pt idx="1057">
                  <c:v>7.5895452056291029E-10</c:v>
                </c:pt>
                <c:pt idx="1058">
                  <c:v>7.3365690448226475E-10</c:v>
                </c:pt>
                <c:pt idx="1059">
                  <c:v>7.0920251334069609E-10</c:v>
                </c:pt>
                <c:pt idx="1060">
                  <c:v>6.8556324060454445E-10</c:v>
                </c:pt>
                <c:pt idx="1061">
                  <c:v>6.6271191659246312E-10</c:v>
                </c:pt>
                <c:pt idx="1062">
                  <c:v>6.406222772480787E-10</c:v>
                </c:pt>
                <c:pt idx="1063">
                  <c:v>6.1926893395352821E-10</c:v>
                </c:pt>
                <c:pt idx="1064">
                  <c:v>5.9862734434917666E-10</c:v>
                </c:pt>
                <c:pt idx="1065">
                  <c:v>5.786737841259767E-10</c:v>
                </c:pt>
                <c:pt idx="1066">
                  <c:v>5.5938531975805164E-10</c:v>
                </c:pt>
                <c:pt idx="1067">
                  <c:v>5.407397821441607E-10</c:v>
                </c:pt>
                <c:pt idx="1068">
                  <c:v>5.2271574112775166E-10</c:v>
                </c:pt>
                <c:pt idx="1069">
                  <c:v>5.0529248086631701E-10</c:v>
                </c:pt>
                <c:pt idx="1070">
                  <c:v>4.8844997602174186E-10</c:v>
                </c:pt>
                <c:pt idx="1071">
                  <c:v>4.7216886874428117E-10</c:v>
                </c:pt>
                <c:pt idx="1072">
                  <c:v>4.5643044642371025E-10</c:v>
                </c:pt>
                <c:pt idx="1073">
                  <c:v>4.4121662018207904E-10</c:v>
                </c:pt>
                <c:pt idx="1074">
                  <c:v>4.2650990408334936E-10</c:v>
                </c:pt>
                <c:pt idx="1075">
                  <c:v>4.1229339503602083E-10</c:v>
                </c:pt>
                <c:pt idx="1076">
                  <c:v>3.9855075336564604E-10</c:v>
                </c:pt>
                <c:pt idx="1077">
                  <c:v>3.8526618403490653E-10</c:v>
                </c:pt>
                <c:pt idx="1078">
                  <c:v>3.724244184896646E-10</c:v>
                </c:pt>
                <c:pt idx="1079">
                  <c:v>3.6001069711012608E-10</c:v>
                </c:pt>
                <c:pt idx="1080">
                  <c:v>3.4801075224694427E-10</c:v>
                </c:pt>
                <c:pt idx="1081">
                  <c:v>3.3641079182276748E-10</c:v>
                </c:pt>
                <c:pt idx="1082">
                  <c:v>3.2519748348038318E-10</c:v>
                </c:pt>
                <c:pt idx="1083">
                  <c:v>3.143579392592392E-10</c:v>
                </c:pt>
                <c:pt idx="1084">
                  <c:v>3.0387970078272973E-10</c:v>
                </c:pt>
                <c:pt idx="1085">
                  <c:v>2.9375072493922168E-10</c:v>
                </c:pt>
                <c:pt idx="1086">
                  <c:v>2.8395937004036414E-10</c:v>
                </c:pt>
                <c:pt idx="1087">
                  <c:v>2.7449438244077101E-10</c:v>
                </c:pt>
                <c:pt idx="1088">
                  <c:v>2.6534488360369946E-10</c:v>
                </c:pt>
                <c:pt idx="1089">
                  <c:v>2.5650035759785757E-10</c:v>
                </c:pt>
                <c:pt idx="1090">
                  <c:v>2.4795063901097024E-10</c:v>
                </c:pt>
                <c:pt idx="1091">
                  <c:v>2.396859012662132E-10</c:v>
                </c:pt>
                <c:pt idx="1092">
                  <c:v>2.3169664532808543E-10</c:v>
                </c:pt>
                <c:pt idx="1093">
                  <c:v>2.2397368878473941E-10</c:v>
                </c:pt>
                <c:pt idx="1094">
                  <c:v>2.1650815529422159E-10</c:v>
                </c:pt>
                <c:pt idx="1095">
                  <c:v>2.0929146438249258E-10</c:v>
                </c:pt>
                <c:pt idx="1096">
                  <c:v>2.0231532158150175E-10</c:v>
                </c:pt>
                <c:pt idx="1097">
                  <c:v>1.9557170889598126E-10</c:v>
                </c:pt>
                <c:pt idx="1098">
                  <c:v>1.8905287558800286E-10</c:v>
                </c:pt>
                <c:pt idx="1099">
                  <c:v>1.8275132926870546E-10</c:v>
                </c:pt>
                <c:pt idx="1100">
                  <c:v>1.7665982728695513E-10</c:v>
                </c:pt>
                <c:pt idx="1101">
                  <c:v>1.7077136840503972E-10</c:v>
                </c:pt>
                <c:pt idx="1102">
                  <c:v>1.6507918475183085E-10</c:v>
                </c:pt>
                <c:pt idx="1103">
                  <c:v>1.5957673404416477E-10</c:v>
                </c:pt>
                <c:pt idx="1104">
                  <c:v>1.5425769206750141E-10</c:v>
                </c:pt>
                <c:pt idx="1105">
                  <c:v>1.4911594540721965E-10</c:v>
                </c:pt>
                <c:pt idx="1106">
                  <c:v>1.4414558442219453E-10</c:v>
                </c:pt>
                <c:pt idx="1107">
                  <c:v>1.393408964525803E-10</c:v>
                </c:pt>
                <c:pt idx="1108">
                  <c:v>1.3469635925399308E-10</c:v>
                </c:pt>
                <c:pt idx="1109">
                  <c:v>1.302066346505466E-10</c:v>
                </c:pt>
                <c:pt idx="1110">
                  <c:v>1.2586656239944605E-10</c:v>
                </c:pt>
                <c:pt idx="1111">
                  <c:v>1.2167115426008858E-10</c:v>
                </c:pt>
                <c:pt idx="1112">
                  <c:v>1.1761558826085349E-10</c:v>
                </c:pt>
                <c:pt idx="1113">
                  <c:v>1.136952031569931E-10</c:v>
                </c:pt>
                <c:pt idx="1114">
                  <c:v>1.0990549307325404E-10</c:v>
                </c:pt>
                <c:pt idx="1115">
                  <c:v>1.0624210232507183E-10</c:v>
                </c:pt>
                <c:pt idx="1116">
                  <c:v>1.0270082041238634E-10</c:v>
                </c:pt>
                <c:pt idx="1117">
                  <c:v>9.9277577180324309E-11</c:v>
                </c:pt>
                <c:pt idx="1118">
                  <c:v>9.596843814118697E-11</c:v>
                </c:pt>
                <c:pt idx="1119">
                  <c:v>9.2769599952366024E-11</c:v>
                </c:pt>
                <c:pt idx="1120">
                  <c:v>8.9677386044990674E-11</c:v>
                </c:pt>
                <c:pt idx="1121">
                  <c:v>8.668824239828128E-11</c:v>
                </c:pt>
                <c:pt idx="1122">
                  <c:v>8.3798733454753123E-11</c:v>
                </c:pt>
                <c:pt idx="1123">
                  <c:v>8.1005538171575453E-11</c:v>
                </c:pt>
                <c:pt idx="1124">
                  <c:v>7.8305446203547287E-11</c:v>
                </c:pt>
                <c:pt idx="1125">
                  <c:v>7.5695354213302959E-11</c:v>
                </c:pt>
                <c:pt idx="1126">
                  <c:v>7.3172262304506721E-11</c:v>
                </c:pt>
                <c:pt idx="1127">
                  <c:v>7.0733270573936669E-11</c:v>
                </c:pt>
                <c:pt idx="1128">
                  <c:v>6.8375575778495307E-11</c:v>
                </c:pt>
                <c:pt idx="1129">
                  <c:v>6.609646811331595E-11</c:v>
                </c:pt>
                <c:pt idx="1130">
                  <c:v>6.3893328097261868E-11</c:v>
                </c:pt>
                <c:pt idx="1131">
                  <c:v>6.1763623562238584E-11</c:v>
                </c:pt>
                <c:pt idx="1132">
                  <c:v>5.9704906742859023E-11</c:v>
                </c:pt>
                <c:pt idx="1133">
                  <c:v>5.7714811463116381E-11</c:v>
                </c:pt>
                <c:pt idx="1134">
                  <c:v>5.5791050416831485E-11</c:v>
                </c:pt>
                <c:pt idx="1135">
                  <c:v>5.3931412538748719E-11</c:v>
                </c:pt>
                <c:pt idx="1136">
                  <c:v>5.2133760463259062E-11</c:v>
                </c:pt>
                <c:pt idx="1137">
                  <c:v>5.0396028067829531E-11</c:v>
                </c:pt>
                <c:pt idx="1138">
                  <c:v>4.8716218098315413E-11</c:v>
                </c:pt>
                <c:pt idx="1139">
                  <c:v>4.7092399873426113E-11</c:v>
                </c:pt>
                <c:pt idx="1140">
                  <c:v>4.5522707065706129E-11</c:v>
                </c:pt>
                <c:pt idx="1141">
                  <c:v>4.4005335556480814E-11</c:v>
                </c:pt>
                <c:pt idx="1142">
                  <c:v>4.253854136230149E-11</c:v>
                </c:pt>
                <c:pt idx="1143">
                  <c:v>4.1120638630506689E-11</c:v>
                </c:pt>
                <c:pt idx="1144">
                  <c:v>3.9749997701595735E-11</c:v>
                </c:pt>
                <c:pt idx="1145">
                  <c:v>3.8425043236187612E-11</c:v>
                </c:pt>
                <c:pt idx="1146">
                  <c:v>3.7144252404412465E-11</c:v>
                </c:pt>
                <c:pt idx="1147">
                  <c:v>3.5906153135654594E-11</c:v>
                </c:pt>
                <c:pt idx="1148">
                  <c:v>3.470932242663537E-11</c:v>
                </c:pt>
                <c:pt idx="1149">
                  <c:v>3.3552384705891432E-11</c:v>
                </c:pt>
                <c:pt idx="1150">
                  <c:v>3.2434010252768449E-11</c:v>
                </c:pt>
                <c:pt idx="1151">
                  <c:v>3.1352913669113217E-11</c:v>
                </c:pt>
                <c:pt idx="1152">
                  <c:v>3.0307852401907683E-11</c:v>
                </c:pt>
                <c:pt idx="1153">
                  <c:v>2.9297625315146725E-11</c:v>
                </c:pt>
                <c:pt idx="1154">
                  <c:v>2.8321071309318458E-11</c:v>
                </c:pt>
                <c:pt idx="1155">
                  <c:v>2.7377067986900232E-11</c:v>
                </c:pt>
                <c:pt idx="1156">
                  <c:v>2.646453036233657E-11</c:v>
                </c:pt>
                <c:pt idx="1157">
                  <c:v>2.55824096150164E-11</c:v>
                </c:pt>
                <c:pt idx="1158">
                  <c:v>2.4729691883816258E-11</c:v>
                </c:pt>
                <c:pt idx="1159">
                  <c:v>2.3905397101824008E-11</c:v>
                </c:pt>
                <c:pt idx="1160">
                  <c:v>2.3108577869903784E-11</c:v>
                </c:pt>
                <c:pt idx="1161">
                  <c:v>2.2338318367807484E-11</c:v>
                </c:pt>
                <c:pt idx="1162">
                  <c:v>2.1593733301581262E-11</c:v>
                </c:pt>
                <c:pt idx="1163">
                  <c:v>2.0873966886057332E-11</c:v>
                </c:pt>
                <c:pt idx="1164">
                  <c:v>2.0178191861261479E-11</c:v>
                </c:pt>
                <c:pt idx="1165">
                  <c:v>1.9505608541605919E-11</c:v>
                </c:pt>
                <c:pt idx="1166">
                  <c:v>1.8855443896774603E-11</c:v>
                </c:pt>
                <c:pt idx="1167">
                  <c:v>1.8226950663244658E-11</c:v>
                </c:pt>
                <c:pt idx="1168">
                  <c:v>1.7619406485422731E-11</c:v>
                </c:pt>
                <c:pt idx="1169">
                  <c:v>1.7032113085409164E-11</c:v>
                </c:pt>
                <c:pt idx="1170">
                  <c:v>1.6464395460435743E-11</c:v>
                </c:pt>
                <c:pt idx="1171">
                  <c:v>1.5915601107054592E-11</c:v>
                </c:pt>
                <c:pt idx="1172">
                  <c:v>1.5385099271186565E-11</c:v>
                </c:pt>
                <c:pt idx="1173">
                  <c:v>1.4872280223167161E-11</c:v>
                </c:pt>
                <c:pt idx="1174">
                  <c:v>1.437655455695674E-11</c:v>
                </c:pt>
                <c:pt idx="1175">
                  <c:v>1.3897352512709613E-11</c:v>
                </c:pt>
                <c:pt idx="1176">
                  <c:v>1.3434123321923365E-11</c:v>
                </c:pt>
                <c:pt idx="1177">
                  <c:v>1.298633457441581E-11</c:v>
                </c:pt>
                <c:pt idx="1178">
                  <c:v>1.255347160640197E-11</c:v>
                </c:pt>
                <c:pt idx="1179">
                  <c:v>1.2135036908967795E-11</c:v>
                </c:pt>
                <c:pt idx="1180">
                  <c:v>1.1730549556260759E-11</c:v>
                </c:pt>
                <c:pt idx="1181">
                  <c:v>1.1339544652740099E-11</c:v>
                </c:pt>
                <c:pt idx="1182">
                  <c:v>1.0961572798851421E-11</c:v>
                </c:pt>
                <c:pt idx="1183">
                  <c:v>1.0596199574511553E-11</c:v>
                </c:pt>
                <c:pt idx="1184">
                  <c:v>1.0243005039809955E-11</c:v>
                </c:pt>
                <c:pt idx="1185">
                  <c:v>9.9015832523528641E-12</c:v>
                </c:pt>
                <c:pt idx="1186">
                  <c:v>9.5715418006954089E-12</c:v>
                </c:pt>
                <c:pt idx="1187">
                  <c:v>9.2525013533254518E-12</c:v>
                </c:pt>
                <c:pt idx="1188">
                  <c:v>8.9440952226807939E-12</c:v>
                </c:pt>
                <c:pt idx="1189">
                  <c:v>8.6459689436986301E-12</c:v>
                </c:pt>
                <c:pt idx="1190">
                  <c:v>8.3577798664128841E-12</c:v>
                </c:pt>
                <c:pt idx="1191">
                  <c:v>8.0791967621311622E-12</c:v>
                </c:pt>
                <c:pt idx="1192">
                  <c:v>7.8098994427386937E-12</c:v>
                </c:pt>
                <c:pt idx="1193">
                  <c:v>7.5495783926916991E-12</c:v>
                </c:pt>
                <c:pt idx="1194">
                  <c:v>7.297934413277231E-12</c:v>
                </c:pt>
                <c:pt idx="1195">
                  <c:v>7.054678278730609E-12</c:v>
                </c:pt>
                <c:pt idx="1196">
                  <c:v>6.8195304038152211E-12</c:v>
                </c:pt>
                <c:pt idx="1197">
                  <c:v>6.5922205224826065E-12</c:v>
                </c:pt>
                <c:pt idx="1198">
                  <c:v>6.3724873772435127E-12</c:v>
                </c:pt>
                <c:pt idx="1199">
                  <c:v>6.1600784188928888E-12</c:v>
                </c:pt>
                <c:pt idx="1200">
                  <c:v>5.9547495162437023E-12</c:v>
                </c:pt>
                <c:pt idx="1201">
                  <c:v>5.7562646755359696E-12</c:v>
                </c:pt>
                <c:pt idx="1202">
                  <c:v>5.5643957691984928E-12</c:v>
                </c:pt>
                <c:pt idx="1203">
                  <c:v>5.3789222736515574E-12</c:v>
                </c:pt>
                <c:pt idx="1204">
                  <c:v>5.199631015849253E-12</c:v>
                </c:pt>
                <c:pt idx="1205">
                  <c:v>5.0263159282700788E-12</c:v>
                </c:pt>
                <c:pt idx="1206">
                  <c:v>4.8587778120742629E-12</c:v>
                </c:pt>
                <c:pt idx="1207">
                  <c:v>4.696824108155551E-12</c:v>
                </c:pt>
                <c:pt idx="1208">
                  <c:v>4.5402686758243594E-12</c:v>
                </c:pt>
                <c:pt idx="1209">
                  <c:v>4.3889315788678829E-12</c:v>
                </c:pt>
                <c:pt idx="1210">
                  <c:v>4.2426388787413043E-12</c:v>
                </c:pt>
                <c:pt idx="1211">
                  <c:v>4.1012224346523847E-12</c:v>
                </c:pt>
                <c:pt idx="1212">
                  <c:v>3.9645197103096738E-12</c:v>
                </c:pt>
                <c:pt idx="1213">
                  <c:v>3.832373587112227E-12</c:v>
                </c:pt>
                <c:pt idx="1214">
                  <c:v>3.7046321835661178E-12</c:v>
                </c:pt>
                <c:pt idx="1215">
                  <c:v>3.5811486807201918E-12</c:v>
                </c:pt>
                <c:pt idx="1216">
                  <c:v>3.4617811534204319E-12</c:v>
                </c:pt>
                <c:pt idx="1217">
                  <c:v>3.3463924071889835E-12</c:v>
                </c:pt>
                <c:pt idx="1218">
                  <c:v>3.2348498205403587E-12</c:v>
                </c:pt>
                <c:pt idx="1219">
                  <c:v>3.1270251925535868E-12</c:v>
                </c:pt>
                <c:pt idx="1220">
                  <c:v>3.0227945955251186E-12</c:v>
                </c:pt>
                <c:pt idx="1221">
                  <c:v>2.922038232533134E-12</c:v>
                </c:pt>
                <c:pt idx="1222">
                  <c:v>2.8246402997495405E-12</c:v>
                </c:pt>
                <c:pt idx="1223">
                  <c:v>2.7304888533414156E-12</c:v>
                </c:pt>
                <c:pt idx="1224">
                  <c:v>2.6394756808089161E-12</c:v>
                </c:pt>
                <c:pt idx="1225">
                  <c:v>2.5514961766117743E-12</c:v>
                </c:pt>
                <c:pt idx="1226">
                  <c:v>2.4664492219414397E-12</c:v>
                </c:pt>
                <c:pt idx="1227">
                  <c:v>2.3842370685006734E-12</c:v>
                </c:pt>
                <c:pt idx="1228">
                  <c:v>2.3047652261570267E-12</c:v>
                </c:pt>
                <c:pt idx="1229">
                  <c:v>2.2279423543410742E-12</c:v>
                </c:pt>
                <c:pt idx="1230">
                  <c:v>2.1536801570645803E-12</c:v>
                </c:pt>
                <c:pt idx="1231">
                  <c:v>2.0818932814379427E-12</c:v>
                </c:pt>
                <c:pt idx="1232">
                  <c:v>2.0124992195702703E-12</c:v>
                </c:pt>
                <c:pt idx="1233">
                  <c:v>1.9454182137393453E-12</c:v>
                </c:pt>
                <c:pt idx="1234">
                  <c:v>1.8805731647224806E-12</c:v>
                </c:pt>
                <c:pt idx="1235">
                  <c:v>1.8178895431829073E-12</c:v>
                </c:pt>
                <c:pt idx="1236">
                  <c:v>1.7572953040098512E-12</c:v>
                </c:pt>
                <c:pt idx="1237">
                  <c:v>1.6987208035138397E-12</c:v>
                </c:pt>
                <c:pt idx="1238">
                  <c:v>1.6420987193820719E-12</c:v>
                </c:pt>
                <c:pt idx="1239">
                  <c:v>1.5873639733018504E-12</c:v>
                </c:pt>
                <c:pt idx="1240">
                  <c:v>1.5344536561631443E-12</c:v>
                </c:pt>
                <c:pt idx="1241">
                  <c:v>1.483306955754315E-12</c:v>
                </c:pt>
                <c:pt idx="1242">
                  <c:v>1.4338650868678995E-12</c:v>
                </c:pt>
                <c:pt idx="1243">
                  <c:v>1.3860712237361248E-12</c:v>
                </c:pt>
                <c:pt idx="1244">
                  <c:v>1.3398704347184904E-12</c:v>
                </c:pt>
                <c:pt idx="1245">
                  <c:v>1.2952096191663597E-12</c:v>
                </c:pt>
                <c:pt idx="1246">
                  <c:v>1.2520374463919918E-12</c:v>
                </c:pt>
                <c:pt idx="1247">
                  <c:v>1.2103042966718686E-12</c:v>
                </c:pt>
                <c:pt idx="1248">
                  <c:v>1.1699622042165108E-12</c:v>
                </c:pt>
                <c:pt idx="1249">
                  <c:v>1.1309648020412356E-12</c:v>
                </c:pt>
                <c:pt idx="1250">
                  <c:v>1.0932672686744906E-12</c:v>
                </c:pt>
                <c:pt idx="1251">
                  <c:v>1.0568262766425175E-12</c:v>
                </c:pt>
                <c:pt idx="1252">
                  <c:v>1.0215999426711339E-12</c:v>
                </c:pt>
                <c:pt idx="1253">
                  <c:v>9.8754777954739966E-13</c:v>
                </c:pt>
                <c:pt idx="1254">
                  <c:v>9.546306495858383E-13</c:v>
                </c:pt>
                <c:pt idx="1255">
                  <c:v>9.2281071964573078E-13</c:v>
                </c:pt>
                <c:pt idx="1256">
                  <c:v>8.9205141764778348E-13</c:v>
                </c:pt>
                <c:pt idx="1257">
                  <c:v>8.6231739054018886E-13</c:v>
                </c:pt>
                <c:pt idx="1258">
                  <c:v>8.3357446366576951E-13</c:v>
                </c:pt>
                <c:pt idx="1259">
                  <c:v>8.0578960148350573E-13</c:v>
                </c:pt>
                <c:pt idx="1260">
                  <c:v>7.789308695992988E-13</c:v>
                </c:pt>
                <c:pt idx="1261">
                  <c:v>7.5296739806233334E-13</c:v>
                </c:pt>
                <c:pt idx="1262">
                  <c:v>7.2786934588485171E-13</c:v>
                </c:pt>
                <c:pt idx="1263">
                  <c:v>7.0360786674456215E-13</c:v>
                </c:pt>
                <c:pt idx="1264">
                  <c:v>6.8015507583026061E-13</c:v>
                </c:pt>
                <c:pt idx="1265">
                  <c:v>6.57484017792561E-13</c:v>
                </c:pt>
                <c:pt idx="1266">
                  <c:v>6.355686357628973E-13</c:v>
                </c:pt>
                <c:pt idx="1267">
                  <c:v>6.1438374140519034E-13</c:v>
                </c:pt>
                <c:pt idx="1268">
                  <c:v>5.9390498596575856E-13</c:v>
                </c:pt>
                <c:pt idx="1269">
                  <c:v>5.7410883228819769E-13</c:v>
                </c:pt>
                <c:pt idx="1270">
                  <c:v>5.5497252776106684E-13</c:v>
                </c:pt>
                <c:pt idx="1271">
                  <c:v>5.3647407816728634E-13</c:v>
                </c:pt>
                <c:pt idx="1272">
                  <c:v>5.1859222240519358E-13</c:v>
                </c:pt>
                <c:pt idx="1273">
                  <c:v>5.0130640805220053E-13</c:v>
                </c:pt>
                <c:pt idx="1274">
                  <c:v>4.8459676774296842E-13</c:v>
                </c:pt>
                <c:pt idx="1275">
                  <c:v>4.6844409633494942E-13</c:v>
                </c:pt>
                <c:pt idx="1276">
                  <c:v>4.52829828835051E-13</c:v>
                </c:pt>
                <c:pt idx="1277">
                  <c:v>4.3773601906205296E-13</c:v>
                </c:pt>
                <c:pt idx="1278">
                  <c:v>4.2314531902025253E-13</c:v>
                </c:pt>
                <c:pt idx="1279">
                  <c:v>4.0904095896063122E-13</c:v>
                </c:pt>
                <c:pt idx="1280">
                  <c:v>3.9540672810662664E-13</c:v>
                </c:pt>
                <c:pt idx="1281">
                  <c:v>3.8222695602235659E-13</c:v>
                </c:pt>
                <c:pt idx="1282">
                  <c:v>3.6948649460188094E-13</c:v>
                </c:pt>
                <c:pt idx="1283">
                  <c:v>3.5717070065880097E-13</c:v>
                </c:pt>
                <c:pt idx="1284">
                  <c:v>3.4526541909618527E-13</c:v>
                </c:pt>
                <c:pt idx="1285">
                  <c:v>3.3375696663747907E-13</c:v>
                </c:pt>
                <c:pt idx="1286">
                  <c:v>3.2263211609969794E-13</c:v>
                </c:pt>
                <c:pt idx="1287">
                  <c:v>3.1187808119083037E-13</c:v>
                </c:pt>
                <c:pt idx="1288">
                  <c:v>3.0148250181397626E-13</c:v>
                </c:pt>
                <c:pt idx="1289">
                  <c:v>2.9143342986133047E-13</c:v>
                </c:pt>
                <c:pt idx="1290">
                  <c:v>2.8171931548168429E-13</c:v>
                </c:pt>
                <c:pt idx="1291">
                  <c:v>2.723289938056608E-13</c:v>
                </c:pt>
                <c:pt idx="1292">
                  <c:v>2.6325167211342771E-13</c:v>
                </c:pt>
                <c:pt idx="1293">
                  <c:v>2.5447691743013779E-13</c:v>
                </c:pt>
                <c:pt idx="1294">
                  <c:v>2.4599464453484102E-13</c:v>
                </c:pt>
                <c:pt idx="1295">
                  <c:v>2.3779510436908556E-13</c:v>
                </c:pt>
                <c:pt idx="1296">
                  <c:v>2.2986887283188567E-13</c:v>
                </c:pt>
                <c:pt idx="1297">
                  <c:v>2.2220683994817783E-13</c:v>
                </c:pt>
                <c:pt idx="1298">
                  <c:v>2.1480019939831569E-13</c:v>
                </c:pt>
                <c:pt idx="1299">
                  <c:v>2.0764043839657032E-13</c:v>
                </c:pt>
                <c:pt idx="1300">
                  <c:v>2.007193279070019E-13</c:v>
                </c:pt>
                <c:pt idx="1301">
                  <c:v>1.9402891318545784E-13</c:v>
                </c:pt>
                <c:pt idx="1302">
                  <c:v>1.8756150463682698E-13</c:v>
                </c:pt>
                <c:pt idx="1303">
                  <c:v>1.8130966897704144E-13</c:v>
                </c:pt>
                <c:pt idx="1304">
                  <c:v>1.7526622068966819E-13</c:v>
                </c:pt>
                <c:pt idx="1305">
                  <c:v>1.6942421376727135E-13</c:v>
                </c:pt>
                <c:pt idx="1306">
                  <c:v>1.6377693372805276E-13</c:v>
                </c:pt>
                <c:pt idx="1307">
                  <c:v>1.5831788989859557E-13</c:v>
                </c:pt>
                <c:pt idx="1308">
                  <c:v>1.5304080795384076E-13</c:v>
                </c:pt>
                <c:pt idx="1309">
                  <c:v>1.4793962270572269E-13</c:v>
                </c:pt>
                <c:pt idx="1310">
                  <c:v>1.4300847113217504E-13</c:v>
                </c:pt>
                <c:pt idx="1311">
                  <c:v>1.3824168563849548E-13</c:v>
                </c:pt>
                <c:pt idx="1312">
                  <c:v>1.3363378754332358E-13</c:v>
                </c:pt>
                <c:pt idx="1313">
                  <c:v>1.2917948078174564E-13</c:v>
                </c:pt>
                <c:pt idx="1314">
                  <c:v>1.2487364581828839E-13</c:v>
                </c:pt>
                <c:pt idx="1315">
                  <c:v>1.2071133376280639E-13</c:v>
                </c:pt>
                <c:pt idx="1316">
                  <c:v>1.1668776068249954E-13</c:v>
                </c:pt>
                <c:pt idx="1317">
                  <c:v>1.1279830210352343E-13</c:v>
                </c:pt>
                <c:pt idx="1318">
                  <c:v>1.0903848769587334E-13</c:v>
                </c:pt>
                <c:pt idx="1319">
                  <c:v>1.0540399613543242E-13</c:v>
                </c:pt>
                <c:pt idx="1320">
                  <c:v>1.0189065013727918E-13</c:v>
                </c:pt>
                <c:pt idx="1321">
                  <c:v>9.8494411654545762E-14</c:v>
                </c:pt>
                <c:pt idx="1322">
                  <c:v>9.5211377237308625E-14</c:v>
                </c:pt>
                <c:pt idx="1323">
                  <c:v>9.2037773546177726E-14</c:v>
                </c:pt>
                <c:pt idx="1324">
                  <c:v>8.8969953015427507E-14</c:v>
                </c:pt>
                <c:pt idx="1325">
                  <c:v>8.6004389660685256E-14</c:v>
                </c:pt>
                <c:pt idx="1326">
                  <c:v>8.3137675026358363E-14</c:v>
                </c:pt>
                <c:pt idx="1327">
                  <c:v>8.0366514268142757E-14</c:v>
                </c:pt>
                <c:pt idx="1328">
                  <c:v>7.7687722366109843E-14</c:v>
                </c:pt>
                <c:pt idx="1329">
                  <c:v>7.509822046401963E-14</c:v>
                </c:pt>
                <c:pt idx="1330">
                  <c:v>7.2595032330652474E-14</c:v>
                </c:pt>
                <c:pt idx="1331">
                  <c:v>7.0175280939092436E-14</c:v>
                </c:pt>
                <c:pt idx="1332">
                  <c:v>6.7836185160030611E-14</c:v>
                </c:pt>
                <c:pt idx="1333">
                  <c:v>6.5575056565287921E-14</c:v>
                </c:pt>
                <c:pt idx="1334">
                  <c:v>6.3389296337883422E-14</c:v>
                </c:pt>
                <c:pt idx="1335">
                  <c:v>6.1276392285096879E-14</c:v>
                </c:pt>
                <c:pt idx="1336">
                  <c:v>5.9233915951092485E-14</c:v>
                </c:pt>
                <c:pt idx="1337">
                  <c:v>5.7259519825785066E-14</c:v>
                </c:pt>
                <c:pt idx="1338">
                  <c:v>5.535093464674107E-14</c:v>
                </c:pt>
                <c:pt idx="1339">
                  <c:v>5.3505966791012909E-14</c:v>
                </c:pt>
                <c:pt idx="1340">
                  <c:v>5.1722495753909298E-14</c:v>
                </c:pt>
                <c:pt idx="1341">
                  <c:v>4.9998471711803665E-14</c:v>
                </c:pt>
                <c:pt idx="1342">
                  <c:v>4.8331913166179485E-14</c:v>
                </c:pt>
                <c:pt idx="1343">
                  <c:v>4.6720904666204744E-14</c:v>
                </c:pt>
                <c:pt idx="1344">
                  <c:v>4.5163594607218005E-14</c:v>
                </c:pt>
                <c:pt idx="1345">
                  <c:v>4.3658193102595694E-14</c:v>
                </c:pt>
                <c:pt idx="1346">
                  <c:v>4.2202969926554804E-14</c:v>
                </c:pt>
                <c:pt idx="1347">
                  <c:v>4.0796252525526406E-14</c:v>
                </c:pt>
                <c:pt idx="1348">
                  <c:v>3.9436424095814478E-14</c:v>
                </c:pt>
                <c:pt idx="1349">
                  <c:v>3.8121921725330561E-14</c:v>
                </c:pt>
                <c:pt idx="1350">
                  <c:v>3.6851234597268466E-14</c:v>
                </c:pt>
                <c:pt idx="1351">
                  <c:v>3.5622902253654443E-14</c:v>
                </c:pt>
                <c:pt idx="1352">
                  <c:v>3.4435512916777026E-14</c:v>
                </c:pt>
                <c:pt idx="1353">
                  <c:v>3.3287701866567295E-14</c:v>
                </c:pt>
                <c:pt idx="1354">
                  <c:v>3.2178149872064615E-14</c:v>
                </c:pt>
                <c:pt idx="1355">
                  <c:v>3.1105581675165014E-14</c:v>
                </c:pt>
                <c:pt idx="1356">
                  <c:v>3.0068764524909624E-14</c:v>
                </c:pt>
                <c:pt idx="1357">
                  <c:v>2.906650676062842E-14</c:v>
                </c:pt>
                <c:pt idx="1358">
                  <c:v>2.8097656442310946E-14</c:v>
                </c:pt>
                <c:pt idx="1359">
                  <c:v>2.7161100026629728E-14</c:v>
                </c:pt>
                <c:pt idx="1360">
                  <c:v>2.6255761087094772E-14</c:v>
                </c:pt>
                <c:pt idx="1361">
                  <c:v>2.5380599076868078E-14</c:v>
                </c:pt>
                <c:pt idx="1362">
                  <c:v>2.4534608132816283E-14</c:v>
                </c:pt>
                <c:pt idx="1363">
                  <c:v>2.371681591942684E-14</c:v>
                </c:pt>
                <c:pt idx="1364">
                  <c:v>2.2926282511258983E-14</c:v>
                </c:pt>
                <c:pt idx="1365">
                  <c:v>2.2162099312645085E-14</c:v>
                </c:pt>
                <c:pt idx="1366">
                  <c:v>2.1423388013400697E-14</c:v>
                </c:pt>
                <c:pt idx="1367">
                  <c:v>2.0709299579343088E-14</c:v>
                </c:pt>
                <c:pt idx="1368">
                  <c:v>2.0019013276458002E-14</c:v>
                </c:pt>
                <c:pt idx="1369">
                  <c:v>1.9351735727593071E-14</c:v>
                </c:pt>
                <c:pt idx="1370">
                  <c:v>1.8706700000593698E-14</c:v>
                </c:pt>
                <c:pt idx="1371">
                  <c:v>1.8083164726833374E-14</c:v>
                </c:pt>
                <c:pt idx="1372">
                  <c:v>1.7480413249125322E-14</c:v>
                </c:pt>
                <c:pt idx="1373">
                  <c:v>1.6897752798036087E-14</c:v>
                </c:pt>
                <c:pt idx="1374">
                  <c:v>1.6334513695654408E-14</c:v>
                </c:pt>
                <c:pt idx="1375">
                  <c:v>1.5790048585900237E-14</c:v>
                </c:pt>
                <c:pt idx="1376">
                  <c:v>1.5263731690489199E-14</c:v>
                </c:pt>
                <c:pt idx="1377">
                  <c:v>1.4754958089697436E-14</c:v>
                </c:pt>
                <c:pt idx="1378">
                  <c:v>1.4263143027100101E-14</c:v>
                </c:pt>
                <c:pt idx="1379">
                  <c:v>1.3787721237484441E-14</c:v>
                </c:pt>
                <c:pt idx="1380">
                  <c:v>1.3328146297165035E-14</c:v>
                </c:pt>
                <c:pt idx="1381">
                  <c:v>1.2883889995954416E-14</c:v>
                </c:pt>
                <c:pt idx="1382">
                  <c:v>1.2454441730067307E-14</c:v>
                </c:pt>
                <c:pt idx="1383">
                  <c:v>1.2039307915260685E-14</c:v>
                </c:pt>
                <c:pt idx="1384">
                  <c:v>1.1638011419535162E-14</c:v>
                </c:pt>
                <c:pt idx="1385">
                  <c:v>1.1250091014745685E-14</c:v>
                </c:pt>
                <c:pt idx="1386">
                  <c:v>1.0875100846491243E-14</c:v>
                </c:pt>
                <c:pt idx="1387">
                  <c:v>1.0512609921674316E-14</c:v>
                </c:pt>
                <c:pt idx="1388">
                  <c:v>1.0162201613141082E-14</c:v>
                </c:pt>
                <c:pt idx="1389">
                  <c:v>9.8234731808330628E-15</c:v>
                </c:pt>
                <c:pt idx="1390">
                  <c:v>9.4960353088998242E-15</c:v>
                </c:pt>
                <c:pt idx="1391">
                  <c:v>9.1795116582407231E-15</c:v>
                </c:pt>
                <c:pt idx="1392">
                  <c:v>8.8735384339614241E-15</c:v>
                </c:pt>
                <c:pt idx="1393">
                  <c:v>8.5777639672480383E-15</c:v>
                </c:pt>
                <c:pt idx="1394">
                  <c:v>8.2918483111783045E-15</c:v>
                </c:pt>
                <c:pt idx="1395">
                  <c:v>8.0154628500052741E-15</c:v>
                </c:pt>
                <c:pt idx="1396">
                  <c:v>7.7482899214644244E-15</c:v>
                </c:pt>
                <c:pt idx="1397">
                  <c:v>7.4900224516701074E-15</c:v>
                </c:pt>
                <c:pt idx="1398">
                  <c:v>7.2403636021816959E-15</c:v>
                </c:pt>
                <c:pt idx="1399">
                  <c:v>6.9990264288337854E-15</c:v>
                </c:pt>
                <c:pt idx="1400">
                  <c:v>6.7657335519383367E-15</c:v>
                </c:pt>
                <c:pt idx="1401">
                  <c:v>6.5402168374796992E-15</c:v>
                </c:pt>
                <c:pt idx="1402">
                  <c:v>6.3222170889361108E-15</c:v>
                </c:pt>
                <c:pt idx="1403">
                  <c:v>6.1114837493734486E-15</c:v>
                </c:pt>
                <c:pt idx="1404">
                  <c:v>5.907774613468859E-15</c:v>
                </c:pt>
                <c:pt idx="1405">
                  <c:v>5.7108555491332642E-15</c:v>
                </c:pt>
                <c:pt idx="1406">
                  <c:v>5.5205002284128028E-15</c:v>
                </c:pt>
                <c:pt idx="1407">
                  <c:v>5.3364898673599146E-15</c:v>
                </c:pt>
                <c:pt idx="1408">
                  <c:v>5.1586129745750918E-15</c:v>
                </c:pt>
                <c:pt idx="1409">
                  <c:v>4.9866651081302801E-15</c:v>
                </c:pt>
                <c:pt idx="1410">
                  <c:v>4.8204486405945636E-15</c:v>
                </c:pt>
                <c:pt idx="1411">
                  <c:v>4.6597725318920505E-15</c:v>
                </c:pt>
                <c:pt idx="1412">
                  <c:v>4.5044521097309034E-15</c:v>
                </c:pt>
                <c:pt idx="1413">
                  <c:v>4.3543088573511579E-15</c:v>
                </c:pt>
                <c:pt idx="1414">
                  <c:v>4.2091702083473637E-15</c:v>
                </c:pt>
                <c:pt idx="1415">
                  <c:v>4.0688693483302374E-15</c:v>
                </c:pt>
                <c:pt idx="1416">
                  <c:v>3.9332450231993712E-15</c:v>
                </c:pt>
                <c:pt idx="1417">
                  <c:v>3.8021413538066282E-15</c:v>
                </c:pt>
                <c:pt idx="1418">
                  <c:v>3.6754076567972128E-15</c:v>
                </c:pt>
                <c:pt idx="1419">
                  <c:v>3.5528982714225017E-15</c:v>
                </c:pt>
                <c:pt idx="1420">
                  <c:v>3.4344723921255813E-15</c:v>
                </c:pt>
                <c:pt idx="1421">
                  <c:v>3.3199939067070775E-15</c:v>
                </c:pt>
                <c:pt idx="1422">
                  <c:v>3.2093312398852702E-15</c:v>
                </c:pt>
                <c:pt idx="1423">
                  <c:v>3.1023572020706955E-15</c:v>
                </c:pt>
                <c:pt idx="1424">
                  <c:v>2.998948843181417E-15</c:v>
                </c:pt>
                <c:pt idx="1425">
                  <c:v>2.8989873113309581E-15</c:v>
                </c:pt>
                <c:pt idx="1426">
                  <c:v>2.8023577162264725E-15</c:v>
                </c:pt>
                <c:pt idx="1427">
                  <c:v>2.7089489971201538E-15</c:v>
                </c:pt>
                <c:pt idx="1428">
                  <c:v>2.6186537951621138E-15</c:v>
                </c:pt>
                <c:pt idx="1429">
                  <c:v>2.5313683300080194E-15</c:v>
                </c:pt>
                <c:pt idx="1430">
                  <c:v>2.4469922805396652E-15</c:v>
                </c:pt>
                <c:pt idx="1431">
                  <c:v>2.3654286695613915E-15</c:v>
                </c:pt>
                <c:pt idx="1432">
                  <c:v>2.2865837523398252E-15</c:v>
                </c:pt>
                <c:pt idx="1433">
                  <c:v>2.2103669088588332E-15</c:v>
                </c:pt>
                <c:pt idx="1434">
                  <c:v>2.1366905396658538E-15</c:v>
                </c:pt>
                <c:pt idx="1435">
                  <c:v>2.0654699651898982E-15</c:v>
                </c:pt>
                <c:pt idx="1436">
                  <c:v>1.9966233284155053E-15</c:v>
                </c:pt>
                <c:pt idx="1437">
                  <c:v>1.9300715008007845E-15</c:v>
                </c:pt>
                <c:pt idx="1438">
                  <c:v>1.8657379913314167E-15</c:v>
                </c:pt>
                <c:pt idx="1439">
                  <c:v>1.803548858606086E-15</c:v>
                </c:pt>
                <c:pt idx="1440">
                  <c:v>1.7434326258522935E-15</c:v>
                </c:pt>
                <c:pt idx="1441">
                  <c:v>1.6853201987748835E-15</c:v>
                </c:pt>
                <c:pt idx="1442">
                  <c:v>1.6291447861428559E-15</c:v>
                </c:pt>
                <c:pt idx="1443">
                  <c:v>1.5748418230231957E-15</c:v>
                </c:pt>
                <c:pt idx="1444">
                  <c:v>1.5223488965734846E-15</c:v>
                </c:pt>
                <c:pt idx="1445">
                  <c:v>1.4716056743080105E-15</c:v>
                </c:pt>
                <c:pt idx="1446">
                  <c:v>1.4225538347549215E-15</c:v>
                </c:pt>
                <c:pt idx="1447">
                  <c:v>1.3751370004247318E-15</c:v>
                </c:pt>
                <c:pt idx="1448">
                  <c:v>1.3293006730131321E-15</c:v>
                </c:pt>
                <c:pt idx="1449">
                  <c:v>1.2849921707636323E-15</c:v>
                </c:pt>
                <c:pt idx="1450">
                  <c:v>1.2421605679180453E-15</c:v>
                </c:pt>
                <c:pt idx="1451">
                  <c:v>1.2007566361852184E-15</c:v>
                </c:pt>
                <c:pt idx="1452">
                  <c:v>1.1607327881607398E-15</c:v>
                </c:pt>
                <c:pt idx="1453">
                  <c:v>1.122043022632591E-15</c:v>
                </c:pt>
                <c:pt idx="1454">
                  <c:v>1.0846428717098806E-15</c:v>
                </c:pt>
                <c:pt idx="1455">
                  <c:v>1.0484893497138931E-15</c:v>
                </c:pt>
                <c:pt idx="1456">
                  <c:v>1.0135409037727124E-15</c:v>
                </c:pt>
                <c:pt idx="1457">
                  <c:v>9.7975736606263277E-16</c:v>
                </c:pt>
                <c:pt idx="1458">
                  <c:v>9.4709990764146974E-16</c:v>
                </c:pt>
                <c:pt idx="1459">
                  <c:v>9.1553099382070711E-16</c:v>
                </c:pt>
                <c:pt idx="1460">
                  <c:v>8.8501434102518792E-16</c:v>
                </c:pt>
                <c:pt idx="1461">
                  <c:v>8.5551487509076661E-16</c:v>
                </c:pt>
                <c:pt idx="1462">
                  <c:v>8.2699869095199179E-16</c:v>
                </c:pt>
                <c:pt idx="1463">
                  <c:v>7.9943301367348651E-16</c:v>
                </c:pt>
                <c:pt idx="1464">
                  <c:v>7.7278616078023883E-16</c:v>
                </c:pt>
                <c:pt idx="1465">
                  <c:v>7.4702750584350479E-16</c:v>
                </c:pt>
                <c:pt idx="1466">
                  <c:v>7.2212744328047455E-16</c:v>
                </c:pt>
                <c:pt idx="1467">
                  <c:v>6.980573543272416E-16</c:v>
                </c:pt>
                <c:pt idx="1468">
                  <c:v>6.7478957414596808E-16</c:v>
                </c:pt>
                <c:pt idx="1469">
                  <c:v>6.5229736002843997E-16</c:v>
                </c:pt>
                <c:pt idx="1470">
                  <c:v>6.3055486065946728E-16</c:v>
                </c:pt>
                <c:pt idx="1471">
                  <c:v>6.0953708640480318E-16</c:v>
                </c:pt>
                <c:pt idx="1472">
                  <c:v>5.8921988058943071E-16</c:v>
                </c:pt>
                <c:pt idx="1473">
                  <c:v>5.6957989173320827E-16</c:v>
                </c:pt>
                <c:pt idx="1474">
                  <c:v>5.505945467119608E-16</c:v>
                </c:pt>
                <c:pt idx="1475">
                  <c:v>5.3224202481317119E-16</c:v>
                </c:pt>
                <c:pt idx="1476">
                  <c:v>5.1450123265645217E-16</c:v>
                </c:pt>
                <c:pt idx="1477">
                  <c:v>4.9735177994997366E-16</c:v>
                </c:pt>
                <c:pt idx="1478">
                  <c:v>4.8077395605498165E-16</c:v>
                </c:pt>
                <c:pt idx="1479">
                  <c:v>4.6474870733147293E-16</c:v>
                </c:pt>
                <c:pt idx="1480">
                  <c:v>4.4925761523898804E-16</c:v>
                </c:pt>
                <c:pt idx="1481">
                  <c:v>4.342828751673526E-16</c:v>
                </c:pt>
                <c:pt idx="1482">
                  <c:v>4.1980727597303716E-16</c:v>
                </c:pt>
                <c:pt idx="1483">
                  <c:v>4.0581418019761362E-16</c:v>
                </c:pt>
                <c:pt idx="1484">
                  <c:v>3.9228750494557507E-16</c:v>
                </c:pt>
                <c:pt idx="1485">
                  <c:v>3.7921170339953917E-16</c:v>
                </c:pt>
                <c:pt idx="1486">
                  <c:v>3.665717469515903E-16</c:v>
                </c:pt>
                <c:pt idx="1487">
                  <c:v>3.543531079302233E-16</c:v>
                </c:pt>
                <c:pt idx="1488">
                  <c:v>3.4254174290303616E-16</c:v>
                </c:pt>
                <c:pt idx="1489">
                  <c:v>3.3112407653598027E-16</c:v>
                </c:pt>
                <c:pt idx="1490">
                  <c:v>3.2008698599061715E-16</c:v>
                </c:pt>
                <c:pt idx="1491">
                  <c:v>3.094177858414491E-16</c:v>
                </c:pt>
                <c:pt idx="1492">
                  <c:v>2.9910421349598797E-16</c:v>
                </c:pt>
                <c:pt idx="1493">
                  <c:v>2.8913441510080505E-16</c:v>
                </c:pt>
                <c:pt idx="1494">
                  <c:v>2.7949693191736333E-16</c:v>
                </c:pt>
                <c:pt idx="1495">
                  <c:v>2.7018068715197272E-16</c:v>
                </c:pt>
                <c:pt idx="1496">
                  <c:v>2.6117497322473214E-16</c:v>
                </c:pt>
                <c:pt idx="1497">
                  <c:v>2.5246943946282545E-16</c:v>
                </c:pt>
                <c:pt idx="1498">
                  <c:v>2.4405408020402664E-16</c:v>
                </c:pt>
                <c:pt idx="1499">
                  <c:v>2.3591922329674142E-16</c:v>
                </c:pt>
                <c:pt idx="1500">
                  <c:v>2.2805551898336776E-16</c:v>
                </c:pt>
                <c:pt idx="1501">
                  <c:v>2.2045392915419778E-16</c:v>
                </c:pt>
                <c:pt idx="1502">
                  <c:v>2.1310571695951144E-16</c:v>
                </c:pt>
                <c:pt idx="1503">
                  <c:v>2.0600243676792118E-16</c:v>
                </c:pt>
                <c:pt idx="1504">
                  <c:v>1.9913592445942728E-16</c:v>
                </c:pt>
                <c:pt idx="1505">
                  <c:v>1.9249828804202695E-16</c:v>
                </c:pt>
                <c:pt idx="1506">
                  <c:v>1.8608189858109212E-16</c:v>
                </c:pt>
                <c:pt idx="1507">
                  <c:v>1.7987938143109137E-16</c:v>
                </c:pt>
                <c:pt idx="1508">
                  <c:v>1.7388360775957724E-16</c:v>
                </c:pt>
                <c:pt idx="1509">
                  <c:v>1.6808768635369809E-16</c:v>
                </c:pt>
                <c:pt idx="1510">
                  <c:v>1.6248495569981653E-16</c:v>
                </c:pt>
                <c:pt idx="1511">
                  <c:v>1.5706897632713166E-16</c:v>
                </c:pt>
                <c:pt idx="1512">
                  <c:v>1.5183352340650516E-16</c:v>
                </c:pt>
                <c:pt idx="1513">
                  <c:v>1.4677257959598461E-16</c:v>
                </c:pt>
                <c:pt idx="1514">
                  <c:v>1.418803281248012E-16</c:v>
                </c:pt>
                <c:pt idx="1515">
                  <c:v>1.371511461078931E-16</c:v>
                </c:pt>
                <c:pt idx="1516">
                  <c:v>1.325795980832702E-16</c:v>
                </c:pt>
                <c:pt idx="1517">
                  <c:v>1.2816042976479276E-16</c:v>
                </c:pt>
                <c:pt idx="1518">
                  <c:v>1.2388856200318358E-16</c:v>
                </c:pt>
                <c:pt idx="1519">
                  <c:v>1.1975908494833285E-16</c:v>
                </c:pt>
                <c:pt idx="1520">
                  <c:v>1.1576725240618623E-16</c:v>
                </c:pt>
                <c:pt idx="1521">
                  <c:v>1.1190847638373005E-16</c:v>
                </c:pt>
                <c:pt idx="1522">
                  <c:v>1.0817832181580438E-16</c:v>
                </c:pt>
                <c:pt idx="1523">
                  <c:v>1.0457250146768263E-16</c:v>
                </c:pt>
                <c:pt idx="1524">
                  <c:v>1.0108687100755958E-16</c:v>
                </c:pt>
                <c:pt idx="1525">
                  <c:v>9.7717424243284063E-17</c:v>
                </c:pt>
                <c:pt idx="1526">
                  <c:v>9.4460288517861835E-17</c:v>
                </c:pt>
                <c:pt idx="1527">
                  <c:v>9.1311720258436352E-17</c:v>
                </c:pt>
                <c:pt idx="1528">
                  <c:v>8.8268100673631807E-17</c:v>
                </c:pt>
                <c:pt idx="1529">
                  <c:v>8.5325931594313161E-17</c:v>
                </c:pt>
                <c:pt idx="1530">
                  <c:v>8.2481831452982726E-17</c:v>
                </c:pt>
                <c:pt idx="1531">
                  <c:v>7.9732531397192229E-17</c:v>
                </c:pt>
                <c:pt idx="1532">
                  <c:v>7.7074871532503427E-17</c:v>
                </c:pt>
                <c:pt idx="1533">
                  <c:v>7.4505797290679056E-17</c:v>
                </c:pt>
                <c:pt idx="1534">
                  <c:v>7.2022355918929886E-17</c:v>
                </c:pt>
                <c:pt idx="1535">
                  <c:v>6.9621693086182905E-17</c:v>
                </c:pt>
                <c:pt idx="1536">
                  <c:v>6.7301049602469989E-17</c:v>
                </c:pt>
                <c:pt idx="1537">
                  <c:v>6.5057758247666565E-17</c:v>
                </c:pt>
                <c:pt idx="1538">
                  <c:v>6.2889240705935303E-17</c:v>
                </c:pt>
                <c:pt idx="1539">
                  <c:v>6.0793004602351586E-17</c:v>
                </c:pt>
                <c:pt idx="1540">
                  <c:v>5.8766640638304649E-17</c:v>
                </c:pt>
                <c:pt idx="1541">
                  <c:v>5.6807819822382177E-17</c:v>
                </c:pt>
                <c:pt idx="1542">
                  <c:v>5.4914290793555502E-17</c:v>
                </c:pt>
                <c:pt idx="1543">
                  <c:v>5.3083877233588917E-17</c:v>
                </c:pt>
                <c:pt idx="1544">
                  <c:v>5.1314475365699082E-17</c:v>
                </c:pt>
                <c:pt idx="1545">
                  <c:v>4.960405153658956E-17</c:v>
                </c:pt>
                <c:pt idx="1546">
                  <c:v>4.795063987908145E-17</c:v>
                </c:pt>
                <c:pt idx="1547">
                  <c:v>4.6352340052653657E-17</c:v>
                </c:pt>
                <c:pt idx="1548">
                  <c:v>4.4807315059295892E-17</c:v>
                </c:pt>
                <c:pt idx="1549">
                  <c:v>4.33137891321641E-17</c:v>
                </c:pt>
                <c:pt idx="1550">
                  <c:v>4.1870045694611583E-17</c:v>
                </c:pt>
                <c:pt idx="1551">
                  <c:v>4.0474425387250142E-17</c:v>
                </c:pt>
                <c:pt idx="1552">
                  <c:v>3.9125324160773541E-17</c:v>
                </c:pt>
                <c:pt idx="1553">
                  <c:v>3.7821191432351372E-17</c:v>
                </c:pt>
                <c:pt idx="1554">
                  <c:v>3.6560528303474319E-17</c:v>
                </c:pt>
                <c:pt idx="1555">
                  <c:v>3.5341885837202583E-17</c:v>
                </c:pt>
                <c:pt idx="1556">
                  <c:v>3.4163863392837362E-17</c:v>
                </c:pt>
                <c:pt idx="1557">
                  <c:v>3.3025107016101378E-17</c:v>
                </c:pt>
                <c:pt idx="1558">
                  <c:v>3.1924307882978205E-17</c:v>
                </c:pt>
                <c:pt idx="1559">
                  <c:v>3.0860200795421878E-17</c:v>
                </c:pt>
                <c:pt idx="1560">
                  <c:v>2.9831562727207747E-17</c:v>
                </c:pt>
                <c:pt idx="1561">
                  <c:v>2.8837211418253339E-17</c:v>
                </c:pt>
                <c:pt idx="1562">
                  <c:v>2.7876004015793568E-17</c:v>
                </c:pt>
                <c:pt idx="1563">
                  <c:v>2.6946835760848543E-17</c:v>
                </c:pt>
                <c:pt idx="1564">
                  <c:v>2.6048638718474318E-17</c:v>
                </c:pt>
                <c:pt idx="1565">
                  <c:v>2.5180380550337119E-17</c:v>
                </c:pt>
                <c:pt idx="1566">
                  <c:v>2.4341063328200386E-17</c:v>
                </c:pt>
                <c:pt idx="1567">
                  <c:v>2.352972238696088E-17</c:v>
                </c:pt>
                <c:pt idx="1568">
                  <c:v>2.2745425215915619E-17</c:v>
                </c:pt>
                <c:pt idx="1569">
                  <c:v>2.19872703869853E-17</c:v>
                </c:pt>
                <c:pt idx="1570">
                  <c:v>2.1254386518662398E-17</c:v>
                </c:pt>
                <c:pt idx="1571">
                  <c:v>2.0545931274493128E-17</c:v>
                </c:pt>
                <c:pt idx="1572">
                  <c:v>1.9861090394942203E-17</c:v>
                </c:pt>
                <c:pt idx="1573">
                  <c:v>1.9199076761527664E-17</c:v>
                </c:pt>
                <c:pt idx="1574">
                  <c:v>1.8559129492150133E-17</c:v>
                </c:pt>
                <c:pt idx="1575">
                  <c:v>1.7940513066576735E-17</c:v>
                </c:pt>
                <c:pt idx="1576">
                  <c:v>1.7342516481074562E-17</c:v>
                </c:pt>
                <c:pt idx="1577">
                  <c:v>1.6764452431222022E-17</c:v>
                </c:pt>
                <c:pt idx="1578">
                  <c:v>1.6205656521958911E-17</c:v>
                </c:pt>
                <c:pt idx="1579">
                  <c:v>1.5665486503967242E-17</c:v>
                </c:pt>
                <c:pt idx="1580">
                  <c:v>1.5143321535505147E-17</c:v>
                </c:pt>
                <c:pt idx="1581">
                  <c:v>1.4638561468845496E-17</c:v>
                </c:pt>
                <c:pt idx="1582">
                  <c:v>1.4150626160499063E-17</c:v>
                </c:pt>
                <c:pt idx="1583">
                  <c:v>1.3678954804429485E-17</c:v>
                </c:pt>
                <c:pt idx="1584">
                  <c:v>1.322300528749361E-17</c:v>
                </c:pt>
                <c:pt idx="1585">
                  <c:v>1.2782253566366428E-17</c:v>
                </c:pt>
                <c:pt idx="1586">
                  <c:v>1.235619306523447E-17</c:v>
                </c:pt>
                <c:pt idx="1587">
                  <c:v>1.1944334093565397E-17</c:v>
                </c:pt>
                <c:pt idx="1588">
                  <c:v>1.1546203283284604E-17</c:v>
                </c:pt>
                <c:pt idx="1589">
                  <c:v>1.1161343044711969E-17</c:v>
                </c:pt>
                <c:pt idx="1590">
                  <c:v>1.0789311040633405E-17</c:v>
                </c:pt>
                <c:pt idx="1591">
                  <c:v>1.0429679677902772E-17</c:v>
                </c:pt>
                <c:pt idx="1592">
                  <c:v>1.008203561598981E-17</c:v>
                </c:pt>
                <c:pt idx="1593">
                  <c:v>9.7459792919092387E-18</c:v>
                </c:pt>
                <c:pt idx="1594">
                  <c:v>9.421124460985013E-18</c:v>
                </c:pt>
                <c:pt idx="1595">
                  <c:v>9.1070977529219167E-18</c:v>
                </c:pt>
                <c:pt idx="1596">
                  <c:v>8.8035382426742536E-18</c:v>
                </c:pt>
                <c:pt idx="1597">
                  <c:v>8.5100970356184309E-18</c:v>
                </c:pt>
                <c:pt idx="1598">
                  <c:v>8.2264368665526485E-18</c:v>
                </c:pt>
                <c:pt idx="1599">
                  <c:v>7.9522317120628065E-18</c:v>
                </c:pt>
                <c:pt idx="1600">
                  <c:v>7.6871664158090976E-18</c:v>
                </c:pt>
                <c:pt idx="1601">
                  <c:v>7.4309363263026334E-18</c:v>
                </c:pt>
                <c:pt idx="1602">
                  <c:v>7.1832469467557552E-18</c:v>
                </c:pt>
                <c:pt idx="1603">
                  <c:v>6.9438135966036048E-18</c:v>
                </c:pt>
                <c:pt idx="1604">
                  <c:v>6.7123610843079319E-18</c:v>
                </c:pt>
                <c:pt idx="1605">
                  <c:v>6.4886233910670469E-18</c:v>
                </c:pt>
                <c:pt idx="1606">
                  <c:v>6.2723433650684357E-18</c:v>
                </c:pt>
                <c:pt idx="1607">
                  <c:v>6.063272425932588E-18</c:v>
                </c:pt>
                <c:pt idx="1608">
                  <c:v>5.8611702790083679E-18</c:v>
                </c:pt>
                <c:pt idx="1609">
                  <c:v>5.6658046391915443E-18</c:v>
                </c:pt>
                <c:pt idx="1610">
                  <c:v>5.4769509639490538E-18</c:v>
                </c:pt>
                <c:pt idx="1611">
                  <c:v>5.294392195242149E-18</c:v>
                </c:pt>
                <c:pt idx="1612">
                  <c:v>5.1179185100518126E-18</c:v>
                </c:pt>
                <c:pt idx="1613">
                  <c:v>4.9473270792197091E-18</c:v>
                </c:pt>
                <c:pt idx="1614">
                  <c:v>4.7824218343274927E-18</c:v>
                </c:pt>
                <c:pt idx="1615">
                  <c:v>4.6230132423465386E-18</c:v>
                </c:pt>
                <c:pt idx="1616">
                  <c:v>4.4689180877990954E-18</c:v>
                </c:pt>
                <c:pt idx="1617">
                  <c:v>4.3199592621804757E-18</c:v>
                </c:pt>
                <c:pt idx="1618">
                  <c:v>4.175965560400276E-18</c:v>
                </c:pt>
                <c:pt idx="1619">
                  <c:v>4.0367714840086501E-18</c:v>
                </c:pt>
                <c:pt idx="1620">
                  <c:v>3.9022170509814819E-18</c:v>
                </c:pt>
                <c:pt idx="1621">
                  <c:v>3.7721476118458401E-18</c:v>
                </c:pt>
                <c:pt idx="1622">
                  <c:v>3.6464136719343648E-18</c:v>
                </c:pt>
                <c:pt idx="1623">
                  <c:v>3.5248707195643146E-18</c:v>
                </c:pt>
                <c:pt idx="1624">
                  <c:v>3.4073790599437763E-18</c:v>
                </c:pt>
                <c:pt idx="1625">
                  <c:v>3.2938036546141455E-18</c:v>
                </c:pt>
                <c:pt idx="1626">
                  <c:v>3.1840139662443417E-18</c:v>
                </c:pt>
                <c:pt idx="1627">
                  <c:v>3.0778838085983728E-18</c:v>
                </c:pt>
                <c:pt idx="1628">
                  <c:v>2.9752912015038055E-18</c:v>
                </c:pt>
                <c:pt idx="1629">
                  <c:v>2.8761182306544586E-18</c:v>
                </c:pt>
                <c:pt idx="1630">
                  <c:v>2.7802509120861774E-18</c:v>
                </c:pt>
                <c:pt idx="1631">
                  <c:v>2.6875790611699271E-18</c:v>
                </c:pt>
                <c:pt idx="1632">
                  <c:v>2.5979961659716336E-18</c:v>
                </c:pt>
                <c:pt idx="1633">
                  <c:v>2.5113992648332189E-18</c:v>
                </c:pt>
                <c:pt idx="1634">
                  <c:v>2.427688828034128E-18</c:v>
                </c:pt>
                <c:pt idx="1635">
                  <c:v>2.3467686433973351E-18</c:v>
                </c:pt>
                <c:pt idx="1636">
                  <c:v>2.2685457057083544E-18</c:v>
                </c:pt>
                <c:pt idx="1637">
                  <c:v>2.1929301098201555E-18</c:v>
                </c:pt>
                <c:pt idx="1638">
                  <c:v>2.1198349473211275E-18</c:v>
                </c:pt>
                <c:pt idx="1639">
                  <c:v>2.0491762066473242E-18</c:v>
                </c:pt>
                <c:pt idx="1640">
                  <c:v>1.9808726765241905E-18</c:v>
                </c:pt>
                <c:pt idx="1641">
                  <c:v>1.9148458526267817E-18</c:v>
                </c:pt>
                <c:pt idx="1642">
                  <c:v>1.8510198473512085E-18</c:v>
                </c:pt>
                <c:pt idx="1643">
                  <c:v>1.7893213025935921E-18</c:v>
                </c:pt>
                <c:pt idx="1644">
                  <c:v>1.7296793054362921E-18</c:v>
                </c:pt>
                <c:pt idx="1645">
                  <c:v>1.6720253066444928E-18</c:v>
                </c:pt>
                <c:pt idx="1646">
                  <c:v>1.6162930418794797E-18</c:v>
                </c:pt>
                <c:pt idx="1647">
                  <c:v>1.562418455538049E-18</c:v>
                </c:pt>
                <c:pt idx="1648">
                  <c:v>1.5103396271305171E-18</c:v>
                </c:pt>
                <c:pt idx="1649">
                  <c:v>1.4599967001127106E-18</c:v>
                </c:pt>
                <c:pt idx="1650">
                  <c:v>1.4113318130901436E-18</c:v>
                </c:pt>
                <c:pt idx="1651">
                  <c:v>1.3642890333153096E-18</c:v>
                </c:pt>
                <c:pt idx="1652">
                  <c:v>1.3188142924016546E-18</c:v>
                </c:pt>
                <c:pt idx="1653">
                  <c:v>1.2748553241803439E-18</c:v>
                </c:pt>
                <c:pt idx="1654">
                  <c:v>1.2323616046283991E-18</c:v>
                </c:pt>
                <c:pt idx="1655">
                  <c:v>1.1912842937991619E-18</c:v>
                </c:pt>
                <c:pt idx="1656">
                  <c:v>1.1515761796883427E-18</c:v>
                </c:pt>
                <c:pt idx="1657">
                  <c:v>1.113191623971137E-18</c:v>
                </c:pt>
                <c:pt idx="1658">
                  <c:v>1.0760865095480419E-18</c:v>
                </c:pt>
                <c:pt idx="1659">
                  <c:v>1.0402181898390856E-18</c:v>
                </c:pt>
                <c:pt idx="1660">
                  <c:v>1.0055454397681914E-18</c:v>
                </c:pt>
                <c:pt idx="1661">
                  <c:v>9.7202840838134054E-19</c:v>
                </c:pt>
                <c:pt idx="1662">
                  <c:v>9.3962857304407453E-19</c:v>
                </c:pt>
                <c:pt idx="1663">
                  <c:v>9.0830869516569586E-19</c:v>
                </c:pt>
                <c:pt idx="1664">
                  <c:v>8.7803277739927805E-19</c:v>
                </c:pt>
                <c:pt idx="1665">
                  <c:v>8.4876602226829179E-19</c:v>
                </c:pt>
                <c:pt idx="1666">
                  <c:v>8.204747921722982E-19</c:v>
                </c:pt>
                <c:pt idx="1667">
                  <c:v>7.9312657072573844E-19</c:v>
                </c:pt>
                <c:pt idx="1668">
                  <c:v>7.6668992538538636E-19</c:v>
                </c:pt>
                <c:pt idx="1669">
                  <c:v>7.4113447132351091E-19</c:v>
                </c:pt>
                <c:pt idx="1670">
                  <c:v>7.1643083650522385E-19</c:v>
                </c:pt>
                <c:pt idx="1671">
                  <c:v>6.9255062792987679E-19</c:v>
                </c:pt>
                <c:pt idx="1672">
                  <c:v>6.6946639899770632E-19</c:v>
                </c:pt>
                <c:pt idx="1673">
                  <c:v>6.4715161796421973E-19</c:v>
                </c:pt>
                <c:pt idx="1674">
                  <c:v>6.2558063744606582E-19</c:v>
                </c:pt>
                <c:pt idx="1675">
                  <c:v>6.0472866494334161E-19</c:v>
                </c:pt>
                <c:pt idx="1676">
                  <c:v>5.845717343444549E-19</c:v>
                </c:pt>
                <c:pt idx="1677">
                  <c:v>5.6508667838079223E-19</c:v>
                </c:pt>
                <c:pt idx="1678">
                  <c:v>5.4625110199953331E-19</c:v>
                </c:pt>
                <c:pt idx="1679">
                  <c:v>5.2804335662400763E-19</c:v>
                </c:pt>
                <c:pt idx="1680">
                  <c:v>5.1044251527200965E-19</c:v>
                </c:pt>
                <c:pt idx="1681">
                  <c:v>4.9342834850347541E-19</c:v>
                </c:pt>
                <c:pt idx="1682">
                  <c:v>4.7698130116987539E-19</c:v>
                </c:pt>
                <c:pt idx="1683">
                  <c:v>4.6108246993860137E-19</c:v>
                </c:pt>
                <c:pt idx="1684">
                  <c:v>4.4571358156651404E-19</c:v>
                </c:pt>
                <c:pt idx="1685">
                  <c:v>4.3085697189768147E-19</c:v>
                </c:pt>
                <c:pt idx="1686">
                  <c:v>4.1649556556116892E-19</c:v>
                </c:pt>
                <c:pt idx="1687">
                  <c:v>4.0261285634554555E-19</c:v>
                </c:pt>
                <c:pt idx="1688">
                  <c:v>3.8919288822755156E-19</c:v>
                </c:pt>
                <c:pt idx="1689">
                  <c:v>3.7622023703312203E-19</c:v>
                </c:pt>
                <c:pt idx="1690">
                  <c:v>3.6367999270968838E-19</c:v>
                </c:pt>
                <c:pt idx="1691">
                  <c:v>3.515577421893833E-19</c:v>
                </c:pt>
                <c:pt idx="1692">
                  <c:v>3.3983955282345235E-19</c:v>
                </c:pt>
                <c:pt idx="1693">
                  <c:v>3.2851195636883277E-19</c:v>
                </c:pt>
                <c:pt idx="1694">
                  <c:v>3.1756193350849516E-19</c:v>
                </c:pt>
                <c:pt idx="1695">
                  <c:v>3.0697689888775539E-19</c:v>
                </c:pt>
                <c:pt idx="1696">
                  <c:v>2.9674468664935976E-19</c:v>
                </c:pt>
                <c:pt idx="1697">
                  <c:v>2.8685353645071665E-19</c:v>
                </c:pt>
                <c:pt idx="1698">
                  <c:v>2.7729207994720523E-19</c:v>
                </c:pt>
                <c:pt idx="1699">
                  <c:v>2.6804932772602446E-19</c:v>
                </c:pt>
                <c:pt idx="1700">
                  <c:v>2.5911465667556595E-19</c:v>
                </c:pt>
                <c:pt idx="1701">
                  <c:v>2.5047779777579298E-19</c:v>
                </c:pt>
                <c:pt idx="1702">
                  <c:v>2.4212882429559309E-19</c:v>
                </c:pt>
                <c:pt idx="1703">
                  <c:v>2.3405814038353876E-19</c:v>
                </c:pt>
                <c:pt idx="1704">
                  <c:v>2.2625647003894298E-19</c:v>
                </c:pt>
                <c:pt idx="1705">
                  <c:v>2.1871484645053354E-19</c:v>
                </c:pt>
                <c:pt idx="1706">
                  <c:v>2.1142460169049293E-19</c:v>
                </c:pt>
                <c:pt idx="1707">
                  <c:v>2.0437735675201821E-19</c:v>
                </c:pt>
                <c:pt idx="1708">
                  <c:v>1.9756501191895109E-19</c:v>
                </c:pt>
                <c:pt idx="1709">
                  <c:v>1.9097973745640908E-19</c:v>
                </c:pt>
                <c:pt idx="1710">
                  <c:v>1.846139646117183E-19</c:v>
                </c:pt>
                <c:pt idx="1711">
                  <c:v>1.7846037691530509E-19</c:v>
                </c:pt>
                <c:pt idx="1712">
                  <c:v>1.7251190177154784E-19</c:v>
                </c:pt>
                <c:pt idx="1713">
                  <c:v>1.6676170232992416E-19</c:v>
                </c:pt>
                <c:pt idx="1714">
                  <c:v>1.612031696271104E-19</c:v>
                </c:pt>
                <c:pt idx="1715">
                  <c:v>1.5582991499100238E-19</c:v>
                </c:pt>
                <c:pt idx="1716">
                  <c:v>1.5063576269792669E-19</c:v>
                </c:pt>
                <c:pt idx="1717">
                  <c:v>1.4561474287460318E-19</c:v>
                </c:pt>
                <c:pt idx="1718">
                  <c:v>1.4076108463670055E-19</c:v>
                </c:pt>
                <c:pt idx="1719">
                  <c:v>1.3606920945609897E-19</c:v>
                </c:pt>
                <c:pt idx="1720">
                  <c:v>1.3153372474923635E-19</c:v>
                </c:pt>
                <c:pt idx="1721">
                  <c:v>1.2714941767916912E-19</c:v>
                </c:pt>
                <c:pt idx="1722">
                  <c:v>1.2291124916422367E-19</c:v>
                </c:pt>
                <c:pt idx="1723">
                  <c:v>1.1881434808635287E-19</c:v>
                </c:pt>
                <c:pt idx="1724">
                  <c:v>1.1485400569254062E-19</c:v>
                </c:pt>
                <c:pt idx="1725">
                  <c:v>1.1102567018281975E-19</c:v>
                </c:pt>
                <c:pt idx="1726">
                  <c:v>1.0732494147868322E-19</c:v>
                </c:pt>
                <c:pt idx="1727">
                  <c:v>1.0374756616587564E-19</c:v>
                </c:pt>
                <c:pt idx="1728">
                  <c:v>1.0028943260575262E-19</c:v>
                </c:pt>
                <c:pt idx="1729">
                  <c:v>9.6946566209589166E-20</c:v>
                </c:pt>
                <c:pt idx="1730">
                  <c:v>9.3715124870405823E-20</c:v>
                </c:pt>
                <c:pt idx="1731">
                  <c:v>9.059139454706195E-20</c:v>
                </c:pt>
                <c:pt idx="1732">
                  <c:v>8.7571784995540901E-20</c:v>
                </c:pt>
                <c:pt idx="1733">
                  <c:v>8.4652825642520752E-20</c:v>
                </c:pt>
                <c:pt idx="1734">
                  <c:v>8.1831161596488102E-20</c:v>
                </c:pt>
                <c:pt idx="1735">
                  <c:v>7.9103549791809987E-20</c:v>
                </c:pt>
                <c:pt idx="1736">
                  <c:v>7.6466855261332445E-20</c:v>
                </c:pt>
                <c:pt idx="1737">
                  <c:v>7.3918047533221525E-20</c:v>
                </c:pt>
                <c:pt idx="1738">
                  <c:v>7.1454197147905398E-20</c:v>
                </c:pt>
                <c:pt idx="1739">
                  <c:v>6.9072472291114549E-20</c:v>
                </c:pt>
                <c:pt idx="1740">
                  <c:v>6.6770135539149987E-20</c:v>
                </c:pt>
                <c:pt idx="1741">
                  <c:v>6.4544540712638817E-20</c:v>
                </c:pt>
                <c:pt idx="1742">
                  <c:v>6.2393129835161115E-20</c:v>
                </c:pt>
                <c:pt idx="1743">
                  <c:v>6.0313430193252293E-20</c:v>
                </c:pt>
                <c:pt idx="1744">
                  <c:v>5.8303051494402136E-20</c:v>
                </c:pt>
                <c:pt idx="1745">
                  <c:v>5.6359683119783927E-20</c:v>
                </c:pt>
                <c:pt idx="1746">
                  <c:v>5.4481091468556076E-20</c:v>
                </c:pt>
                <c:pt idx="1747">
                  <c:v>5.2665117390684021E-20</c:v>
                </c:pt>
                <c:pt idx="1748">
                  <c:v>5.0909673705331851E-20</c:v>
                </c:pt>
                <c:pt idx="1749">
                  <c:v>4.921274280197127E-20</c:v>
                </c:pt>
                <c:pt idx="1750">
                  <c:v>4.7572374321450941E-20</c:v>
                </c:pt>
                <c:pt idx="1751">
                  <c:v>4.5986682914360806E-20</c:v>
                </c:pt>
                <c:pt idx="1752">
                  <c:v>4.4453846074115066E-20</c:v>
                </c:pt>
                <c:pt idx="1753">
                  <c:v>4.2972102042263227E-20</c:v>
                </c:pt>
                <c:pt idx="1754">
                  <c:v>4.1539747783621738E-20</c:v>
                </c:pt>
                <c:pt idx="1755">
                  <c:v>4.0155137028898922E-20</c:v>
                </c:pt>
                <c:pt idx="1756">
                  <c:v>3.8816678382563483E-20</c:v>
                </c:pt>
                <c:pt idx="1757">
                  <c:v>3.7522833493781927E-20</c:v>
                </c:pt>
                <c:pt idx="1758">
                  <c:v>3.6272115288322612E-20</c:v>
                </c:pt>
                <c:pt idx="1759">
                  <c:v>3.5063086259394345E-20</c:v>
                </c:pt>
                <c:pt idx="1760">
                  <c:v>3.3894356815455038E-20</c:v>
                </c:pt>
                <c:pt idx="1761">
                  <c:v>3.2764583683091548E-20</c:v>
                </c:pt>
                <c:pt idx="1762">
                  <c:v>3.1672468363135004E-20</c:v>
                </c:pt>
                <c:pt idx="1763">
                  <c:v>3.0616755638237203E-20</c:v>
                </c:pt>
                <c:pt idx="1764">
                  <c:v>2.9596232130192744E-20</c:v>
                </c:pt>
                <c:pt idx="1765">
                  <c:v>2.8609724905348799E-20</c:v>
                </c:pt>
                <c:pt idx="1766">
                  <c:v>2.7656100126499614E-20</c:v>
                </c:pt>
                <c:pt idx="1767">
                  <c:v>2.6734261749716291E-20</c:v>
                </c:pt>
                <c:pt idx="1768">
                  <c:v>2.5843150264614137E-20</c:v>
                </c:pt>
                <c:pt idx="1769">
                  <c:v>2.4981741476609631E-20</c:v>
                </c:pt>
                <c:pt idx="1770">
                  <c:v>2.4149045329767427E-20</c:v>
                </c:pt>
                <c:pt idx="1771">
                  <c:v>2.3344104768884478E-20</c:v>
                </c:pt>
                <c:pt idx="1772">
                  <c:v>2.2565994639503343E-20</c:v>
                </c:pt>
                <c:pt idx="1773">
                  <c:v>2.18138206245905E-20</c:v>
                </c:pt>
                <c:pt idx="1774">
                  <c:v>2.1086718216657464E-20</c:v>
                </c:pt>
                <c:pt idx="1775">
                  <c:v>2.0383851724143393E-20</c:v>
                </c:pt>
                <c:pt idx="1776">
                  <c:v>1.9704413310917107E-20</c:v>
                </c:pt>
                <c:pt idx="1777">
                  <c:v>1.9047622067794628E-20</c:v>
                </c:pt>
                <c:pt idx="1778">
                  <c:v>1.8412723115005062E-20</c:v>
                </c:pt>
                <c:pt idx="1779">
                  <c:v>1.7798986734573273E-20</c:v>
                </c:pt>
                <c:pt idx="1780">
                  <c:v>1.7205707531622121E-20</c:v>
                </c:pt>
                <c:pt idx="1781">
                  <c:v>1.6632203623630355E-20</c:v>
                </c:pt>
                <c:pt idx="1782">
                  <c:v>1.6077815856714296E-20</c:v>
                </c:pt>
                <c:pt idx="1783">
                  <c:v>1.554190704803258E-20</c:v>
                </c:pt>
                <c:pt idx="1784">
                  <c:v>1.502386125344321E-20</c:v>
                </c:pt>
                <c:pt idx="1785">
                  <c:v>1.4523083059571201E-20</c:v>
                </c:pt>
                <c:pt idx="1786">
                  <c:v>1.4038996899473148E-20</c:v>
                </c:pt>
                <c:pt idx="1787">
                  <c:v>1.3571046391112211E-20</c:v>
                </c:pt>
                <c:pt idx="1788">
                  <c:v>1.3118693697883174E-20</c:v>
                </c:pt>
                <c:pt idx="1789">
                  <c:v>1.2681418910452584E-20</c:v>
                </c:pt>
                <c:pt idx="1790">
                  <c:v>1.2258719449203544E-20</c:v>
                </c:pt>
                <c:pt idx="1791">
                  <c:v>1.1850109486598298E-20</c:v>
                </c:pt>
                <c:pt idx="1792">
                  <c:v>1.1455119388794764E-20</c:v>
                </c:pt>
                <c:pt idx="1793">
                  <c:v>1.1073295175875188E-20</c:v>
                </c:pt>
                <c:pt idx="1794">
                  <c:v>1.0704198000066572E-20</c:v>
                </c:pt>
                <c:pt idx="1795">
                  <c:v>1.034740364135315E-20</c:v>
                </c:pt>
                <c:pt idx="1796">
                  <c:v>1.0002502019901214E-20</c:v>
                </c:pt>
                <c:pt idx="1797">
                  <c:v>9.6690967247358799E-21</c:v>
                </c:pt>
                <c:pt idx="1798">
                  <c:v>9.3468045581280935E-21</c:v>
                </c:pt>
                <c:pt idx="1799">
                  <c:v>9.0352550951682092E-21</c:v>
                </c:pt>
                <c:pt idx="1800">
                  <c:v>8.7340902580199538E-21</c:v>
                </c:pt>
                <c:pt idx="1801">
                  <c:v>8.4429639043654355E-21</c:v>
                </c:pt>
                <c:pt idx="1802">
                  <c:v>8.1615414295681732E-21</c:v>
                </c:pt>
                <c:pt idx="1803">
                  <c:v>7.8894993820969191E-21</c:v>
                </c:pt>
                <c:pt idx="1804">
                  <c:v>7.626525091768236E-21</c:v>
                </c:pt>
                <c:pt idx="1805">
                  <c:v>7.3723163103805649E-21</c:v>
                </c:pt>
                <c:pt idx="1806">
                  <c:v>7.1265808643267475E-21</c:v>
                </c:pt>
                <c:pt idx="1807">
                  <c:v>6.889036318785737E-21</c:v>
                </c:pt>
                <c:pt idx="1808">
                  <c:v>6.6594096531075293E-21</c:v>
                </c:pt>
                <c:pt idx="1809">
                  <c:v>6.4374369470182273E-21</c:v>
                </c:pt>
                <c:pt idx="1810">
                  <c:v>6.222863077284579E-21</c:v>
                </c:pt>
                <c:pt idx="1811">
                  <c:v>6.0154414244893515E-21</c:v>
                </c:pt>
                <c:pt idx="1812">
                  <c:v>5.8149335895805161E-21</c:v>
                </c:pt>
                <c:pt idx="1813">
                  <c:v>5.6211091198684822E-21</c:v>
                </c:pt>
                <c:pt idx="1814">
                  <c:v>5.4337452441564324E-21</c:v>
                </c:pt>
                <c:pt idx="1815">
                  <c:v>5.2526266166993504E-21</c:v>
                </c:pt>
                <c:pt idx="1816">
                  <c:v>5.0775450696974504E-21</c:v>
                </c:pt>
                <c:pt idx="1817">
                  <c:v>4.9082993740395476E-21</c:v>
                </c:pt>
                <c:pt idx="1818">
                  <c:v>4.74469500802137E-21</c:v>
                </c:pt>
                <c:pt idx="1819">
                  <c:v>4.5865439337730017E-21</c:v>
                </c:pt>
                <c:pt idx="1820">
                  <c:v>4.4336643811384844E-21</c:v>
                </c:pt>
                <c:pt idx="1821">
                  <c:v>4.2858806387591854E-21</c:v>
                </c:pt>
                <c:pt idx="1822">
                  <c:v>4.1430228521208174E-21</c:v>
                </c:pt>
                <c:pt idx="1823">
                  <c:v>4.0049268283319908E-21</c:v>
                </c:pt>
                <c:pt idx="1824">
                  <c:v>3.8714338474099254E-21</c:v>
                </c:pt>
                <c:pt idx="1825">
                  <c:v>3.7423904798564217E-21</c:v>
                </c:pt>
                <c:pt idx="1826">
                  <c:v>3.6176484103144264E-21</c:v>
                </c:pt>
                <c:pt idx="1827">
                  <c:v>3.4970642671025069E-21</c:v>
                </c:pt>
                <c:pt idx="1828">
                  <c:v>3.3804994574313196E-21</c:v>
                </c:pt>
                <c:pt idx="1829">
                  <c:v>3.2678200081126708E-21</c:v>
                </c:pt>
                <c:pt idx="1830">
                  <c:v>3.1588964115780962E-21</c:v>
                </c:pt>
                <c:pt idx="1831">
                  <c:v>3.053603477029975E-21</c:v>
                </c:pt>
                <c:pt idx="1832">
                  <c:v>2.9518201865541065E-21</c:v>
                </c:pt>
                <c:pt idx="1833">
                  <c:v>2.8534295560283673E-21</c:v>
                </c:pt>
                <c:pt idx="1834">
                  <c:v>2.7583185006675887E-21</c:v>
                </c:pt>
                <c:pt idx="1835">
                  <c:v>2.6663777050501173E-21</c:v>
                </c:pt>
                <c:pt idx="1836">
                  <c:v>2.5775014974766764E-21</c:v>
                </c:pt>
                <c:pt idx="1837">
                  <c:v>2.4915877285171189E-21</c:v>
                </c:pt>
                <c:pt idx="1838">
                  <c:v>2.4085376536054844E-21</c:v>
                </c:pt>
                <c:pt idx="1839">
                  <c:v>2.3282558195484207E-21</c:v>
                </c:pt>
                <c:pt idx="1840">
                  <c:v>2.2506499548165269E-21</c:v>
                </c:pt>
                <c:pt idx="1841">
                  <c:v>2.1756308634925285E-21</c:v>
                </c:pt>
                <c:pt idx="1842">
                  <c:v>2.1031123227543882E-21</c:v>
                </c:pt>
                <c:pt idx="1843">
                  <c:v>2.0330109837755331E-21</c:v>
                </c:pt>
                <c:pt idx="1844">
                  <c:v>1.9652462759282917E-21</c:v>
                </c:pt>
                <c:pt idx="1845">
                  <c:v>1.899740314180441E-21</c:v>
                </c:pt>
                <c:pt idx="1846">
                  <c:v>1.8364178095784305E-21</c:v>
                </c:pt>
                <c:pt idx="1847">
                  <c:v>1.7752059827143933E-21</c:v>
                </c:pt>
                <c:pt idx="1848">
                  <c:v>1.7160344800774959E-21</c:v>
                </c:pt>
                <c:pt idx="1849">
                  <c:v>1.6588352931934748E-21</c:v>
                </c:pt>
                <c:pt idx="1850">
                  <c:v>1.6035426804594353E-21</c:v>
                </c:pt>
                <c:pt idx="1851">
                  <c:v>1.5500930915840644E-21</c:v>
                </c:pt>
                <c:pt idx="1852">
                  <c:v>1.4984250945464157E-21</c:v>
                </c:pt>
                <c:pt idx="1853">
                  <c:v>1.4484793049893221E-21</c:v>
                </c:pt>
                <c:pt idx="1854">
                  <c:v>1.4001983179662761E-21</c:v>
                </c:pt>
                <c:pt idx="1855">
                  <c:v>1.3535266419633394E-21</c:v>
                </c:pt>
                <c:pt idx="1856">
                  <c:v>1.3084106351202449E-21</c:v>
                </c:pt>
                <c:pt idx="1857">
                  <c:v>1.2647984435773897E-21</c:v>
                </c:pt>
                <c:pt idx="1858">
                  <c:v>1.2226399418778582E-21</c:v>
                </c:pt>
                <c:pt idx="1859">
                  <c:v>1.1818866753559745E-21</c:v>
                </c:pt>
                <c:pt idx="1860">
                  <c:v>1.1424918044461733E-21</c:v>
                </c:pt>
                <c:pt idx="1861">
                  <c:v>1.1044100508481758E-21</c:v>
                </c:pt>
                <c:pt idx="1862">
                  <c:v>1.0675976454865985E-21</c:v>
                </c:pt>
                <c:pt idx="1863">
                  <c:v>1.0320122782051842E-21</c:v>
                </c:pt>
                <c:pt idx="1864">
                  <c:v>9.9761304913783051E-22</c:v>
                </c:pt>
                <c:pt idx="1865">
                  <c:v>9.6436042170053336E-22</c:v>
                </c:pt>
                <c:pt idx="1866">
                  <c:v>9.3221617715020757E-22</c:v>
                </c:pt>
                <c:pt idx="1867">
                  <c:v>9.0114337065816426E-22</c:v>
                </c:pt>
                <c:pt idx="1868">
                  <c:v>8.7110628884775376E-22</c:v>
                </c:pt>
                <c:pt idx="1869">
                  <c:v>8.4207040874737337E-22</c:v>
                </c:pt>
                <c:pt idx="1870">
                  <c:v>8.1400235811166015E-22</c:v>
                </c:pt>
                <c:pt idx="1871">
                  <c:v>7.8686987706526531E-22</c:v>
                </c:pt>
                <c:pt idx="1872">
                  <c:v>7.6064178102512622E-22</c:v>
                </c:pt>
                <c:pt idx="1873">
                  <c:v>7.352879248586195E-22</c:v>
                </c:pt>
                <c:pt idx="1874">
                  <c:v>7.1077916823640244E-22</c:v>
                </c:pt>
                <c:pt idx="1875">
                  <c:v>6.8708734214011851E-22</c:v>
                </c:pt>
                <c:pt idx="1876">
                  <c:v>6.6418521648647594E-22</c:v>
                </c:pt>
                <c:pt idx="1877">
                  <c:v>6.4204646883048582E-22</c:v>
                </c:pt>
                <c:pt idx="1878">
                  <c:v>6.2064565411188987E-22</c:v>
                </c:pt>
                <c:pt idx="1879">
                  <c:v>5.9995817541000608E-22</c:v>
                </c:pt>
                <c:pt idx="1880">
                  <c:v>5.7996025567337969E-22</c:v>
                </c:pt>
                <c:pt idx="1881">
                  <c:v>5.6062891039174639E-22</c:v>
                </c:pt>
                <c:pt idx="1882">
                  <c:v>5.4194192117889889E-22</c:v>
                </c:pt>
                <c:pt idx="1883">
                  <c:v>5.2387781023609459E-22</c:v>
                </c:pt>
                <c:pt idx="1884">
                  <c:v>5.0641581566665398E-22</c:v>
                </c:pt>
                <c:pt idx="1885">
                  <c:v>4.8953586761337661E-22</c:v>
                </c:pt>
                <c:pt idx="1886">
                  <c:v>4.732185651913505E-22</c:v>
                </c:pt>
                <c:pt idx="1887">
                  <c:v>4.5744515418964038E-22</c:v>
                </c:pt>
                <c:pt idx="1888">
                  <c:v>4.4219750551622826E-22</c:v>
                </c:pt>
                <c:pt idx="1889">
                  <c:v>4.2745809436143119E-22</c:v>
                </c:pt>
                <c:pt idx="1890">
                  <c:v>4.1320998005584751E-22</c:v>
                </c:pt>
                <c:pt idx="1891">
                  <c:v>3.9943678659968242E-22</c:v>
                </c:pt>
                <c:pt idx="1892">
                  <c:v>3.8612268384107333E-22</c:v>
                </c:pt>
                <c:pt idx="1893">
                  <c:v>3.7325236928178317E-22</c:v>
                </c:pt>
                <c:pt idx="1894">
                  <c:v>3.6081105048934945E-22</c:v>
                </c:pt>
                <c:pt idx="1895">
                  <c:v>3.4878442809547526E-22</c:v>
                </c:pt>
                <c:pt idx="1896">
                  <c:v>3.371586793611209E-22</c:v>
                </c:pt>
                <c:pt idx="1897">
                  <c:v>3.2592044228940686E-22</c:v>
                </c:pt>
                <c:pt idx="1898">
                  <c:v>3.1505680026806898E-22</c:v>
                </c:pt>
                <c:pt idx="1899">
                  <c:v>3.0455526722381385E-22</c:v>
                </c:pt>
                <c:pt idx="1900">
                  <c:v>2.9440377327151215E-22</c:v>
                </c:pt>
                <c:pt idx="1901">
                  <c:v>2.8459065084173575E-22</c:v>
                </c:pt>
                <c:pt idx="1902">
                  <c:v>2.7510462127069443E-22</c:v>
                </c:pt>
                <c:pt idx="1903">
                  <c:v>2.659347818371595E-22</c:v>
                </c:pt>
                <c:pt idx="1904">
                  <c:v>2.5707059323147477E-22</c:v>
                </c:pt>
                <c:pt idx="1905">
                  <c:v>2.485018674422533E-22</c:v>
                </c:pt>
                <c:pt idx="1906">
                  <c:v>2.4021875604683674E-22</c:v>
                </c:pt>
                <c:pt idx="1907">
                  <c:v>2.3221173889205926E-22</c:v>
                </c:pt>
                <c:pt idx="1908">
                  <c:v>2.2447161315230691E-22</c:v>
                </c:pt>
                <c:pt idx="1909">
                  <c:v>2.1698948275229498E-22</c:v>
                </c:pt>
                <c:pt idx="1910">
                  <c:v>2.097567481424082E-22</c:v>
                </c:pt>
                <c:pt idx="1911">
                  <c:v>2.0276509641485065E-22</c:v>
                </c:pt>
                <c:pt idx="1912">
                  <c:v>1.9600649174924635E-22</c:v>
                </c:pt>
                <c:pt idx="1913">
                  <c:v>1.8947316617670881E-22</c:v>
                </c:pt>
                <c:pt idx="1914">
                  <c:v>1.831576106517643E-22</c:v>
                </c:pt>
                <c:pt idx="1915">
                  <c:v>1.7705256642186752E-22</c:v>
                </c:pt>
                <c:pt idx="1916">
                  <c:v>1.7115101668459034E-22</c:v>
                </c:pt>
                <c:pt idx="1917">
                  <c:v>1.6544617852289444E-22</c:v>
                </c:pt>
                <c:pt idx="1918">
                  <c:v>1.5993149510921921E-22</c:v>
                </c:pt>
                <c:pt idx="1919">
                  <c:v>1.546006281694244E-22</c:v>
                </c:pt>
                <c:pt idx="1920">
                  <c:v>1.4944745069792592E-22</c:v>
                </c:pt>
                <c:pt idx="1921">
                  <c:v>1.4446603991565241E-22</c:v>
                </c:pt>
                <c:pt idx="1922">
                  <c:v>1.3965067046272821E-22</c:v>
                </c:pt>
                <c:pt idx="1923">
                  <c:v>1.3499580781805938E-22</c:v>
                </c:pt>
                <c:pt idx="1924">
                  <c:v>1.3049610193825922E-22</c:v>
                </c:pt>
                <c:pt idx="1925">
                  <c:v>1.2614638110860222E-22</c:v>
                </c:pt>
                <c:pt idx="1926">
                  <c:v>1.2194164599893936E-22</c:v>
                </c:pt>
                <c:pt idx="1927">
                  <c:v>1.1787706391774278E-22</c:v>
                </c:pt>
                <c:pt idx="1928">
                  <c:v>1.1394796325767551E-22</c:v>
                </c:pt>
                <c:pt idx="1929">
                  <c:v>1.1014982812630274E-22</c:v>
                </c:pt>
                <c:pt idx="1930">
                  <c:v>1.064782931557731E-22</c:v>
                </c:pt>
                <c:pt idx="1931">
                  <c:v>1.0292913848550472E-22</c:v>
                </c:pt>
                <c:pt idx="1932">
                  <c:v>9.9498284912109276E-23</c:v>
                </c:pt>
                <c:pt idx="1933">
                  <c:v>9.6181789200979809E-23</c:v>
                </c:pt>
                <c:pt idx="1934">
                  <c:v>9.2975839554153427E-23</c:v>
                </c:pt>
                <c:pt idx="1935">
                  <c:v>8.9876751229240162E-23</c:v>
                </c:pt>
                <c:pt idx="1936">
                  <c:v>8.6880962304382532E-23</c:v>
                </c:pt>
                <c:pt idx="1937">
                  <c:v>8.3985029584378251E-23</c:v>
                </c:pt>
                <c:pt idx="1938">
                  <c:v>8.1185624643260778E-23</c:v>
                </c:pt>
                <c:pt idx="1939">
                  <c:v>7.8479529998789447E-23</c:v>
                </c:pt>
                <c:pt idx="1940">
                  <c:v>7.5863635414452091E-23</c:v>
                </c:pt>
                <c:pt idx="1941">
                  <c:v>7.3334934324730099E-23</c:v>
                </c:pt>
                <c:pt idx="1942">
                  <c:v>7.0890520379517183E-23</c:v>
                </c:pt>
                <c:pt idx="1943">
                  <c:v>6.8527584103720226E-23</c:v>
                </c:pt>
                <c:pt idx="1944">
                  <c:v>6.6243409668202977E-23</c:v>
                </c:pt>
                <c:pt idx="1945">
                  <c:v>6.4035371768361253E-23</c:v>
                </c:pt>
                <c:pt idx="1946">
                  <c:v>6.1900932606742056E-23</c:v>
                </c:pt>
                <c:pt idx="1947">
                  <c:v>5.9837638976238577E-23</c:v>
                </c:pt>
                <c:pt idx="1948">
                  <c:v>5.7843119440508799E-23</c:v>
                </c:pt>
                <c:pt idx="1949">
                  <c:v>5.5915081608376776E-23</c:v>
                </c:pt>
                <c:pt idx="1950">
                  <c:v>5.4051309499084199E-23</c:v>
                </c:pt>
                <c:pt idx="1951">
                  <c:v>5.2249660995363837E-23</c:v>
                </c:pt>
                <c:pt idx="1952">
                  <c:v>5.0508065381407639E-23</c:v>
                </c:pt>
                <c:pt idx="1953">
                  <c:v>4.882452096289979E-23</c:v>
                </c:pt>
                <c:pt idx="1954">
                  <c:v>4.7197092766379178E-23</c:v>
                </c:pt>
                <c:pt idx="1955">
                  <c:v>4.5623910315287235E-23</c:v>
                </c:pt>
                <c:pt idx="1956">
                  <c:v>4.4103165480144947E-23</c:v>
                </c:pt>
                <c:pt idx="1957">
                  <c:v>4.2633110400388161E-23</c:v>
                </c:pt>
                <c:pt idx="1958">
                  <c:v>4.1212055475472687E-23</c:v>
                </c:pt>
                <c:pt idx="1959">
                  <c:v>3.9838367422940233E-23</c:v>
                </c:pt>
                <c:pt idx="1960">
                  <c:v>3.8510467401213313E-23</c:v>
                </c:pt>
                <c:pt idx="1961">
                  <c:v>3.7226829194961467E-23</c:v>
                </c:pt>
                <c:pt idx="1962">
                  <c:v>3.5985977460953205E-23</c:v>
                </c:pt>
                <c:pt idx="1963">
                  <c:v>3.4786486032377555E-23</c:v>
                </c:pt>
                <c:pt idx="1964">
                  <c:v>3.3626976279686283E-23</c:v>
                </c:pt>
                <c:pt idx="1965">
                  <c:v>3.2506115526072838E-23</c:v>
                </c:pt>
                <c:pt idx="1966">
                  <c:v>3.1422615515766835E-23</c:v>
                </c:pt>
                <c:pt idx="1967">
                  <c:v>3.037523093338367E-23</c:v>
                </c:pt>
                <c:pt idx="1968">
                  <c:v>2.9362757972627394E-23</c:v>
                </c:pt>
                <c:pt idx="1969">
                  <c:v>2.8384032952701946E-23</c:v>
                </c:pt>
                <c:pt idx="1970">
                  <c:v>2.7437930980840353E-23</c:v>
                </c:pt>
                <c:pt idx="1971">
                  <c:v>2.6523364659414756E-23</c:v>
                </c:pt>
                <c:pt idx="1972">
                  <c:v>2.5639282836141375E-23</c:v>
                </c:pt>
                <c:pt idx="1973">
                  <c:v>2.4784669395943778E-23</c:v>
                </c:pt>
                <c:pt idx="1974">
                  <c:v>2.3958542093086064E-23</c:v>
                </c:pt>
                <c:pt idx="1975">
                  <c:v>2.315995142223356E-23</c:v>
                </c:pt>
                <c:pt idx="1976">
                  <c:v>2.2387979527143571E-23</c:v>
                </c:pt>
                <c:pt idx="1977">
                  <c:v>2.1641739145731833E-23</c:v>
                </c:pt>
                <c:pt idx="1978">
                  <c:v>2.092037259030222E-23</c:v>
                </c:pt>
                <c:pt idx="1979">
                  <c:v>2.0223050761767628E-23</c:v>
                </c:pt>
                <c:pt idx="1980">
                  <c:v>1.9548972196729032E-23</c:v>
                </c:pt>
                <c:pt idx="1981">
                  <c:v>1.8897362146317495E-23</c:v>
                </c:pt>
                <c:pt idx="1982">
                  <c:v>1.8267471685740373E-23</c:v>
                </c:pt>
                <c:pt idx="1983">
                  <c:v>1.7658576853508308E-23</c:v>
                </c:pt>
                <c:pt idx="1984">
                  <c:v>1.7069977819353668E-23</c:v>
                </c:pt>
                <c:pt idx="1985">
                  <c:v>1.6500998079884093E-23</c:v>
                </c:pt>
                <c:pt idx="1986">
                  <c:v>1.5950983681046642E-23</c:v>
                </c:pt>
                <c:pt idx="1987">
                  <c:v>1.5419302466508953E-23</c:v>
                </c:pt>
                <c:pt idx="1988">
                  <c:v>1.4905343351093474E-23</c:v>
                </c:pt>
                <c:pt idx="1989">
                  <c:v>1.4408515618429736E-23</c:v>
                </c:pt>
                <c:pt idx="1990">
                  <c:v>1.3928248242017418E-23</c:v>
                </c:pt>
                <c:pt idx="1991">
                  <c:v>1.3463989228919842E-23</c:v>
                </c:pt>
                <c:pt idx="1992">
                  <c:v>1.3015204985333632E-23</c:v>
                </c:pt>
                <c:pt idx="1993">
                  <c:v>1.2581379703305312E-23</c:v>
                </c:pt>
                <c:pt idx="1994">
                  <c:v>1.2162014767889976E-23</c:v>
                </c:pt>
                <c:pt idx="1995">
                  <c:v>1.1756628184070665E-23</c:v>
                </c:pt>
                <c:pt idx="1996">
                  <c:v>1.1364754022779783E-23</c:v>
                </c:pt>
                <c:pt idx="1997">
                  <c:v>1.0985941885385811E-23</c:v>
                </c:pt>
                <c:pt idx="1998">
                  <c:v>1.0619756386029877E-23</c:v>
                </c:pt>
                <c:pt idx="1999">
                  <c:v>1.0265776651217167E-23</c:v>
                </c:pt>
                <c:pt idx="2000">
                  <c:v>9.9235958360880487E-24</c:v>
                </c:pt>
                <c:pt idx="2001">
                  <c:v>9.5928206568129451E-24</c:v>
                </c:pt>
                <c:pt idx="2002">
                  <c:v>9.2730709385735075E-24</c:v>
                </c:pt>
                <c:pt idx="2003">
                  <c:v>8.9639791786105625E-24</c:v>
                </c:pt>
                <c:pt idx="2004">
                  <c:v>8.6651901238366393E-24</c:v>
                </c:pt>
                <c:pt idx="2005">
                  <c:v>8.3763603625275768E-24</c:v>
                </c:pt>
                <c:pt idx="2006">
                  <c:v>8.0971579296239651E-24</c:v>
                </c:pt>
                <c:pt idx="2007">
                  <c:v>7.8272619251887414E-24</c:v>
                </c:pt>
                <c:pt idx="2008">
                  <c:v>7.5663621455824281E-24</c:v>
                </c:pt>
                <c:pt idx="2009">
                  <c:v>7.3141587269321176E-24</c:v>
                </c:pt>
                <c:pt idx="2010">
                  <c:v>7.0703618004844097E-24</c:v>
                </c:pt>
                <c:pt idx="2011">
                  <c:v>6.8346911594461892E-24</c:v>
                </c:pt>
                <c:pt idx="2012">
                  <c:v>6.6068759369303384E-24</c:v>
                </c:pt>
                <c:pt idx="2013">
                  <c:v>6.3866542946362093E-24</c:v>
                </c:pt>
                <c:pt idx="2014">
                  <c:v>6.1737731219070727E-24</c:v>
                </c:pt>
                <c:pt idx="2015">
                  <c:v>5.9679877448186355E-24</c:v>
                </c:pt>
                <c:pt idx="2016">
                  <c:v>5.7690616449642706E-24</c:v>
                </c:pt>
                <c:pt idx="2017">
                  <c:v>5.5767661876137596E-24</c:v>
                </c:pt>
                <c:pt idx="2018">
                  <c:v>5.3908803589330895E-24</c:v>
                </c:pt>
                <c:pt idx="2019">
                  <c:v>5.2111905119632976E-24</c:v>
                </c:pt>
                <c:pt idx="2020">
                  <c:v>5.0374901210663943E-24</c:v>
                </c:pt>
                <c:pt idx="2021">
                  <c:v>4.8695795445561405E-24</c:v>
                </c:pt>
                <c:pt idx="2022">
                  <c:v>4.7072657952408622E-24</c:v>
                </c:pt>
                <c:pt idx="2023">
                  <c:v>4.5503623186145754E-24</c:v>
                </c:pt>
                <c:pt idx="2024">
                  <c:v>4.3986887784414858E-24</c:v>
                </c:pt>
                <c:pt idx="2025">
                  <c:v>4.2520708494874258E-24</c:v>
                </c:pt>
                <c:pt idx="2026">
                  <c:v>4.1103400171600092E-24</c:v>
                </c:pt>
                <c:pt idx="2027">
                  <c:v>3.9733333838272175E-24</c:v>
                </c:pt>
                <c:pt idx="2028">
                  <c:v>3.8408934815918097E-24</c:v>
                </c:pt>
                <c:pt idx="2029">
                  <c:v>3.7128680913063732E-24</c:v>
                </c:pt>
                <c:pt idx="2030">
                  <c:v>3.5891100676209974E-24</c:v>
                </c:pt>
                <c:pt idx="2031">
                  <c:v>3.469477169862496E-24</c:v>
                </c:pt>
                <c:pt idx="2032">
                  <c:v>3.3538318985507868E-24</c:v>
                </c:pt>
                <c:pt idx="2033">
                  <c:v>3.2420413373645493E-24</c:v>
                </c:pt>
                <c:pt idx="2034">
                  <c:v>3.1339770003745016E-24</c:v>
                </c:pt>
                <c:pt idx="2035">
                  <c:v>3.0295146843687359E-24</c:v>
                </c:pt>
                <c:pt idx="2036">
                  <c:v>2.9285343261003708E-24</c:v>
                </c:pt>
                <c:pt idx="2037">
                  <c:v>2.830919864293449E-24</c:v>
                </c:pt>
                <c:pt idx="2038">
                  <c:v>2.7365591062484849E-24</c:v>
                </c:pt>
                <c:pt idx="2039">
                  <c:v>2.6453435988943391E-24</c:v>
                </c:pt>
                <c:pt idx="2040">
                  <c:v>2.5571685041382171E-24</c:v>
                </c:pt>
                <c:pt idx="2041">
                  <c:v>2.4719324783705246E-24</c:v>
                </c:pt>
                <c:pt idx="2042">
                  <c:v>2.3895375559860912E-24</c:v>
                </c:pt>
                <c:pt idx="2043">
                  <c:v>2.3098890367878855E-24</c:v>
                </c:pt>
                <c:pt idx="2044">
                  <c:v>2.2328953771438119E-24</c:v>
                </c:pt>
                <c:pt idx="2045">
                  <c:v>2.1584680847714886E-24</c:v>
                </c:pt>
                <c:pt idx="2046">
                  <c:v>2.0865216170300807E-24</c:v>
                </c:pt>
                <c:pt idx="2047">
                  <c:v>2.0169732826022877E-24</c:v>
                </c:pt>
                <c:pt idx="2048">
                  <c:v>1.9497431464534873E-24</c:v>
                </c:pt>
                <c:pt idx="2049">
                  <c:v>1.8847539379587983E-24</c:v>
                </c:pt>
                <c:pt idx="2050">
                  <c:v>1.8219309620924676E-24</c:v>
                </c:pt>
                <c:pt idx="2051">
                  <c:v>1.761202013577514E-24</c:v>
                </c:pt>
                <c:pt idx="2052">
                  <c:v>1.7024972938969485E-24</c:v>
                </c:pt>
                <c:pt idx="2053">
                  <c:v>1.6457493310711934E-24</c:v>
                </c:pt>
                <c:pt idx="2054">
                  <c:v>1.5908929021094965E-24</c:v>
                </c:pt>
                <c:pt idx="2055">
                  <c:v>1.5378649580462081E-24</c:v>
                </c:pt>
                <c:pt idx="2056">
                  <c:v>1.4866045514757645E-24</c:v>
                </c:pt>
                <c:pt idx="2057">
                  <c:v>1.4370527665030882E-24</c:v>
                </c:pt>
                <c:pt idx="2058">
                  <c:v>1.3891526510288948E-24</c:v>
                </c:pt>
                <c:pt idx="2059">
                  <c:v>1.3428491512920791E-24</c:v>
                </c:pt>
                <c:pt idx="2060">
                  <c:v>1.2980890485939469E-24</c:v>
                </c:pt>
                <c:pt idx="2061">
                  <c:v>1.2548208981315665E-24</c:v>
                </c:pt>
                <c:pt idx="2062">
                  <c:v>1.212994969869938E-24</c:v>
                </c:pt>
                <c:pt idx="2063">
                  <c:v>1.1725631913850238E-24</c:v>
                </c:pt>
                <c:pt idx="2064">
                  <c:v>1.1334790926119461E-24</c:v>
                </c:pt>
                <c:pt idx="2065">
                  <c:v>1.0956977524348459E-24</c:v>
                </c:pt>
                <c:pt idx="2066">
                  <c:v>1.0591757470570213E-24</c:v>
                </c:pt>
                <c:pt idx="2067">
                  <c:v>1.0238711000920017E-24</c:v>
                </c:pt>
                <c:pt idx="2068">
                  <c:v>9.8974323431819399E-25</c:v>
                </c:pt>
                <c:pt idx="2069">
                  <c:v>9.5675292504165476E-25</c:v>
                </c:pt>
                <c:pt idx="2070">
                  <c:v>9.2486225501338119E-25</c:v>
                </c:pt>
                <c:pt idx="2071">
                  <c:v>8.9403457084930879E-25</c:v>
                </c:pt>
                <c:pt idx="2072">
                  <c:v>8.6423444090292468E-25</c:v>
                </c:pt>
                <c:pt idx="2073">
                  <c:v>8.3542761454208062E-25</c:v>
                </c:pt>
                <c:pt idx="2074">
                  <c:v>8.0758098278319767E-25</c:v>
                </c:pt>
                <c:pt idx="2075">
                  <c:v>7.8066254023761942E-25</c:v>
                </c:pt>
                <c:pt idx="2076">
                  <c:v>7.5464134832637669E-25</c:v>
                </c:pt>
                <c:pt idx="2077">
                  <c:v>7.2948749972108484E-25</c:v>
                </c:pt>
                <c:pt idx="2078">
                  <c:v>7.0517208397010352E-25</c:v>
                </c:pt>
                <c:pt idx="2079">
                  <c:v>6.8166715427045143E-25</c:v>
                </c:pt>
                <c:pt idx="2080">
                  <c:v>6.5894569534728715E-25</c:v>
                </c:pt>
                <c:pt idx="2081">
                  <c:v>6.3698159240403599E-25</c:v>
                </c:pt>
                <c:pt idx="2082">
                  <c:v>6.1574960110747741E-25</c:v>
                </c:pt>
                <c:pt idx="2083">
                  <c:v>5.9522531857329577E-25</c:v>
                </c:pt>
                <c:pt idx="2084">
                  <c:v>5.7538515531874552E-25</c:v>
                </c:pt>
                <c:pt idx="2085">
                  <c:v>5.5620630815019555E-25</c:v>
                </c:pt>
                <c:pt idx="2086">
                  <c:v>5.3766673395439166E-25</c:v>
                </c:pt>
                <c:pt idx="2087">
                  <c:v>5.1974512436331306E-25</c:v>
                </c:pt>
                <c:pt idx="2088">
                  <c:v>5.0242088126350468E-25</c:v>
                </c:pt>
                <c:pt idx="2089">
                  <c:v>4.8567409312173734E-25</c:v>
                </c:pt>
                <c:pt idx="2090">
                  <c:v>4.6948551209978551E-25</c:v>
                </c:pt>
                <c:pt idx="2091">
                  <c:v>4.5383653193201911E-25</c:v>
                </c:pt>
                <c:pt idx="2092">
                  <c:v>4.3870916654038478E-25</c:v>
                </c:pt>
                <c:pt idx="2093">
                  <c:v>4.2408602936219516E-25</c:v>
                </c:pt>
                <c:pt idx="2094">
                  <c:v>4.0995031336696925E-25</c:v>
                </c:pt>
                <c:pt idx="2095">
                  <c:v>3.9628577173935501E-25</c:v>
                </c:pt>
                <c:pt idx="2096">
                  <c:v>3.8307669920593235E-25</c:v>
                </c:pt>
                <c:pt idx="2097">
                  <c:v>3.7030791398443467E-25</c:v>
                </c:pt>
                <c:pt idx="2098">
                  <c:v>3.5796474033464232E-25</c:v>
                </c:pt>
                <c:pt idx="2099">
                  <c:v>3.4603299169089327E-25</c:v>
                </c:pt>
                <c:pt idx="2100">
                  <c:v>3.3449895435682381E-25</c:v>
                </c:pt>
                <c:pt idx="2101">
                  <c:v>3.233493717435994E-25</c:v>
                </c:pt>
                <c:pt idx="2102">
                  <c:v>3.1257142913351989E-25</c:v>
                </c:pt>
                <c:pt idx="2103">
                  <c:v>3.0215273895148673E-25</c:v>
                </c:pt>
                <c:pt idx="2104">
                  <c:v>2.9208132652740512E-25</c:v>
                </c:pt>
                <c:pt idx="2105">
                  <c:v>2.8234561633315584E-25</c:v>
                </c:pt>
                <c:pt idx="2106">
                  <c:v>2.7293441867831912E-25</c:v>
                </c:pt>
                <c:pt idx="2107">
                  <c:v>2.6383691684935948E-25</c:v>
                </c:pt>
                <c:pt idx="2108">
                  <c:v>2.5504265467748933E-25</c:v>
                </c:pt>
                <c:pt idx="2109">
                  <c:v>2.465415245209229E-25</c:v>
                </c:pt>
                <c:pt idx="2110">
                  <c:v>2.3832375564770841E-25</c:v>
                </c:pt>
                <c:pt idx="2111">
                  <c:v>2.303799030057852E-25</c:v>
                </c:pt>
                <c:pt idx="2112">
                  <c:v>2.2270083636735992E-25</c:v>
                </c:pt>
                <c:pt idx="2113">
                  <c:v>2.1527772983512456E-25</c:v>
                </c:pt>
                <c:pt idx="2114">
                  <c:v>2.081020516982546E-25</c:v>
                </c:pt>
                <c:pt idx="2115">
                  <c:v>2.0116555462652958E-25</c:v>
                </c:pt>
                <c:pt idx="2116">
                  <c:v>1.944602661913048E-25</c:v>
                </c:pt>
                <c:pt idx="2117">
                  <c:v>1.8797847970243973E-25</c:v>
                </c:pt>
                <c:pt idx="2118">
                  <c:v>1.8171274535065186E-25</c:v>
                </c:pt>
                <c:pt idx="2119">
                  <c:v>1.7565586164511519E-25</c:v>
                </c:pt>
                <c:pt idx="2120">
                  <c:v>1.6980086713646233E-25</c:v>
                </c:pt>
                <c:pt idx="2121">
                  <c:v>1.6414103241567704E-25</c:v>
                </c:pt>
                <c:pt idx="2122">
                  <c:v>1.5866985237968123E-25</c:v>
                </c:pt>
                <c:pt idx="2123">
                  <c:v>1.5338103875472682E-25</c:v>
                </c:pt>
                <c:pt idx="2124">
                  <c:v>1.4826851286899945E-25</c:v>
                </c:pt>
                <c:pt idx="2125">
                  <c:v>1.4332639866612705E-25</c:v>
                </c:pt>
                <c:pt idx="2126">
                  <c:v>1.3854901595156337E-25</c:v>
                </c:pt>
                <c:pt idx="2127">
                  <c:v>1.3393087386408459E-25</c:v>
                </c:pt>
                <c:pt idx="2128">
                  <c:v>1.2946666456489494E-25</c:v>
                </c:pt>
                <c:pt idx="2129">
                  <c:v>1.2515125713708855E-25</c:v>
                </c:pt>
                <c:pt idx="2130">
                  <c:v>1.2097969168845536E-25</c:v>
                </c:pt>
                <c:pt idx="2131">
                  <c:v>1.1694717365085352E-25</c:v>
                </c:pt>
                <c:pt idx="2132">
                  <c:v>1.1304906826959617E-25</c:v>
                </c:pt>
                <c:pt idx="2133">
                  <c:v>1.092808952765191E-25</c:v>
                </c:pt>
                <c:pt idx="2134">
                  <c:v>1.0563832374060659E-25</c:v>
                </c:pt>
                <c:pt idx="2135">
                  <c:v>1.0211716709025725E-25</c:v>
                </c:pt>
                <c:pt idx="2136">
                  <c:v>9.8713378301468665E-26</c:v>
                </c:pt>
                <c:pt idx="2137">
                  <c:v>9.5423045246410352E-26</c:v>
                </c:pt>
                <c:pt idx="2138">
                  <c:v>9.2242386197038954E-26</c:v>
                </c:pt>
                <c:pt idx="2139">
                  <c:v>8.9167745478587773E-26</c:v>
                </c:pt>
                <c:pt idx="2140">
                  <c:v>8.6195589267935039E-26</c:v>
                </c:pt>
                <c:pt idx="2141">
                  <c:v>8.3322501532021774E-26</c:v>
                </c:pt>
                <c:pt idx="2142">
                  <c:v>8.0545180101651095E-26</c:v>
                </c:pt>
                <c:pt idx="2143">
                  <c:v>7.7860432876156283E-26</c:v>
                </c:pt>
                <c:pt idx="2144">
                  <c:v>7.5265174154575738E-26</c:v>
                </c:pt>
                <c:pt idx="2145">
                  <c:v>7.2756421089117776E-26</c:v>
                </c:pt>
                <c:pt idx="2146">
                  <c:v>7.0331290256839258E-26</c:v>
                </c:pt>
                <c:pt idx="2147">
                  <c:v>6.7986994345597666E-26</c:v>
                </c:pt>
                <c:pt idx="2148">
                  <c:v>6.5720838950467674E-26</c:v>
                </c:pt>
                <c:pt idx="2149">
                  <c:v>6.3530219476940147E-26</c:v>
                </c:pt>
                <c:pt idx="2150">
                  <c:v>6.1412618147344336E-26</c:v>
                </c:pt>
                <c:pt idx="2151">
                  <c:v>5.9365601107052511E-26</c:v>
                </c:pt>
                <c:pt idx="2152">
                  <c:v>5.7386815627141184E-26</c:v>
                </c:pt>
                <c:pt idx="2153">
                  <c:v>5.5473987400293734E-26</c:v>
                </c:pt>
                <c:pt idx="2154">
                  <c:v>5.3624917926836568E-26</c:v>
                </c:pt>
                <c:pt idx="2155">
                  <c:v>5.1837481987904324E-26</c:v>
                </c:pt>
                <c:pt idx="2156">
                  <c:v>5.0109625202830098E-26</c:v>
                </c:pt>
                <c:pt idx="2157">
                  <c:v>4.8439361667953164E-26</c:v>
                </c:pt>
                <c:pt idx="2158">
                  <c:v>4.6824771674130419E-26</c:v>
                </c:pt>
                <c:pt idx="2159">
                  <c:v>4.5263999500328153E-26</c:v>
                </c:pt>
                <c:pt idx="2160">
                  <c:v>4.3755251280758239E-26</c:v>
                </c:pt>
                <c:pt idx="2161">
                  <c:v>4.2296792943107373E-26</c:v>
                </c:pt>
                <c:pt idx="2162">
                  <c:v>4.0886948215489613E-26</c:v>
                </c:pt>
                <c:pt idx="2163">
                  <c:v>3.9524096699831573E-26</c:v>
                </c:pt>
                <c:pt idx="2164">
                  <c:v>3.8206672009475884E-26</c:v>
                </c:pt>
                <c:pt idx="2165">
                  <c:v>3.6933159968862449E-26</c:v>
                </c:pt>
                <c:pt idx="2166">
                  <c:v>3.5702096873218237E-26</c:v>
                </c:pt>
                <c:pt idx="2167">
                  <c:v>3.4512067806255429E-26</c:v>
                </c:pt>
                <c:pt idx="2168">
                  <c:v>3.3361705013944365E-26</c:v>
                </c:pt>
                <c:pt idx="2169">
                  <c:v>3.2249686332492229E-26</c:v>
                </c:pt>
                <c:pt idx="2170">
                  <c:v>3.1174733668720594E-26</c:v>
                </c:pt>
                <c:pt idx="2171">
                  <c:v>3.0135611531095363E-26</c:v>
                </c:pt>
                <c:pt idx="2172">
                  <c:v>2.9131125609720675E-26</c:v>
                </c:pt>
                <c:pt idx="2173">
                  <c:v>2.8160121403664717E-26</c:v>
                </c:pt>
                <c:pt idx="2174">
                  <c:v>2.7221482894039789E-26</c:v>
                </c:pt>
                <c:pt idx="2175">
                  <c:v>2.6314131261311497E-26</c:v>
                </c:pt>
                <c:pt idx="2176">
                  <c:v>2.5437023645362868E-26</c:v>
                </c:pt>
                <c:pt idx="2177">
                  <c:v>2.4589151946888214E-26</c:v>
                </c:pt>
                <c:pt idx="2178">
                  <c:v>2.3769541668739179E-26</c:v>
                </c:pt>
                <c:pt idx="2179">
                  <c:v>2.2977250795891253E-26</c:v>
                </c:pt>
                <c:pt idx="2180">
                  <c:v>2.2211368712743454E-26</c:v>
                </c:pt>
                <c:pt idx="2181">
                  <c:v>2.1471015156506787E-26</c:v>
                </c:pt>
                <c:pt idx="2182">
                  <c:v>2.0755339205478567E-26</c:v>
                </c:pt>
                <c:pt idx="2183">
                  <c:v>2.0063518301039747E-26</c:v>
                </c:pt>
                <c:pt idx="2184">
                  <c:v>1.9394757302251234E-26</c:v>
                </c:pt>
                <c:pt idx="2185">
                  <c:v>1.8748287571962599E-26</c:v>
                </c:pt>
                <c:pt idx="2186">
                  <c:v>1.8123366093382735E-26</c:v>
                </c:pt>
                <c:pt idx="2187">
                  <c:v>1.75192746160972E-26</c:v>
                </c:pt>
                <c:pt idx="2188">
                  <c:v>1.6935318830550647E-26</c:v>
                </c:pt>
                <c:pt idx="2189">
                  <c:v>1.6370827570045556E-26</c:v>
                </c:pt>
                <c:pt idx="2190">
                  <c:v>1.5825152039340119E-26</c:v>
                </c:pt>
                <c:pt idx="2191">
                  <c:v>1.5297665068958624E-26</c:v>
                </c:pt>
                <c:pt idx="2192">
                  <c:v>1.4787760394357325E-26</c:v>
                </c:pt>
                <c:pt idx="2193">
                  <c:v>1.4294851959117278E-26</c:v>
                </c:pt>
                <c:pt idx="2194">
                  <c:v>1.3818373241363286E-26</c:v>
                </c:pt>
                <c:pt idx="2195">
                  <c:v>1.3357776602634792E-26</c:v>
                </c:pt>
                <c:pt idx="2196">
                  <c:v>1.2912532658460311E-26</c:v>
                </c:pt>
                <c:pt idx="2197">
                  <c:v>1.2482129669912002E-26</c:v>
                </c:pt>
                <c:pt idx="2198">
                  <c:v>1.2066072955441068E-26</c:v>
                </c:pt>
                <c:pt idx="2199">
                  <c:v>1.1663884322317953E-26</c:v>
                </c:pt>
                <c:pt idx="2200">
                  <c:v>1.1275101517023889E-26</c:v>
                </c:pt>
                <c:pt idx="2201">
                  <c:v>1.089927769396211E-26</c:v>
                </c:pt>
                <c:pt idx="2202">
                  <c:v>1.0535980901878056E-26</c:v>
                </c:pt>
                <c:pt idx="2203">
                  <c:v>1.0184793587398346E-26</c:v>
                </c:pt>
                <c:pt idx="2204">
                  <c:v>9.8453121151178669E-27</c:v>
                </c:pt>
                <c:pt idx="2205">
                  <c:v>9.5171463036834074E-27</c:v>
                </c:pt>
                <c:pt idx="2206">
                  <c:v>9.1999189773406569E-27</c:v>
                </c:pt>
                <c:pt idx="2207">
                  <c:v>8.893265532429111E-27</c:v>
                </c:pt>
                <c:pt idx="2208">
                  <c:v>8.5968335183266534E-27</c:v>
                </c:pt>
                <c:pt idx="2209">
                  <c:v>8.3102822323621806E-27</c:v>
                </c:pt>
                <c:pt idx="2210">
                  <c:v>8.0332823282306638E-27</c:v>
                </c:pt>
                <c:pt idx="2211">
                  <c:v>7.7655154374606024E-27</c:v>
                </c:pt>
                <c:pt idx="2212">
                  <c:v>7.5066738034987949E-27</c:v>
                </c:pt>
                <c:pt idx="2213">
                  <c:v>7.256459927991864E-27</c:v>
                </c:pt>
                <c:pt idx="2214">
                  <c:v>7.0145862288579924E-27</c:v>
                </c:pt>
                <c:pt idx="2215">
                  <c:v>6.7807747097558764E-27</c:v>
                </c:pt>
                <c:pt idx="2216">
                  <c:v>6.5547566405710123E-27</c:v>
                </c:pt>
                <c:pt idx="2217">
                  <c:v>6.3362722485520559E-27</c:v>
                </c:pt>
                <c:pt idx="2218">
                  <c:v>6.1250704197423001E-27</c:v>
                </c:pt>
                <c:pt idx="2219">
                  <c:v>5.9209084103630911E-27</c:v>
                </c:pt>
                <c:pt idx="2220">
                  <c:v>5.7235515678174596E-27</c:v>
                </c:pt>
                <c:pt idx="2221">
                  <c:v>5.5327730609933204E-27</c:v>
                </c:pt>
                <c:pt idx="2222">
                  <c:v>5.348353619556256E-27</c:v>
                </c:pt>
                <c:pt idx="2223">
                  <c:v>5.1700812819322403E-27</c:v>
                </c:pt>
                <c:pt idx="2224">
                  <c:v>4.9977511516906459E-27</c:v>
                </c:pt>
                <c:pt idx="2225">
                  <c:v>4.8311651620475507E-27</c:v>
                </c:pt>
                <c:pt idx="2226">
                  <c:v>4.6701318482186523E-27</c:v>
                </c:pt>
                <c:pt idx="2227">
                  <c:v>4.5144661273601686E-27</c:v>
                </c:pt>
                <c:pt idx="2228">
                  <c:v>4.3639890858447816E-27</c:v>
                </c:pt>
                <c:pt idx="2229">
                  <c:v>4.2185277736281465E-27</c:v>
                </c:pt>
                <c:pt idx="2230">
                  <c:v>4.0779150054696107E-27</c:v>
                </c:pt>
                <c:pt idx="2231">
                  <c:v>3.9419891687786855E-27</c:v>
                </c:pt>
                <c:pt idx="2232">
                  <c:v>3.8105940378664117E-27</c:v>
                </c:pt>
                <c:pt idx="2233">
                  <c:v>3.6835785943881354E-27</c:v>
                </c:pt>
                <c:pt idx="2234">
                  <c:v>3.5607968537713206E-27</c:v>
                </c:pt>
                <c:pt idx="2235">
                  <c:v>3.4421076974289018E-27</c:v>
                </c:pt>
                <c:pt idx="2236">
                  <c:v>3.3273747105653327E-27</c:v>
                </c:pt>
                <c:pt idx="2237">
                  <c:v>3.2164660253889156E-27</c:v>
                </c:pt>
                <c:pt idx="2238">
                  <c:v>3.1092541695502051E-27</c:v>
                </c:pt>
                <c:pt idx="2239">
                  <c:v>3.0056159196322942E-27</c:v>
                </c:pt>
                <c:pt idx="2240">
                  <c:v>2.905432159524588E-27</c:v>
                </c:pt>
                <c:pt idx="2241">
                  <c:v>2.8085877435172906E-27</c:v>
                </c:pt>
                <c:pt idx="2242">
                  <c:v>2.7149713639592523E-27</c:v>
                </c:pt>
                <c:pt idx="2243">
                  <c:v>2.6244754233270698E-27</c:v>
                </c:pt>
                <c:pt idx="2244">
                  <c:v>2.5369959105584068E-27</c:v>
                </c:pt>
                <c:pt idx="2245">
                  <c:v>2.4524322815073901E-27</c:v>
                </c:pt>
                <c:pt idx="2246">
                  <c:v>2.3706873433846945E-27</c:v>
                </c:pt>
                <c:pt idx="2247">
                  <c:v>2.2916671430494889E-27</c:v>
                </c:pt>
                <c:pt idx="2248">
                  <c:v>2.2152808590248585E-27</c:v>
                </c:pt>
                <c:pt idx="2249">
                  <c:v>2.1414406971125905E-27</c:v>
                </c:pt>
                <c:pt idx="2250">
                  <c:v>2.0700617894873427E-27</c:v>
                </c:pt>
                <c:pt idx="2251">
                  <c:v>2.0010620971542315E-27</c:v>
                </c:pt>
                <c:pt idx="2252">
                  <c:v>1.9343623156577158E-27</c:v>
                </c:pt>
                <c:pt idx="2253">
                  <c:v>1.8698857839334133E-27</c:v>
                </c:pt>
                <c:pt idx="2254">
                  <c:v>1.8075583961980855E-27</c:v>
                </c:pt>
                <c:pt idx="2255">
                  <c:v>1.7473085167765213E-27</c:v>
                </c:pt>
                <c:pt idx="2256">
                  <c:v>1.6890668977674272E-27</c:v>
                </c:pt>
                <c:pt idx="2257">
                  <c:v>1.6327665994536953E-27</c:v>
                </c:pt>
                <c:pt idx="2258">
                  <c:v>1.5783429133655685E-27</c:v>
                </c:pt>
                <c:pt idx="2259">
                  <c:v>1.5257332879082813E-27</c:v>
                </c:pt>
                <c:pt idx="2260">
                  <c:v>1.4748772564686935E-27</c:v>
                </c:pt>
                <c:pt idx="2261">
                  <c:v>1.4257163679182867E-27</c:v>
                </c:pt>
                <c:pt idx="2262">
                  <c:v>1.3781941194326485E-27</c:v>
                </c:pt>
                <c:pt idx="2263">
                  <c:v>1.3322558915502304E-27</c:v>
                </c:pt>
                <c:pt idx="2264">
                  <c:v>1.2878488853957398E-27</c:v>
                </c:pt>
                <c:pt idx="2265">
                  <c:v>1.2449220619960127E-27</c:v>
                </c:pt>
                <c:pt idx="2266">
                  <c:v>1.2034260836186232E-27</c:v>
                </c:pt>
                <c:pt idx="2267">
                  <c:v>1.1633132570658032E-27</c:v>
                </c:pt>
                <c:pt idx="2268">
                  <c:v>1.1245374788585022E-27</c:v>
                </c:pt>
                <c:pt idx="2269">
                  <c:v>1.0870541822475807E-27</c:v>
                </c:pt>
                <c:pt idx="2270">
                  <c:v>1.0508202859912374E-27</c:v>
                </c:pt>
                <c:pt idx="2271">
                  <c:v>1.015794144839797E-27</c:v>
                </c:pt>
                <c:pt idx="2272">
                  <c:v>9.8193550167094763E-28</c:v>
                </c:pt>
                <c:pt idx="2273">
                  <c:v>9.4920544122041682E-28</c:v>
                </c:pt>
                <c:pt idx="2274">
                  <c:v>9.1756634535490459E-28</c:v>
                </c:pt>
                <c:pt idx="2275">
                  <c:v>8.8698184983586731E-28</c:v>
                </c:pt>
                <c:pt idx="2276">
                  <c:v>8.5741680252446041E-28</c:v>
                </c:pt>
                <c:pt idx="2277">
                  <c:v>8.288372229796008E-28</c:v>
                </c:pt>
                <c:pt idx="2278">
                  <c:v>8.0121026340271507E-28</c:v>
                </c:pt>
                <c:pt idx="2279">
                  <c:v>7.7450417088428393E-28</c:v>
                </c:pt>
                <c:pt idx="2280">
                  <c:v>7.48688250908793E-28</c:v>
                </c:pt>
                <c:pt idx="2281">
                  <c:v>7.2373283207614301E-28</c:v>
                </c:pt>
                <c:pt idx="2282">
                  <c:v>6.9960923199897229E-28</c:v>
                </c:pt>
                <c:pt idx="2283">
                  <c:v>6.7628972433669707E-28</c:v>
                </c:pt>
                <c:pt idx="2284">
                  <c:v>6.5374750692837849E-28</c:v>
                </c:pt>
                <c:pt idx="2285">
                  <c:v>6.3195667098779159E-28</c:v>
                </c:pt>
                <c:pt idx="2286">
                  <c:v>6.1089217132528938E-28</c:v>
                </c:pt>
                <c:pt idx="2287">
                  <c:v>5.9052979756223854E-28</c:v>
                </c:pt>
                <c:pt idx="2288">
                  <c:v>5.7084614630493963E-28</c:v>
                </c:pt>
                <c:pt idx="2289">
                  <c:v>5.518185942460527E-28</c:v>
                </c:pt>
                <c:pt idx="2290">
                  <c:v>5.3342527216261046E-28</c:v>
                </c:pt>
                <c:pt idx="2291">
                  <c:v>5.1564503978073481E-28</c:v>
                </c:pt>
                <c:pt idx="2292">
                  <c:v>4.9845746147816782E-28</c:v>
                </c:pt>
                <c:pt idx="2293">
                  <c:v>4.8184278279668998E-28</c:v>
                </c:pt>
                <c:pt idx="2294">
                  <c:v>4.6578190773743127E-28</c:v>
                </c:pt>
                <c:pt idx="2295">
                  <c:v>4.5025637681297925E-28</c:v>
                </c:pt>
                <c:pt idx="2296">
                  <c:v>4.3524834583105823E-28</c:v>
                </c:pt>
                <c:pt idx="2297">
                  <c:v>4.207405653853953E-28</c:v>
                </c:pt>
                <c:pt idx="2298">
                  <c:v>4.0671636103020009E-28</c:v>
                </c:pt>
                <c:pt idx="2299">
                  <c:v>3.9315961411547331E-28</c:v>
                </c:pt>
                <c:pt idx="2300">
                  <c:v>3.8005474326111554E-28</c:v>
                </c:pt>
                <c:pt idx="2301">
                  <c:v>3.6738668644854529E-28</c:v>
                </c:pt>
                <c:pt idx="2302">
                  <c:v>3.5514088370924223E-28</c:v>
                </c:pt>
                <c:pt idx="2303">
                  <c:v>3.4330326039031915E-28</c:v>
                </c:pt>
                <c:pt idx="2304">
                  <c:v>3.318602109778896E-28</c:v>
                </c:pt>
                <c:pt idx="2305">
                  <c:v>3.2079858345963735E-28</c:v>
                </c:pt>
                <c:pt idx="2306">
                  <c:v>3.1010566420861605E-28</c:v>
                </c:pt>
                <c:pt idx="2307">
                  <c:v>2.9976916337090502E-28</c:v>
                </c:pt>
                <c:pt idx="2308">
                  <c:v>2.8977720074032624E-28</c:v>
                </c:pt>
                <c:pt idx="2309">
                  <c:v>2.8011829210398818E-28</c:v>
                </c:pt>
                <c:pt idx="2310">
                  <c:v>2.7078133604296236E-28</c:v>
                </c:pt>
                <c:pt idx="2311">
                  <c:v>2.6175560117292245E-28</c:v>
                </c:pt>
                <c:pt idx="2312">
                  <c:v>2.5303071381008041E-28</c:v>
                </c:pt>
                <c:pt idx="2313">
                  <c:v>2.4459664604824473E-28</c:v>
                </c:pt>
                <c:pt idx="2314">
                  <c:v>2.3644370423329562E-28</c:v>
                </c:pt>
                <c:pt idx="2315">
                  <c:v>2.285625178218316E-28</c:v>
                </c:pt>
                <c:pt idx="2316">
                  <c:v>2.2094402861118188E-28</c:v>
                </c:pt>
                <c:pt idx="2317">
                  <c:v>2.135794803284057E-28</c:v>
                </c:pt>
                <c:pt idx="2318">
                  <c:v>2.0646040856631334E-28</c:v>
                </c:pt>
                <c:pt idx="2319">
                  <c:v>1.9957863105494153E-28</c:v>
                </c:pt>
                <c:pt idx="2320">
                  <c:v>1.9292623825730197E-28</c:v>
                </c:pt>
                <c:pt idx="2321">
                  <c:v>1.8649558427859392E-28</c:v>
                </c:pt>
                <c:pt idx="2322">
                  <c:v>1.8027927807843281E-28</c:v>
                </c:pt>
                <c:pt idx="2323">
                  <c:v>1.7427017497599455E-28</c:v>
                </c:pt>
                <c:pt idx="2324">
                  <c:v>1.6846136843831193E-28</c:v>
                </c:pt>
                <c:pt idx="2325">
                  <c:v>1.6284618214228495E-28</c:v>
                </c:pt>
                <c:pt idx="2326">
                  <c:v>1.5741816230128198E-28</c:v>
                </c:pt>
                <c:pt idx="2327">
                  <c:v>1.5217107024751185E-28</c:v>
                </c:pt>
                <c:pt idx="2328">
                  <c:v>1.4709887526164194E-28</c:v>
                </c:pt>
                <c:pt idx="2329">
                  <c:v>1.4219574764142071E-28</c:v>
                </c:pt>
                <c:pt idx="2330">
                  <c:v>1.3745605200133811E-28</c:v>
                </c:pt>
                <c:pt idx="2331">
                  <c:v>1.3287434079562319E-28</c:v>
                </c:pt>
                <c:pt idx="2332">
                  <c:v>1.2844534805713421E-28</c:v>
                </c:pt>
                <c:pt idx="2333">
                  <c:v>1.2416398334494536E-28</c:v>
                </c:pt>
                <c:pt idx="2334">
                  <c:v>1.2002532589367359E-28</c:v>
                </c:pt>
                <c:pt idx="2335">
                  <c:v>1.1602461895782128E-28</c:v>
                </c:pt>
                <c:pt idx="2336">
                  <c:v>1.1215726434463422E-28</c:v>
                </c:pt>
                <c:pt idx="2337">
                  <c:v>1.0841881712919159E-28</c:v>
                </c:pt>
                <c:pt idx="2338">
                  <c:v>1.0480498054565329E-28</c:v>
                </c:pt>
                <c:pt idx="2339">
                  <c:v>1.013116010487936E-28</c:v>
                </c:pt>
                <c:pt idx="2340">
                  <c:v>9.7934663540144218E-29</c:v>
                </c:pt>
                <c:pt idx="2341">
                  <c:v>9.4670286753260854E-29</c:v>
                </c:pt>
                <c:pt idx="2342">
                  <c:v>9.1514718792808754E-29</c:v>
                </c:pt>
                <c:pt idx="2343">
                  <c:v>8.8464332822340302E-29</c:v>
                </c:pt>
                <c:pt idx="2344">
                  <c:v>8.5515622895808541E-29</c:v>
                </c:pt>
                <c:pt idx="2345">
                  <c:v>8.2665199928025335E-29</c:v>
                </c:pt>
                <c:pt idx="2346">
                  <c:v>7.9909787799433047E-29</c:v>
                </c:pt>
                <c:pt idx="2347">
                  <c:v>7.7246219590712783E-29</c:v>
                </c:pt>
                <c:pt idx="2348">
                  <c:v>7.4671433942901232E-29</c:v>
                </c:pt>
                <c:pt idx="2349">
                  <c:v>7.2182471538832893E-29</c:v>
                </c:pt>
                <c:pt idx="2350">
                  <c:v>6.9776471701863552E-29</c:v>
                </c:pt>
                <c:pt idx="2351">
                  <c:v>6.7450669107965637E-29</c:v>
                </c:pt>
                <c:pt idx="2352">
                  <c:v>6.5202390607416771E-29</c:v>
                </c:pt>
                <c:pt idx="2353">
                  <c:v>6.3029052152428305E-29</c:v>
                </c:pt>
                <c:pt idx="2354">
                  <c:v>6.0928155827182758E-29</c:v>
                </c:pt>
                <c:pt idx="2355">
                  <c:v>5.8897286976866655E-29</c:v>
                </c:pt>
                <c:pt idx="2356">
                  <c:v>5.6934111432398879E-29</c:v>
                </c:pt>
                <c:pt idx="2357">
                  <c:v>5.5036372827665011E-29</c:v>
                </c:pt>
                <c:pt idx="2358">
                  <c:v>5.3201890006174093E-29</c:v>
                </c:pt>
                <c:pt idx="2359">
                  <c:v>5.142855451415714E-29</c:v>
                </c:pt>
                <c:pt idx="2360">
                  <c:v>4.9714328177226263E-29</c:v>
                </c:pt>
                <c:pt idx="2361">
                  <c:v>4.8057240757808968E-29</c:v>
                </c:pt>
                <c:pt idx="2362">
                  <c:v>4.6455387690665371E-29</c:v>
                </c:pt>
                <c:pt idx="2363">
                  <c:v>4.4906927893885518E-29</c:v>
                </c:pt>
                <c:pt idx="2364">
                  <c:v>4.3410081652851006E-29</c:v>
                </c:pt>
                <c:pt idx="2365">
                  <c:v>4.1963128574728762E-29</c:v>
                </c:pt>
                <c:pt idx="2366">
                  <c:v>4.0564405611146047E-29</c:v>
                </c:pt>
                <c:pt idx="2367">
                  <c:v>3.9212305146774032E-29</c:v>
                </c:pt>
                <c:pt idx="2368">
                  <c:v>3.790527315162304E-29</c:v>
                </c:pt>
                <c:pt idx="2369">
                  <c:v>3.6641807394925865E-29</c:v>
                </c:pt>
                <c:pt idx="2370">
                  <c:v>3.5420455718556274E-29</c:v>
                </c:pt>
                <c:pt idx="2371">
                  <c:v>3.4239814367998213E-29</c:v>
                </c:pt>
                <c:pt idx="2372">
                  <c:v>3.3098526378947511E-29</c:v>
                </c:pt>
                <c:pt idx="2373">
                  <c:v>3.199528001769164E-29</c:v>
                </c:pt>
                <c:pt idx="2374">
                  <c:v>3.0928807273475056E-29</c:v>
                </c:pt>
                <c:pt idx="2375">
                  <c:v>2.9897882401117318E-29</c:v>
                </c:pt>
                <c:pt idx="2376">
                  <c:v>2.8901320512208906E-29</c:v>
                </c:pt>
                <c:pt idx="2377">
                  <c:v>2.7937976213265585E-29</c:v>
                </c:pt>
                <c:pt idx="2378">
                  <c:v>2.7006742289276048E-29</c:v>
                </c:pt>
                <c:pt idx="2379">
                  <c:v>2.6106548431129837E-29</c:v>
                </c:pt>
                <c:pt idx="2380">
                  <c:v>2.5236360005462824E-29</c:v>
                </c:pt>
                <c:pt idx="2381">
                  <c:v>2.4395176865506501E-29</c:v>
                </c:pt>
                <c:pt idx="2382">
                  <c:v>2.3582032201574205E-29</c:v>
                </c:pt>
                <c:pt idx="2383">
                  <c:v>2.2795991429863181E-29</c:v>
                </c:pt>
                <c:pt idx="2384">
                  <c:v>2.2036151118295316E-29</c:v>
                </c:pt>
                <c:pt idx="2385">
                  <c:v>2.1301637948161938E-29</c:v>
                </c:pt>
                <c:pt idx="2386">
                  <c:v>2.0591607710379279E-29</c:v>
                </c:pt>
                <c:pt idx="2387">
                  <c:v>1.990524433520092E-29</c:v>
                </c:pt>
                <c:pt idx="2388">
                  <c:v>1.924175895427207E-29</c:v>
                </c:pt>
                <c:pt idx="2389">
                  <c:v>1.8600388993947621E-29</c:v>
                </c:pt>
                <c:pt idx="2390">
                  <c:v>1.7980397298831887E-29</c:v>
                </c:pt>
                <c:pt idx="2391">
                  <c:v>1.7381071284532696E-29</c:v>
                </c:pt>
                <c:pt idx="2392">
                  <c:v>1.6801722118656042E-29</c:v>
                </c:pt>
                <c:pt idx="2393">
                  <c:v>1.6241683929099969E-29</c:v>
                </c:pt>
                <c:pt idx="2394">
                  <c:v>1.5700313038737767E-29</c:v>
                </c:pt>
                <c:pt idx="2395">
                  <c:v>1.5176987225610844E-29</c:v>
                </c:pt>
                <c:pt idx="2396">
                  <c:v>1.4671105007780985E-29</c:v>
                </c:pt>
                <c:pt idx="2397">
                  <c:v>1.4182084952020063E-29</c:v>
                </c:pt>
                <c:pt idx="2398">
                  <c:v>1.370936500554263E-29</c:v>
                </c:pt>
                <c:pt idx="2399">
                  <c:v>1.3252401850013333E-29</c:v>
                </c:pt>
                <c:pt idx="2400">
                  <c:v>1.2810670277086647E-29</c:v>
                </c:pt>
                <c:pt idx="2401">
                  <c:v>1.2383662584761278E-29</c:v>
                </c:pt>
                <c:pt idx="2402">
                  <c:v>1.1970887993855372E-29</c:v>
                </c:pt>
                <c:pt idx="2403">
                  <c:v>1.1571872083931875E-29</c:v>
                </c:pt>
                <c:pt idx="2404">
                  <c:v>1.1186156248025761E-29</c:v>
                </c:pt>
                <c:pt idx="2405">
                  <c:v>1.0813297165546375E-29</c:v>
                </c:pt>
                <c:pt idx="2406">
                  <c:v>1.0452866292749106E-29</c:v>
                </c:pt>
                <c:pt idx="2407">
                  <c:v>1.0104449370190743E-29</c:v>
                </c:pt>
                <c:pt idx="2408">
                  <c:v>9.7676459466024443E-30</c:v>
                </c:pt>
                <c:pt idx="2409">
                  <c:v>9.442068918633033E-30</c:v>
                </c:pt>
                <c:pt idx="2410">
                  <c:v>9.1273440859336876E-30</c:v>
                </c:pt>
                <c:pt idx="2411">
                  <c:v>8.8231097210726115E-30</c:v>
                </c:pt>
                <c:pt idx="2412">
                  <c:v>8.5290161537853955E-30</c:v>
                </c:pt>
                <c:pt idx="2413">
                  <c:v>8.2447253690832289E-30</c:v>
                </c:pt>
                <c:pt idx="2414">
                  <c:v>7.9699106187570439E-30</c:v>
                </c:pt>
                <c:pt idx="2415">
                  <c:v>7.7042560458310738E-30</c:v>
                </c:pt>
                <c:pt idx="2416">
                  <c:v>7.4474563215341942E-30</c:v>
                </c:pt>
                <c:pt idx="2417">
                  <c:v>7.199216294371814E-30</c:v>
                </c:pt>
                <c:pt idx="2418">
                  <c:v>6.959250650894962E-30</c:v>
                </c:pt>
                <c:pt idx="2419">
                  <c:v>6.7272835877766798E-30</c:v>
                </c:pt>
                <c:pt idx="2420">
                  <c:v>6.5030484948188339E-30</c:v>
                </c:pt>
                <c:pt idx="2421">
                  <c:v>6.2862876485250026E-30</c:v>
                </c:pt>
                <c:pt idx="2422">
                  <c:v>6.0767519158872432E-30</c:v>
                </c:pt>
                <c:pt idx="2423">
                  <c:v>5.8742004680463054E-30</c:v>
                </c:pt>
                <c:pt idx="2424">
                  <c:v>5.6784005034961696E-30</c:v>
                </c:pt>
                <c:pt idx="2425">
                  <c:v>5.4891269805147848E-30</c:v>
                </c:pt>
                <c:pt idx="2426">
                  <c:v>5.3061623585134789E-30</c:v>
                </c:pt>
                <c:pt idx="2427">
                  <c:v>5.1292963480077553E-30</c:v>
                </c:pt>
                <c:pt idx="2428">
                  <c:v>4.9583256689221159E-30</c:v>
                </c:pt>
                <c:pt idx="2429">
                  <c:v>4.7930538169511072E-30</c:v>
                </c:pt>
                <c:pt idx="2430">
                  <c:v>4.6332908377080701E-30</c:v>
                </c:pt>
                <c:pt idx="2431">
                  <c:v>4.4788531084020029E-30</c:v>
                </c:pt>
                <c:pt idx="2432">
                  <c:v>4.3295631267916124E-30</c:v>
                </c:pt>
                <c:pt idx="2433">
                  <c:v>4.1852493071739925E-30</c:v>
                </c:pt>
                <c:pt idx="2434">
                  <c:v>4.0457457831734415E-30</c:v>
                </c:pt>
                <c:pt idx="2435">
                  <c:v>3.9108922171037625E-30</c:v>
                </c:pt>
                <c:pt idx="2436">
                  <c:v>3.7805336156849388E-30</c:v>
                </c:pt>
                <c:pt idx="2437">
                  <c:v>3.6545201519023689E-30</c:v>
                </c:pt>
                <c:pt idx="2438">
                  <c:v>3.5327069928039313E-30</c:v>
                </c:pt>
                <c:pt idx="2439">
                  <c:v>3.4149541330369441E-30</c:v>
                </c:pt>
                <c:pt idx="2440">
                  <c:v>3.3011262339337055E-30</c:v>
                </c:pt>
                <c:pt idx="2441">
                  <c:v>3.1910924679606634E-30</c:v>
                </c:pt>
                <c:pt idx="2442">
                  <c:v>3.0847263683524373E-30</c:v>
                </c:pt>
                <c:pt idx="2443">
                  <c:v>2.981905683757865E-30</c:v>
                </c:pt>
                <c:pt idx="2444">
                  <c:v>2.8825122377310182E-30</c:v>
                </c:pt>
                <c:pt idx="2445">
                  <c:v>2.7864317929056857E-30</c:v>
                </c:pt>
                <c:pt idx="2446">
                  <c:v>2.6935539196972217E-30</c:v>
                </c:pt>
                <c:pt idx="2447">
                  <c:v>2.6037718693808485E-30</c:v>
                </c:pt>
                <c:pt idx="2448">
                  <c:v>2.5169824514005372E-30</c:v>
                </c:pt>
                <c:pt idx="2449">
                  <c:v>2.4330859147674509E-30</c:v>
                </c:pt>
                <c:pt idx="2450">
                  <c:v>2.3519858334116394E-30</c:v>
                </c:pt>
                <c:pt idx="2451">
                  <c:v>2.2735889953552112E-30</c:v>
                </c:pt>
                <c:pt idx="2452">
                  <c:v>2.1978052955796079E-30</c:v>
                </c:pt>
                <c:pt idx="2453">
                  <c:v>2.1245476324638461E-30</c:v>
                </c:pt>
                <c:pt idx="2454">
                  <c:v>2.0537318076746988E-30</c:v>
                </c:pt>
                <c:pt idx="2455">
                  <c:v>1.9852764293937576E-30</c:v>
                </c:pt>
                <c:pt idx="2456">
                  <c:v>1.919102818770149E-30</c:v>
                </c:pt>
                <c:pt idx="2457">
                  <c:v>1.855134919491384E-30</c:v>
                </c:pt>
                <c:pt idx="2458">
                  <c:v>1.7932992103684132E-30</c:v>
                </c:pt>
                <c:pt idx="2459">
                  <c:v>1.7335246208344092E-30</c:v>
                </c:pt>
                <c:pt idx="2460">
                  <c:v>1.6757424492601636E-30</c:v>
                </c:pt>
                <c:pt idx="2461">
                  <c:v>1.6198862839922079E-30</c:v>
                </c:pt>
                <c:pt idx="2462">
                  <c:v>1.5658919270229073E-30</c:v>
                </c:pt>
                <c:pt idx="2463">
                  <c:v>1.5136973202047982E-30</c:v>
                </c:pt>
                <c:pt idx="2464">
                  <c:v>1.4632424739243633E-30</c:v>
                </c:pt>
                <c:pt idx="2465">
                  <c:v>1.414469398153265E-30</c:v>
                </c:pt>
                <c:pt idx="2466">
                  <c:v>1.3673220357977932E-30</c:v>
                </c:pt>
                <c:pt idx="2467">
                  <c:v>1.3217461982699212E-30</c:v>
                </c:pt>
                <c:pt idx="2468">
                  <c:v>1.2776895032059204E-30</c:v>
                </c:pt>
                <c:pt idx="2469">
                  <c:v>1.2351013142609484E-30</c:v>
                </c:pt>
                <c:pt idx="2470">
                  <c:v>1.1939326829104164E-30</c:v>
                </c:pt>
                <c:pt idx="2471">
                  <c:v>1.1541362921912454E-30</c:v>
                </c:pt>
                <c:pt idx="2472">
                  <c:v>1.1156664023183469E-30</c:v>
                </c:pt>
                <c:pt idx="2473">
                  <c:v>1.0784787981138273E-30</c:v>
                </c:pt>
                <c:pt idx="2474">
                  <c:v>1.0425307381884921E-30</c:v>
                </c:pt>
                <c:pt idx="2475">
                  <c:v>1.0077809058172412E-30</c:v>
                </c:pt>
                <c:pt idx="2476">
                  <c:v>9.7418936145189429E-31</c:v>
                </c:pt>
                <c:pt idx="2477">
                  <c:v>9.4171749681686925E-31</c:v>
                </c:pt>
                <c:pt idx="2478">
                  <c:v>9.1032799053495121E-31</c:v>
                </c:pt>
                <c:pt idx="2479">
                  <c:v>8.7998476523215167E-31</c:v>
                </c:pt>
                <c:pt idx="2480">
                  <c:v>8.5065294607235711E-31</c:v>
                </c:pt>
                <c:pt idx="2481">
                  <c:v>8.2229882067410835E-31</c:v>
                </c:pt>
                <c:pt idx="2482">
                  <c:v>7.9488980036344171E-31</c:v>
                </c:pt>
                <c:pt idx="2483">
                  <c:v>7.6839438271825702E-31</c:v>
                </c:pt>
                <c:pt idx="2484">
                  <c:v>7.4278211536116483E-31</c:v>
                </c:pt>
                <c:pt idx="2485">
                  <c:v>7.180235609591967E-31</c:v>
                </c:pt>
                <c:pt idx="2486">
                  <c:v>6.9409026339015215E-31</c:v>
                </c:pt>
                <c:pt idx="2487">
                  <c:v>6.7095471503669492E-31</c:v>
                </c:pt>
                <c:pt idx="2488">
                  <c:v>6.4859032517060912E-31</c:v>
                </c:pt>
                <c:pt idx="2489">
                  <c:v>6.2697138939087691E-31</c:v>
                </c:pt>
                <c:pt idx="2490">
                  <c:v>6.0607306008045211E-31</c:v>
                </c:pt>
                <c:pt idx="2491">
                  <c:v>5.8587131784777462E-31</c:v>
                </c:pt>
                <c:pt idx="2492">
                  <c:v>5.6634294392020112E-31</c:v>
                </c:pt>
                <c:pt idx="2493">
                  <c:v>5.4746549345762347E-31</c:v>
                </c:pt>
                <c:pt idx="2494">
                  <c:v>5.2921726975560242E-31</c:v>
                </c:pt>
                <c:pt idx="2495">
                  <c:v>5.1157729930836811E-31</c:v>
                </c:pt>
                <c:pt idx="2496">
                  <c:v>4.9452530770302428E-31</c:v>
                </c:pt>
                <c:pt idx="2497">
                  <c:v>4.7804169631725195E-31</c:v>
                </c:pt>
                <c:pt idx="2498">
                  <c:v>4.6210751979373003E-31</c:v>
                </c:pt>
                <c:pt idx="2499">
                  <c:v>4.4670446426538227E-31</c:v>
                </c:pt>
                <c:pt idx="2500">
                  <c:v>4.3181482630642454E-31</c:v>
                </c:pt>
                <c:pt idx="2501">
                  <c:v>4.174214925850201E-31</c:v>
                </c:pt>
                <c:pt idx="2502">
                  <c:v>4.0350792019415574E-31</c:v>
                </c:pt>
                <c:pt idx="2503">
                  <c:v>3.9005811763813374E-31</c:v>
                </c:pt>
                <c:pt idx="2504">
                  <c:v>3.7705662645282519E-31</c:v>
                </c:pt>
                <c:pt idx="2505">
                  <c:v>3.6448850343856055E-31</c:v>
                </c:pt>
                <c:pt idx="2506">
                  <c:v>3.5233930348523684E-31</c:v>
                </c:pt>
                <c:pt idx="2507">
                  <c:v>3.4059506296990192E-31</c:v>
                </c:pt>
                <c:pt idx="2508">
                  <c:v>3.2924228370773315E-31</c:v>
                </c:pt>
                <c:pt idx="2509">
                  <c:v>3.1826791743796567E-31</c:v>
                </c:pt>
                <c:pt idx="2510">
                  <c:v>3.0765935082693798E-31</c:v>
                </c:pt>
                <c:pt idx="2511">
                  <c:v>2.9740439097101952E-31</c:v>
                </c:pt>
                <c:pt idx="2512">
                  <c:v>2.8749125138275694E-31</c:v>
                </c:pt>
                <c:pt idx="2513">
                  <c:v>2.77908538444133E-31</c:v>
                </c:pt>
                <c:pt idx="2514">
                  <c:v>2.6864523831136807E-31</c:v>
                </c:pt>
                <c:pt idx="2515">
                  <c:v>2.5969070425621297E-31</c:v>
                </c:pt>
                <c:pt idx="2516">
                  <c:v>2.5103464442918468E-31</c:v>
                </c:pt>
                <c:pt idx="2517">
                  <c:v>2.426671100306799E-31</c:v>
                </c:pt>
                <c:pt idx="2518">
                  <c:v>2.3457848387637133E-31</c:v>
                </c:pt>
                <c:pt idx="2519">
                  <c:v>2.2675946934374437E-31</c:v>
                </c:pt>
                <c:pt idx="2520">
                  <c:v>2.1920107968707006E-31</c:v>
                </c:pt>
                <c:pt idx="2521">
                  <c:v>2.1189462770853308E-31</c:v>
                </c:pt>
                <c:pt idx="2522">
                  <c:v>2.0483171577364405E-31</c:v>
                </c:pt>
                <c:pt idx="2523">
                  <c:v>1.9800422615945967E-31</c:v>
                </c:pt>
                <c:pt idx="2524">
                  <c:v>1.9140431172451809E-31</c:v>
                </c:pt>
                <c:pt idx="2525">
                  <c:v>1.8502438688976554E-31</c:v>
                </c:pt>
                <c:pt idx="2526">
                  <c:v>1.7885711892010844E-31</c:v>
                </c:pt>
                <c:pt idx="2527">
                  <c:v>1.728954194965707E-31</c:v>
                </c:pt>
                <c:pt idx="2528">
                  <c:v>1.6713243656936928E-31</c:v>
                </c:pt>
                <c:pt idx="2529">
                  <c:v>1.6156154648254456E-31</c:v>
                </c:pt>
                <c:pt idx="2530">
                  <c:v>1.5617634636109409E-31</c:v>
                </c:pt>
                <c:pt idx="2531">
                  <c:v>1.509706467518599E-31</c:v>
                </c:pt>
                <c:pt idx="2532">
                  <c:v>1.4593846450971101E-31</c:v>
                </c:pt>
                <c:pt idx="2533">
                  <c:v>1.4107401592084522E-31</c:v>
                </c:pt>
                <c:pt idx="2534">
                  <c:v>1.363717100553061E-31</c:v>
                </c:pt>
                <c:pt idx="2535">
                  <c:v>1.3182614234107538E-31</c:v>
                </c:pt>
                <c:pt idx="2536">
                  <c:v>1.2743208835235471E-31</c:v>
                </c:pt>
                <c:pt idx="2537">
                  <c:v>1.2318449780489772E-31</c:v>
                </c:pt>
                <c:pt idx="2538">
                  <c:v>1.1907848875149082E-31</c:v>
                </c:pt>
                <c:pt idx="2539">
                  <c:v>1.1510934197091115E-31</c:v>
                </c:pt>
                <c:pt idx="2540">
                  <c:v>1.1127249554391309E-31</c:v>
                </c:pt>
                <c:pt idx="2541">
                  <c:v>1.0756353961000887E-31</c:v>
                </c:pt>
                <c:pt idx="2542">
                  <c:v>1.0397821129901722E-31</c:v>
                </c:pt>
                <c:pt idx="2543">
                  <c:v>1.0051238983155457E-31</c:v>
                </c:pt>
                <c:pt idx="2544">
                  <c:v>9.7162091782837613E-32</c:v>
                </c:pt>
                <c:pt idx="2545">
                  <c:v>9.3923466504353724E-32</c:v>
                </c:pt>
                <c:pt idx="2546">
                  <c:v>9.0792791698137129E-32</c:v>
                </c:pt>
                <c:pt idx="2547">
                  <c:v>8.7766469138564072E-32</c:v>
                </c:pt>
                <c:pt idx="2548">
                  <c:v>8.4841020536750029E-32</c:v>
                </c:pt>
                <c:pt idx="2549">
                  <c:v>8.2013083542795528E-32</c:v>
                </c:pt>
                <c:pt idx="2550">
                  <c:v>7.9279407881285895E-32</c:v>
                </c:pt>
                <c:pt idx="2551">
                  <c:v>7.663685161560327E-32</c:v>
                </c:pt>
                <c:pt idx="2552">
                  <c:v>7.40823775367573E-32</c:v>
                </c:pt>
                <c:pt idx="2553">
                  <c:v>7.1613049672583947E-32</c:v>
                </c:pt>
                <c:pt idx="2554">
                  <c:v>6.9226029913300429E-32</c:v>
                </c:pt>
                <c:pt idx="2555">
                  <c:v>6.6918574749537707E-32</c:v>
                </c:pt>
                <c:pt idx="2556">
                  <c:v>6.4688032119101588E-32</c:v>
                </c:pt>
                <c:pt idx="2557">
                  <c:v>6.2531838358838124E-32</c:v>
                </c:pt>
                <c:pt idx="2558">
                  <c:v>6.0447515258100056E-32</c:v>
                </c:pt>
                <c:pt idx="2559">
                  <c:v>5.8432667210427586E-32</c:v>
                </c:pt>
                <c:pt idx="2560">
                  <c:v>5.6484978460170006E-32</c:v>
                </c:pt>
                <c:pt idx="2561">
                  <c:v>5.4602210440883326E-32</c:v>
                </c:pt>
                <c:pt idx="2562">
                  <c:v>5.2782199202444991E-32</c:v>
                </c:pt>
                <c:pt idx="2563">
                  <c:v>5.1022852923928529E-32</c:v>
                </c:pt>
                <c:pt idx="2564">
                  <c:v>4.9322149509379477E-32</c:v>
                </c:pt>
                <c:pt idx="2565">
                  <c:v>4.7678134263729396E-32</c:v>
                </c:pt>
                <c:pt idx="2566">
                  <c:v>4.6088917646176728E-32</c:v>
                </c:pt>
                <c:pt idx="2567">
                  <c:v>4.455267309845245E-32</c:v>
                </c:pt>
                <c:pt idx="2568">
                  <c:v>4.3067634945474318E-32</c:v>
                </c:pt>
                <c:pt idx="2569">
                  <c:v>4.1632096365976935E-32</c:v>
                </c:pt>
                <c:pt idx="2570">
                  <c:v>4.0244407430785169E-32</c:v>
                </c:pt>
                <c:pt idx="2571">
                  <c:v>3.8902973206476219E-32</c:v>
                </c:pt>
                <c:pt idx="2572">
                  <c:v>3.760625192225074E-32</c:v>
                </c:pt>
                <c:pt idx="2573">
                  <c:v>3.63527531979062E-32</c:v>
                </c:pt>
                <c:pt idx="2574">
                  <c:v>3.5141036330875752E-32</c:v>
                </c:pt>
                <c:pt idx="2575">
                  <c:v>3.3969708640363873E-32</c:v>
                </c:pt>
                <c:pt idx="2576">
                  <c:v>3.2837423866675549E-32</c:v>
                </c:pt>
                <c:pt idx="2577">
                  <c:v>3.1742880623899352E-32</c:v>
                </c:pt>
                <c:pt idx="2578">
                  <c:v>3.0684820904165985E-32</c:v>
                </c:pt>
                <c:pt idx="2579">
                  <c:v>2.9662028631763135E-32</c:v>
                </c:pt>
                <c:pt idx="2580">
                  <c:v>2.8673328265444865E-32</c:v>
                </c:pt>
                <c:pt idx="2581">
                  <c:v>2.7717583447329086E-32</c:v>
                </c:pt>
                <c:pt idx="2582">
                  <c:v>2.6793695696830259E-32</c:v>
                </c:pt>
                <c:pt idx="2583">
                  <c:v>2.5900603148126126E-32</c:v>
                </c:pt>
                <c:pt idx="2584">
                  <c:v>2.5037279329707498E-32</c:v>
                </c:pt>
                <c:pt idx="2585">
                  <c:v>2.4202731984608289E-32</c:v>
                </c:pt>
                <c:pt idx="2586">
                  <c:v>2.3396001929959874E-32</c:v>
                </c:pt>
                <c:pt idx="2587">
                  <c:v>2.2616161954558994E-32</c:v>
                </c:pt>
                <c:pt idx="2588">
                  <c:v>2.1862315753182153E-32</c:v>
                </c:pt>
                <c:pt idx="2589">
                  <c:v>2.113359689642161E-32</c:v>
                </c:pt>
                <c:pt idx="2590">
                  <c:v>2.0429167834859051E-32</c:v>
                </c:pt>
                <c:pt idx="2591">
                  <c:v>1.9748218936432278E-32</c:v>
                </c:pt>
                <c:pt idx="2592">
                  <c:v>1.9089967555888606E-32</c:v>
                </c:pt>
                <c:pt idx="2593">
                  <c:v>1.8453657135255415E-32</c:v>
                </c:pt>
                <c:pt idx="2594">
                  <c:v>1.7838556334293971E-32</c:v>
                </c:pt>
                <c:pt idx="2595">
                  <c:v>1.7243958189937141E-32</c:v>
                </c:pt>
                <c:pt idx="2596">
                  <c:v>1.6669179303744881E-32</c:v>
                </c:pt>
                <c:pt idx="2597">
                  <c:v>1.6113559056443613E-32</c:v>
                </c:pt>
                <c:pt idx="2598">
                  <c:v>1.5576458848646736E-32</c:v>
                </c:pt>
                <c:pt idx="2599">
                  <c:v>1.5057261366883565E-32</c:v>
                </c:pt>
                <c:pt idx="2600">
                  <c:v>1.4555369874093149E-32</c:v>
                </c:pt>
                <c:pt idx="2601">
                  <c:v>1.4070207523767471E-32</c:v>
                </c:pt>
                <c:pt idx="2602">
                  <c:v>1.3601216696955769E-32</c:v>
                </c:pt>
                <c:pt idx="2603">
                  <c:v>1.3147858361367952E-32</c:v>
                </c:pt>
                <c:pt idx="2604">
                  <c:v>1.2709611451840491E-32</c:v>
                </c:pt>
                <c:pt idx="2605">
                  <c:v>1.2285972271452759E-32</c:v>
                </c:pt>
                <c:pt idx="2606">
                  <c:v>1.1876453912605453E-32</c:v>
                </c:pt>
                <c:pt idx="2607">
                  <c:v>1.1480585697395754E-32</c:v>
                </c:pt>
                <c:pt idx="2608">
                  <c:v>1.1097912636646006E-32</c:v>
                </c:pt>
                <c:pt idx="2609">
                  <c:v>1.0727994906964148E-32</c:v>
                </c:pt>
                <c:pt idx="2610">
                  <c:v>1.0370407345234878E-32</c:v>
                </c:pt>
                <c:pt idx="2611">
                  <c:v>1.0024738959960518E-32</c:v>
                </c:pt>
                <c:pt idx="2612">
                  <c:v>9.690592458889973E-33</c:v>
                </c:pt>
                <c:pt idx="2613">
                  <c:v>9.3675837923928396E-33</c:v>
                </c:pt>
                <c:pt idx="2614">
                  <c:v>9.0553417120538682E-33</c:v>
                </c:pt>
                <c:pt idx="2615">
                  <c:v>8.7535073439804193E-33</c:v>
                </c:pt>
                <c:pt idx="2616">
                  <c:v>8.461733776332539E-33</c:v>
                </c:pt>
                <c:pt idx="2617">
                  <c:v>8.1796856606015434E-33</c:v>
                </c:pt>
                <c:pt idx="2618">
                  <c:v>7.9070388261788665E-33</c:v>
                </c:pt>
                <c:pt idx="2619">
                  <c:v>7.6434799077721746E-33</c:v>
                </c:pt>
                <c:pt idx="2620">
                  <c:v>7.3887059852405144E-33</c:v>
                </c:pt>
                <c:pt idx="2621">
                  <c:v>7.1424242354345478E-33</c:v>
                </c:pt>
                <c:pt idx="2622">
                  <c:v>6.9043515956417091E-33</c:v>
                </c:pt>
                <c:pt idx="2623">
                  <c:v>6.6742144382494735E-33</c:v>
                </c:pt>
                <c:pt idx="2624">
                  <c:v>6.451748256252813E-33</c:v>
                </c:pt>
                <c:pt idx="2625">
                  <c:v>6.2366973592443829E-33</c:v>
                </c:pt>
                <c:pt idx="2626">
                  <c:v>6.0288145795380041E-33</c:v>
                </c:pt>
                <c:pt idx="2627">
                  <c:v>5.8278609880877135E-33</c:v>
                </c:pt>
                <c:pt idx="2628">
                  <c:v>5.6336056198758404E-33</c:v>
                </c:pt>
                <c:pt idx="2629">
                  <c:v>5.4458252084545045E-33</c:v>
                </c:pt>
                <c:pt idx="2630">
                  <c:v>5.2643039293354315E-33</c:v>
                </c:pt>
                <c:pt idx="2631">
                  <c:v>5.0888331519331355E-33</c:v>
                </c:pt>
                <c:pt idx="2632">
                  <c:v>4.9192111997763932E-33</c:v>
                </c:pt>
                <c:pt idx="2633">
                  <c:v>4.7552431187123858E-33</c:v>
                </c:pt>
                <c:pt idx="2634">
                  <c:v>4.5967404528371049E-33</c:v>
                </c:pt>
                <c:pt idx="2635">
                  <c:v>4.4435210278944921E-33</c:v>
                </c:pt>
                <c:pt idx="2636">
                  <c:v>4.2954087418953577E-33</c:v>
                </c:pt>
                <c:pt idx="2637">
                  <c:v>4.1522333627154274E-33</c:v>
                </c:pt>
                <c:pt idx="2638">
                  <c:v>4.013830332439893E-33</c:v>
                </c:pt>
                <c:pt idx="2639">
                  <c:v>3.8800405782295851E-33</c:v>
                </c:pt>
                <c:pt idx="2640">
                  <c:v>3.7507103294913922E-33</c:v>
                </c:pt>
                <c:pt idx="2641">
                  <c:v>3.6256909411427866E-33</c:v>
                </c:pt>
                <c:pt idx="2642">
                  <c:v>3.5048387227673359E-33</c:v>
                </c:pt>
                <c:pt idx="2643">
                  <c:v>3.3880147734648319E-33</c:v>
                </c:pt>
                <c:pt idx="2644">
                  <c:v>3.2750848222062257E-33</c:v>
                </c:pt>
                <c:pt idx="2645">
                  <c:v>3.1659190735098863E-33</c:v>
                </c:pt>
                <c:pt idx="2646">
                  <c:v>3.0603920582618009E-33</c:v>
                </c:pt>
                <c:pt idx="2647">
                  <c:v>2.9583824895082725E-33</c:v>
                </c:pt>
                <c:pt idx="2648">
                  <c:v>2.8597731230553577E-33</c:v>
                </c:pt>
                <c:pt idx="2649">
                  <c:v>2.7644506227148302E-33</c:v>
                </c:pt>
                <c:pt idx="2650">
                  <c:v>2.6723054300417939E-33</c:v>
                </c:pt>
                <c:pt idx="2651">
                  <c:v>2.5832316384142262E-33</c:v>
                </c:pt>
                <c:pt idx="2652">
                  <c:v>2.4971268713097223E-33</c:v>
                </c:pt>
                <c:pt idx="2653">
                  <c:v>2.4138921646395477E-33</c:v>
                </c:pt>
                <c:pt idx="2654">
                  <c:v>2.3334318530047511E-33</c:v>
                </c:pt>
                <c:pt idx="2655">
                  <c:v>2.2556534597436094E-33</c:v>
                </c:pt>
                <c:pt idx="2656">
                  <c:v>2.1804675906440346E-33</c:v>
                </c:pt>
                <c:pt idx="2657">
                  <c:v>2.1077878311987778E-33</c:v>
                </c:pt>
                <c:pt idx="2658">
                  <c:v>2.0375306472853408E-33</c:v>
                </c:pt>
                <c:pt idx="2659">
                  <c:v>1.9696152891564459E-33</c:v>
                </c:pt>
                <c:pt idx="2660">
                  <c:v>1.9039636986307141E-33</c:v>
                </c:pt>
                <c:pt idx="2661">
                  <c:v>1.8405004193768779E-33</c:v>
                </c:pt>
                <c:pt idx="2662">
                  <c:v>1.7791525101884195E-33</c:v>
                </c:pt>
                <c:pt idx="2663">
                  <c:v>1.7198494611489582E-33</c:v>
                </c:pt>
                <c:pt idx="2664">
                  <c:v>1.6625231125920229E-33</c:v>
                </c:pt>
                <c:pt idx="2665">
                  <c:v>1.6071075767620778E-33</c:v>
                </c:pt>
                <c:pt idx="2666">
                  <c:v>1.5535391620867568E-33</c:v>
                </c:pt>
                <c:pt idx="2667">
                  <c:v>1.5017562999732678E-33</c:v>
                </c:pt>
                <c:pt idx="2668">
                  <c:v>1.4516994740448357E-33</c:v>
                </c:pt>
                <c:pt idx="2669">
                  <c:v>1.4033111517358483E-33</c:v>
                </c:pt>
                <c:pt idx="2670">
                  <c:v>1.3565357181670865E-33</c:v>
                </c:pt>
                <c:pt idx="2671">
                  <c:v>1.3113194122250376E-33</c:v>
                </c:pt>
                <c:pt idx="2672">
                  <c:v>1.2676102647718248E-33</c:v>
                </c:pt>
                <c:pt idx="2673">
                  <c:v>1.2253580389147355E-33</c:v>
                </c:pt>
                <c:pt idx="2674">
                  <c:v>1.1845141722666969E-33</c:v>
                </c:pt>
                <c:pt idx="2675">
                  <c:v>1.1450317211313361E-33</c:v>
                </c:pt>
                <c:pt idx="2676">
                  <c:v>1.1068653065484741E-33</c:v>
                </c:pt>
                <c:pt idx="2677">
                  <c:v>1.0699710621380434E-33</c:v>
                </c:pt>
                <c:pt idx="2678">
                  <c:v>1.0343065836824796E-33</c:v>
                </c:pt>
                <c:pt idx="2679">
                  <c:v>9.9983088038964375E-34</c:v>
                </c:pt>
                <c:pt idx="2680">
                  <c:v>9.66504327780258E-34</c:v>
                </c:pt>
                <c:pt idx="2681">
                  <c:v>9.342886221457061E-34</c:v>
                </c:pt>
                <c:pt idx="2682">
                  <c:v>9.0314673652385455E-34</c:v>
                </c:pt>
                <c:pt idx="2683">
                  <c:v>8.730428781422975E-34</c:v>
                </c:pt>
                <c:pt idx="2684">
                  <c:v>8.4394244728011018E-34</c:v>
                </c:pt>
                <c:pt idx="2685">
                  <c:v>8.1581199750083015E-34</c:v>
                </c:pt>
                <c:pt idx="2686">
                  <c:v>7.8861919721096119E-34</c:v>
                </c:pt>
                <c:pt idx="2687">
                  <c:v>7.6233279249981605E-34</c:v>
                </c:pt>
                <c:pt idx="2688">
                  <c:v>7.3692257121798877E-34</c:v>
                </c:pt>
                <c:pt idx="2689">
                  <c:v>7.1235932825316934E-34</c:v>
                </c:pt>
                <c:pt idx="2690">
                  <c:v>6.8861483196339278E-34</c:v>
                </c:pt>
                <c:pt idx="2691">
                  <c:v>6.6566179172914062E-34</c:v>
                </c:pt>
                <c:pt idx="2692">
                  <c:v>6.4347382658700206E-34</c:v>
                </c:pt>
                <c:pt idx="2693">
                  <c:v>6.2202543490884418E-34</c:v>
                </c:pt>
                <c:pt idx="2694">
                  <c:v>6.0129196509164172E-34</c:v>
                </c:pt>
                <c:pt idx="2695">
                  <c:v>5.8124958722427867E-34</c:v>
                </c:pt>
                <c:pt idx="2696">
                  <c:v>5.6187526569875771E-34</c:v>
                </c:pt>
                <c:pt idx="2697">
                  <c:v>5.4314673273433796E-34</c:v>
                </c:pt>
                <c:pt idx="2698">
                  <c:v>5.2504246278417137E-34</c:v>
                </c:pt>
                <c:pt idx="2699">
                  <c:v>5.0754164779502141E-34</c:v>
                </c:pt>
                <c:pt idx="2700">
                  <c:v>4.9062417329163007E-34</c:v>
                </c:pt>
                <c:pt idx="2701">
                  <c:v>4.7427059525824524E-34</c:v>
                </c:pt>
                <c:pt idx="2702">
                  <c:v>4.5846211779073698E-34</c:v>
                </c:pt>
                <c:pt idx="2703">
                  <c:v>4.4318057149361818E-34</c:v>
                </c:pt>
                <c:pt idx="2704">
                  <c:v>4.284083925971394E-34</c:v>
                </c:pt>
                <c:pt idx="2705">
                  <c:v>4.1412860277045708E-34</c:v>
                </c:pt>
                <c:pt idx="2706">
                  <c:v>4.0032478960767253E-34</c:v>
                </c:pt>
                <c:pt idx="2707">
                  <c:v>3.8698108776431477E-34</c:v>
                </c:pt>
                <c:pt idx="2708">
                  <c:v>3.7408216072258473E-34</c:v>
                </c:pt>
                <c:pt idx="2709">
                  <c:v>3.6161318316440467E-34</c:v>
                </c:pt>
                <c:pt idx="2710">
                  <c:v>3.4955982393201183E-34</c:v>
                </c:pt>
                <c:pt idx="2711">
                  <c:v>3.3790822955651323E-34</c:v>
                </c:pt>
                <c:pt idx="2712">
                  <c:v>3.2664500833546947E-34</c:v>
                </c:pt>
                <c:pt idx="2713">
                  <c:v>3.1575721494120777E-34</c:v>
                </c:pt>
                <c:pt idx="2714">
                  <c:v>3.052323355421735E-34</c:v>
                </c:pt>
                <c:pt idx="2715">
                  <c:v>2.9505827342021982E-34</c:v>
                </c:pt>
                <c:pt idx="2716">
                  <c:v>2.8522333506730423E-34</c:v>
                </c:pt>
                <c:pt idx="2717">
                  <c:v>2.7571621674561312E-34</c:v>
                </c:pt>
                <c:pt idx="2718">
                  <c:v>2.6652599149566631E-34</c:v>
                </c:pt>
                <c:pt idx="2719">
                  <c:v>2.5764209657747028E-34</c:v>
                </c:pt>
                <c:pt idx="2720">
                  <c:v>2.4905432133028515E-34</c:v>
                </c:pt>
                <c:pt idx="2721">
                  <c:v>2.4075279543705213E-34</c:v>
                </c:pt>
                <c:pt idx="2722">
                  <c:v>2.3272797757999339E-34</c:v>
                </c:pt>
                <c:pt idx="2723">
                  <c:v>2.2497064447434557E-34</c:v>
                </c:pt>
                <c:pt idx="2724">
                  <c:v>2.1747188026762311E-34</c:v>
                </c:pt>
                <c:pt idx="2725">
                  <c:v>2.1022306629222707E-34</c:v>
                </c:pt>
                <c:pt idx="2726">
                  <c:v>2.0321587115962226E-34</c:v>
                </c:pt>
                <c:pt idx="2727">
                  <c:v>1.9644224118469688E-34</c:v>
                </c:pt>
                <c:pt idx="2728">
                  <c:v>1.8989439112929941E-34</c:v>
                </c:pt>
                <c:pt idx="2729">
                  <c:v>1.8356479525431345E-34</c:v>
                </c:pt>
                <c:pt idx="2730">
                  <c:v>1.774461786699868E-34</c:v>
                </c:pt>
                <c:pt idx="2731">
                  <c:v>1.7153150897457276E-34</c:v>
                </c:pt>
                <c:pt idx="2732">
                  <c:v>1.6581398817167396E-34</c:v>
                </c:pt>
                <c:pt idx="2733">
                  <c:v>1.6028704485699878E-34</c:v>
                </c:pt>
                <c:pt idx="2734">
                  <c:v>1.5494432666555027E-34</c:v>
                </c:pt>
                <c:pt idx="2735">
                  <c:v>1.4977969297056685E-34</c:v>
                </c:pt>
                <c:pt idx="2736">
                  <c:v>1.4478720782582321E-34</c:v>
                </c:pt>
                <c:pt idx="2737">
                  <c:v>1.3996113314317997E-34</c:v>
                </c:pt>
                <c:pt idx="2738">
                  <c:v>1.352959220975403E-34</c:v>
                </c:pt>
                <c:pt idx="2739">
                  <c:v>1.3078621275163387E-34</c:v>
                </c:pt>
                <c:pt idx="2740">
                  <c:v>1.2642682189330089E-34</c:v>
                </c:pt>
                <c:pt idx="2741">
                  <c:v>1.2221273907819266E-34</c:v>
                </c:pt>
                <c:pt idx="2742">
                  <c:v>1.181391208710422E-34</c:v>
                </c:pt>
                <c:pt idx="2743">
                  <c:v>1.1420128527888586E-34</c:v>
                </c:pt>
                <c:pt idx="2744">
                  <c:v>1.1039470636983773E-34</c:v>
                </c:pt>
                <c:pt idx="2745">
                  <c:v>1.0671500907123227E-34</c:v>
                </c:pt>
                <c:pt idx="2746">
                  <c:v>1.0315796414115617E-34</c:v>
                </c:pt>
                <c:pt idx="2747">
                  <c:v>9.9719483307590007E-35</c:v>
                </c:pt>
                <c:pt idx="2748">
                  <c:v>9.6395614569572988E-35</c:v>
                </c:pt>
                <c:pt idx="2749">
                  <c:v>9.3182537654990208E-35</c:v>
                </c:pt>
                <c:pt idx="2750">
                  <c:v>9.0076559629761702E-35</c:v>
                </c:pt>
                <c:pt idx="2751">
                  <c:v>8.7074110653386986E-35</c:v>
                </c:pt>
                <c:pt idx="2752">
                  <c:v>8.4171739875966436E-35</c:v>
                </c:pt>
                <c:pt idx="2753">
                  <c:v>8.1366111471984018E-35</c:v>
                </c:pt>
                <c:pt idx="2754">
                  <c:v>7.8654000806292774E-35</c:v>
                </c:pt>
                <c:pt idx="2755">
                  <c:v>7.6032290727896279E-35</c:v>
                </c:pt>
                <c:pt idx="2756">
                  <c:v>7.3497967987266524E-35</c:v>
                </c:pt>
                <c:pt idx="2757">
                  <c:v>7.1048119773080522E-35</c:v>
                </c:pt>
                <c:pt idx="2758">
                  <c:v>6.8679930364394967E-35</c:v>
                </c:pt>
                <c:pt idx="2759">
                  <c:v>6.6390677894411293E-35</c:v>
                </c:pt>
                <c:pt idx="2760">
                  <c:v>6.4177731222111455E-35</c:v>
                </c:pt>
                <c:pt idx="2761">
                  <c:v>6.2038546908169084E-35</c:v>
                </c:pt>
                <c:pt idx="2762">
                  <c:v>5.9970666291660013E-35</c:v>
                </c:pt>
                <c:pt idx="2763">
                  <c:v>5.7971712664212496E-35</c:v>
                </c:pt>
                <c:pt idx="2764">
                  <c:v>5.6039388538349185E-35</c:v>
                </c:pt>
                <c:pt idx="2765">
                  <c:v>5.4171473006881234E-35</c:v>
                </c:pt>
                <c:pt idx="2766">
                  <c:v>5.2365819190319587E-35</c:v>
                </c:pt>
                <c:pt idx="2767">
                  <c:v>5.0620351769369706E-35</c:v>
                </c:pt>
                <c:pt idx="2768">
                  <c:v>4.8933064599673506E-35</c:v>
                </c:pt>
                <c:pt idx="2769">
                  <c:v>4.7302018406057289E-35</c:v>
                </c:pt>
                <c:pt idx="2770">
                  <c:v>4.5725338553635396E-35</c:v>
                </c:pt>
                <c:pt idx="2771">
                  <c:v>4.4201212893207869E-35</c:v>
                </c:pt>
                <c:pt idx="2772">
                  <c:v>4.2727889678475716E-35</c:v>
                </c:pt>
                <c:pt idx="2773">
                  <c:v>4.1303675552679944E-35</c:v>
                </c:pt>
                <c:pt idx="2774">
                  <c:v>3.992693360235036E-35</c:v>
                </c:pt>
                <c:pt idx="2775">
                  <c:v>3.8596081475927117E-35</c:v>
                </c:pt>
                <c:pt idx="2776">
                  <c:v>3.7309589565092808E-35</c:v>
                </c:pt>
                <c:pt idx="2777">
                  <c:v>3.606597924672468E-35</c:v>
                </c:pt>
                <c:pt idx="2778">
                  <c:v>3.486382118344645E-35</c:v>
                </c:pt>
                <c:pt idx="2779">
                  <c:v>3.3701733680826458E-35</c:v>
                </c:pt>
                <c:pt idx="2780">
                  <c:v>3.2578381099334016E-35</c:v>
                </c:pt>
                <c:pt idx="2781">
                  <c:v>3.1492472319228673E-35</c:v>
                </c:pt>
                <c:pt idx="2782">
                  <c:v>3.0442759256618141E-35</c:v>
                </c:pt>
                <c:pt idx="2783">
                  <c:v>2.9428035428979243E-35</c:v>
                </c:pt>
                <c:pt idx="2784">
                  <c:v>2.8447134568493176E-35</c:v>
                </c:pt>
                <c:pt idx="2785">
                  <c:v>2.7498929281601352E-35</c:v>
                </c:pt>
                <c:pt idx="2786">
                  <c:v>2.6582329753241196E-35</c:v>
                </c:pt>
                <c:pt idx="2787">
                  <c:v>2.5696282494272572E-35</c:v>
                </c:pt>
                <c:pt idx="2788">
                  <c:v>2.4839769130655244E-35</c:v>
                </c:pt>
                <c:pt idx="2789">
                  <c:v>2.40118052329857E-35</c:v>
                </c:pt>
                <c:pt idx="2790">
                  <c:v>2.321143918504811E-35</c:v>
                </c:pt>
                <c:pt idx="2791">
                  <c:v>2.2437751090078888E-35</c:v>
                </c:pt>
                <c:pt idx="2792">
                  <c:v>2.1689851713487918E-35</c:v>
                </c:pt>
                <c:pt idx="2793">
                  <c:v>2.0966881460821157E-35</c:v>
                </c:pt>
                <c:pt idx="2794">
                  <c:v>2.0268009389790002E-35</c:v>
                </c:pt>
                <c:pt idx="2795">
                  <c:v>1.959243225523188E-35</c:v>
                </c:pt>
                <c:pt idx="2796">
                  <c:v>1.8939373585904373E-35</c:v>
                </c:pt>
                <c:pt idx="2797">
                  <c:v>1.8308082792051842E-35</c:v>
                </c:pt>
                <c:pt idx="2798">
                  <c:v>1.7697834302718799E-35</c:v>
                </c:pt>
                <c:pt idx="2799">
                  <c:v>1.7107926731818515E-35</c:v>
                </c:pt>
                <c:pt idx="2800">
                  <c:v>1.6537682071998374E-35</c:v>
                </c:pt>
                <c:pt idx="2801">
                  <c:v>1.5986444915375482E-35</c:v>
                </c:pt>
                <c:pt idx="2802">
                  <c:v>1.545358170024686E-35</c:v>
                </c:pt>
                <c:pt idx="2803">
                  <c:v>1.4938479982908414E-35</c:v>
                </c:pt>
                <c:pt idx="2804">
                  <c:v>1.44405477337458E-35</c:v>
                </c:pt>
                <c:pt idx="2805">
                  <c:v>1.3959212656788113E-35</c:v>
                </c:pt>
                <c:pt idx="2806">
                  <c:v>1.3493921531942325E-35</c:v>
                </c:pt>
                <c:pt idx="2807">
                  <c:v>1.3044139579152525E-35</c:v>
                </c:pt>
                <c:pt idx="2808">
                  <c:v>1.2609349843753092E-35</c:v>
                </c:pt>
                <c:pt idx="2809">
                  <c:v>1.2189052602309397E-35</c:v>
                </c:pt>
                <c:pt idx="2810">
                  <c:v>1.178276478826316E-35</c:v>
                </c:pt>
                <c:pt idx="2811">
                  <c:v>1.1390019436722269E-35</c:v>
                </c:pt>
                <c:pt idx="2812">
                  <c:v>1.1010365147756999E-35</c:v>
                </c:pt>
                <c:pt idx="2813">
                  <c:v>1.0643365567585731E-35</c:v>
                </c:pt>
                <c:pt idx="2814">
                  <c:v>1.0288598887053882E-35</c:v>
                </c:pt>
                <c:pt idx="2815">
                  <c:v>9.9456573568296475E-36</c:v>
                </c:pt>
                <c:pt idx="2816">
                  <c:v>9.6141468187593132E-36</c:v>
                </c:pt>
                <c:pt idx="2817">
                  <c:v>9.2936862528435304E-36</c:v>
                </c:pt>
                <c:pt idx="2818">
                  <c:v>8.9839073393138629E-36</c:v>
                </c:pt>
                <c:pt idx="2819">
                  <c:v>8.684454035306279E-36</c:v>
                </c:pt>
                <c:pt idx="2820">
                  <c:v>8.3949821656450452E-36</c:v>
                </c:pt>
                <c:pt idx="2821">
                  <c:v>8.1151590272666893E-36</c:v>
                </c:pt>
                <c:pt idx="2822">
                  <c:v>7.8446630068293745E-36</c:v>
                </c:pt>
                <c:pt idx="2823">
                  <c:v>7.5831832110681989E-36</c:v>
                </c:pt>
                <c:pt idx="2824">
                  <c:v>7.330419109471549E-36</c:v>
                </c:pt>
                <c:pt idx="2825">
                  <c:v>7.086080188867852E-36</c:v>
                </c:pt>
                <c:pt idx="2826">
                  <c:v>6.8498856195256866E-36</c:v>
                </c:pt>
                <c:pt idx="2827">
                  <c:v>6.6215639323835247E-36</c:v>
                </c:pt>
                <c:pt idx="2828">
                  <c:v>6.4008527070381037E-36</c:v>
                </c:pt>
                <c:pt idx="2829">
                  <c:v>6.1874982701328322E-36</c:v>
                </c:pt>
                <c:pt idx="2830">
                  <c:v>5.9812554037995743E-36</c:v>
                </c:pt>
                <c:pt idx="2831">
                  <c:v>5.7818870638187004E-36</c:v>
                </c:pt>
                <c:pt idx="2832">
                  <c:v>5.5891641071734854E-36</c:v>
                </c:pt>
                <c:pt idx="2833">
                  <c:v>5.4028650286857147E-36</c:v>
                </c:pt>
                <c:pt idx="2834">
                  <c:v>5.2227757064298013E-36</c:v>
                </c:pt>
                <c:pt idx="2835">
                  <c:v>5.0486891556328083E-36</c:v>
                </c:pt>
                <c:pt idx="2836">
                  <c:v>4.8804052907775228E-36</c:v>
                </c:pt>
                <c:pt idx="2837">
                  <c:v>4.717730695635156E-36</c:v>
                </c:pt>
                <c:pt idx="2838">
                  <c:v>4.5604784009633549E-36</c:v>
                </c:pt>
                <c:pt idx="2839">
                  <c:v>4.4084676696140274E-36</c:v>
                </c:pt>
                <c:pt idx="2840">
                  <c:v>4.2615237888039931E-36</c:v>
                </c:pt>
                <c:pt idx="2841">
                  <c:v>4.1194778693097107E-36</c:v>
                </c:pt>
                <c:pt idx="2842">
                  <c:v>3.9821666513552828E-36</c:v>
                </c:pt>
                <c:pt idx="2843">
                  <c:v>3.8494323169706376E-36</c:v>
                </c:pt>
                <c:pt idx="2844">
                  <c:v>3.7211223086042268E-36</c:v>
                </c:pt>
                <c:pt idx="2845">
                  <c:v>3.5970891537817547E-36</c:v>
                </c:pt>
                <c:pt idx="2846">
                  <c:v>3.4771902956094195E-36</c:v>
                </c:pt>
                <c:pt idx="2847">
                  <c:v>3.3612879289268543E-36</c:v>
                </c:pt>
                <c:pt idx="2848">
                  <c:v>3.2492488419214419E-36</c:v>
                </c:pt>
                <c:pt idx="2849">
                  <c:v>3.1409442630219783E-36</c:v>
                </c:pt>
                <c:pt idx="2850">
                  <c:v>3.0362497128957043E-36</c:v>
                </c:pt>
                <c:pt idx="2851">
                  <c:v>2.9350448613785984E-36</c:v>
                </c:pt>
                <c:pt idx="2852">
                  <c:v>2.8372133891744976E-36</c:v>
                </c:pt>
                <c:pt idx="2853">
                  <c:v>2.742642854164088E-36</c:v>
                </c:pt>
                <c:pt idx="2854">
                  <c:v>2.651224562170111E-36</c:v>
                </c:pt>
                <c:pt idx="2855">
                  <c:v>2.5628534420302483E-36</c:v>
                </c:pt>
                <c:pt idx="2856">
                  <c:v>2.4774279248340991E-36</c:v>
                </c:pt>
                <c:pt idx="2857">
                  <c:v>2.394849827185456E-36</c:v>
                </c:pt>
                <c:pt idx="2858">
                  <c:v>2.3150242383557024E-36</c:v>
                </c:pt>
                <c:pt idx="2859">
                  <c:v>2.2378594111986363E-36</c:v>
                </c:pt>
                <c:pt idx="2860">
                  <c:v>2.1632666567013398E-36</c:v>
                </c:pt>
                <c:pt idx="2861">
                  <c:v>2.0911602420499028E-36</c:v>
                </c:pt>
                <c:pt idx="2862">
                  <c:v>2.0214572920928335E-36</c:v>
                </c:pt>
                <c:pt idx="2863">
                  <c:v>1.9540776940889151E-36</c:v>
                </c:pt>
                <c:pt idx="2864">
                  <c:v>1.8889440056300206E-36</c:v>
                </c:pt>
                <c:pt idx="2865">
                  <c:v>1.8259813656330649E-36</c:v>
                </c:pt>
                <c:pt idx="2866">
                  <c:v>1.7651174082987876E-36</c:v>
                </c:pt>
                <c:pt idx="2867">
                  <c:v>1.7062821799384804E-36</c:v>
                </c:pt>
                <c:pt idx="2868">
                  <c:v>1.6494080585730586E-36</c:v>
                </c:pt>
                <c:pt idx="2869">
                  <c:v>1.5944296762120758E-36</c:v>
                </c:pt>
                <c:pt idx="2870">
                  <c:v>1.5412838437233458E-36</c:v>
                </c:pt>
                <c:pt idx="2871">
                  <c:v>1.4899094782068252E-36</c:v>
                </c:pt>
                <c:pt idx="2872">
                  <c:v>1.4402475327892845E-36</c:v>
                </c:pt>
                <c:pt idx="2873">
                  <c:v>1.3922409287590762E-36</c:v>
                </c:pt>
                <c:pt idx="2874">
                  <c:v>1.3458344899629997E-36</c:v>
                </c:pt>
                <c:pt idx="2875">
                  <c:v>1.3009748793898611E-36</c:v>
                </c:pt>
                <c:pt idx="2876">
                  <c:v>1.2576105378678441E-36</c:v>
                </c:pt>
                <c:pt idx="2877">
                  <c:v>1.21569162480523E-36</c:v>
                </c:pt>
                <c:pt idx="2878">
                  <c:v>1.1751699609063593E-36</c:v>
                </c:pt>
                <c:pt idx="2879">
                  <c:v>1.1359989727969975E-36</c:v>
                </c:pt>
                <c:pt idx="2880">
                  <c:v>1.0981336394954562E-36</c:v>
                </c:pt>
                <c:pt idx="2881">
                  <c:v>1.0615304406679511E-36</c:v>
                </c:pt>
                <c:pt idx="2882">
                  <c:v>1.0261473066087212E-36</c:v>
                </c:pt>
                <c:pt idx="2883">
                  <c:v>9.9194356988741929E-37</c:v>
                </c:pt>
                <c:pt idx="2884">
                  <c:v>9.5887991860820297E-37</c:v>
                </c:pt>
                <c:pt idx="2885">
                  <c:v>9.2691835122680127E-37</c:v>
                </c:pt>
                <c:pt idx="2886">
                  <c:v>8.9602213287362682E-37</c:v>
                </c:pt>
                <c:pt idx="2887">
                  <c:v>8.6615575313273529E-37</c:v>
                </c:pt>
                <c:pt idx="2888">
                  <c:v>8.3728488522810443E-37</c:v>
                </c:pt>
                <c:pt idx="2889">
                  <c:v>8.0937634657032317E-37</c:v>
                </c:pt>
                <c:pt idx="2890">
                  <c:v>7.8239806061834676E-37</c:v>
                </c:pt>
                <c:pt idx="2891">
                  <c:v>7.5631902001248231E-37</c:v>
                </c:pt>
                <c:pt idx="2892">
                  <c:v>7.3110925093623398E-37</c:v>
                </c:pt>
                <c:pt idx="2893">
                  <c:v>7.0673977866604407E-37</c:v>
                </c:pt>
                <c:pt idx="2894">
                  <c:v>6.8318259426933827E-37</c:v>
                </c:pt>
                <c:pt idx="2895">
                  <c:v>6.6041062241259708E-37</c:v>
                </c:pt>
                <c:pt idx="2896">
                  <c:v>6.3839769024245512E-37</c:v>
                </c:pt>
                <c:pt idx="2897">
                  <c:v>6.1711849730406124E-37</c:v>
                </c:pt>
                <c:pt idx="2898">
                  <c:v>5.9654858646212577E-37</c:v>
                </c:pt>
                <c:pt idx="2899">
                  <c:v>5.7666431579123292E-37</c:v>
                </c:pt>
                <c:pt idx="2900">
                  <c:v>5.5744283140311087E-37</c:v>
                </c:pt>
                <c:pt idx="2901">
                  <c:v>5.3886204117962752E-37</c:v>
                </c:pt>
                <c:pt idx="2902">
                  <c:v>5.2090058938132409E-37</c:v>
                </c:pt>
                <c:pt idx="2903">
                  <c:v>5.0353783210230173E-37</c:v>
                </c:pt>
                <c:pt idx="2904">
                  <c:v>4.867538135432494E-37</c:v>
                </c:pt>
                <c:pt idx="2905">
                  <c:v>4.7052924307534542E-37</c:v>
                </c:pt>
                <c:pt idx="2906">
                  <c:v>4.5484547306866806E-37</c:v>
                </c:pt>
                <c:pt idx="2907">
                  <c:v>4.3968447745963415E-37</c:v>
                </c:pt>
                <c:pt idx="2908">
                  <c:v>4.2502883103283214E-37</c:v>
                </c:pt>
                <c:pt idx="2909">
                  <c:v>4.1086168939343685E-37</c:v>
                </c:pt>
                <c:pt idx="2910">
                  <c:v>3.9716676960718729E-37</c:v>
                </c:pt>
                <c:pt idx="2911">
                  <c:v>3.8392833148567674E-37</c:v>
                </c:pt>
                <c:pt idx="2912">
                  <c:v>3.7113115949544498E-37</c:v>
                </c:pt>
                <c:pt idx="2913">
                  <c:v>3.5876054527008002E-37</c:v>
                </c:pt>
                <c:pt idx="2914">
                  <c:v>3.4680227070522984E-37</c:v>
                </c:pt>
                <c:pt idx="2915">
                  <c:v>3.3524259161709438E-37</c:v>
                </c:pt>
                <c:pt idx="2916">
                  <c:v>3.2406822194561568E-37</c:v>
                </c:pt>
                <c:pt idx="2917">
                  <c:v>3.1326631848421057E-37</c:v>
                </c:pt>
                <c:pt idx="2918">
                  <c:v>3.0282446611849446E-37</c:v>
                </c:pt>
                <c:pt idx="2919">
                  <c:v>2.9273066355703114E-37</c:v>
                </c:pt>
                <c:pt idx="2920">
                  <c:v>2.8297330953770753E-37</c:v>
                </c:pt>
                <c:pt idx="2921">
                  <c:v>2.7354118949388051E-37</c:v>
                </c:pt>
                <c:pt idx="2922">
                  <c:v>2.6442346266497009E-37</c:v>
                </c:pt>
                <c:pt idx="2923">
                  <c:v>2.5560964963668492E-37</c:v>
                </c:pt>
                <c:pt idx="2924">
                  <c:v>2.4708962029655909E-37</c:v>
                </c:pt>
                <c:pt idx="2925">
                  <c:v>2.3885358219095738E-37</c:v>
                </c:pt>
                <c:pt idx="2926">
                  <c:v>2.3089206927016722E-37</c:v>
                </c:pt>
                <c:pt idx="2927">
                  <c:v>2.2319593100864099E-37</c:v>
                </c:pt>
                <c:pt idx="2928">
                  <c:v>2.1575632188788497E-37</c:v>
                </c:pt>
                <c:pt idx="2929">
                  <c:v>2.0856469122990616E-37</c:v>
                </c:pt>
                <c:pt idx="2930">
                  <c:v>2.0161277336953262E-37</c:v>
                </c:pt>
                <c:pt idx="2931">
                  <c:v>1.9489257815431239E-37</c:v>
                </c:pt>
                <c:pt idx="2932">
                  <c:v>1.8839638176107105E-37</c:v>
                </c:pt>
                <c:pt idx="2933">
                  <c:v>1.8211671781857369E-37</c:v>
                </c:pt>
                <c:pt idx="2934">
                  <c:v>1.7604636882608802E-37</c:v>
                </c:pt>
                <c:pt idx="2935">
                  <c:v>1.701783578579856E-37</c:v>
                </c:pt>
                <c:pt idx="2936">
                  <c:v>1.645059405448468E-37</c:v>
                </c:pt>
                <c:pt idx="2937">
                  <c:v>1.5902259732185316E-37</c:v>
                </c:pt>
                <c:pt idx="2938">
                  <c:v>1.5372202593555775E-37</c:v>
                </c:pt>
                <c:pt idx="2939">
                  <c:v>1.485981342004213E-37</c:v>
                </c:pt>
                <c:pt idx="2940">
                  <c:v>1.4364503299678879E-37</c:v>
                </c:pt>
                <c:pt idx="2941">
                  <c:v>1.3885702950225899E-37</c:v>
                </c:pt>
                <c:pt idx="2942">
                  <c:v>1.3422862064866704E-37</c:v>
                </c:pt>
                <c:pt idx="2943">
                  <c:v>1.2975448679716033E-37</c:v>
                </c:pt>
                <c:pt idx="2944">
                  <c:v>1.2542948562409774E-37</c:v>
                </c:pt>
                <c:pt idx="2945">
                  <c:v>1.2124864621074551E-37</c:v>
                </c:pt>
                <c:pt idx="2946">
                  <c:v>1.1720716332997626E-37</c:v>
                </c:pt>
                <c:pt idx="2947">
                  <c:v>1.133003919234049E-37</c:v>
                </c:pt>
                <c:pt idx="2948">
                  <c:v>1.0952384176261385E-37</c:v>
                </c:pt>
                <c:pt idx="2949">
                  <c:v>1.0587317228833104E-37</c:v>
                </c:pt>
                <c:pt idx="2950">
                  <c:v>1.0234418762162963E-37</c:v>
                </c:pt>
                <c:pt idx="2951">
                  <c:v>9.8932831741415315E-38</c:v>
                </c:pt>
                <c:pt idx="2952">
                  <c:v>9.5635183822658428E-38</c:v>
                </c:pt>
                <c:pt idx="2953">
                  <c:v>9.2447453730013139E-38</c:v>
                </c:pt>
                <c:pt idx="2954">
                  <c:v>8.9365977661644105E-38</c:v>
                </c:pt>
                <c:pt idx="2955">
                  <c:v>8.6387213938253901E-38</c:v>
                </c:pt>
                <c:pt idx="2956">
                  <c:v>8.3507738932471419E-38</c:v>
                </c:pt>
                <c:pt idx="2957">
                  <c:v>8.072424313392269E-38</c:v>
                </c:pt>
                <c:pt idx="2958">
                  <c:v>7.8033527345461454E-38</c:v>
                </c:pt>
                <c:pt idx="2959">
                  <c:v>7.5432499006187724E-38</c:v>
                </c:pt>
                <c:pt idx="2960">
                  <c:v>7.2918168637028231E-38</c:v>
                </c:pt>
                <c:pt idx="2961">
                  <c:v>7.0487646404793382E-38</c:v>
                </c:pt>
                <c:pt idx="2962">
                  <c:v>6.8138138800761738E-38</c:v>
                </c:pt>
                <c:pt idx="2963">
                  <c:v>6.5866945429974622E-38</c:v>
                </c:pt>
                <c:pt idx="2964">
                  <c:v>6.3671455907550465E-38</c:v>
                </c:pt>
                <c:pt idx="2965">
                  <c:v>6.1549146858451866E-38</c:v>
                </c:pt>
                <c:pt idx="2966">
                  <c:v>5.9497579017256936E-38</c:v>
                </c:pt>
                <c:pt idx="2967">
                  <c:v>5.751439442460166E-38</c:v>
                </c:pt>
                <c:pt idx="2968">
                  <c:v>5.5597313717070932E-38</c:v>
                </c:pt>
                <c:pt idx="2969">
                  <c:v>5.3744133507423481E-38</c:v>
                </c:pt>
                <c:pt idx="2970">
                  <c:v>5.1952723852139604E-38</c:v>
                </c:pt>
                <c:pt idx="2971">
                  <c:v>5.0221025803381127E-38</c:v>
                </c:pt>
                <c:pt idx="2972">
                  <c:v>4.8547049042549902E-38</c:v>
                </c:pt>
                <c:pt idx="2973">
                  <c:v>4.692886959272489E-38</c:v>
                </c:pt>
                <c:pt idx="2974">
                  <c:v>4.5364627607348873E-38</c:v>
                </c:pt>
                <c:pt idx="2975">
                  <c:v>4.3852525232622938E-38</c:v>
                </c:pt>
                <c:pt idx="2976">
                  <c:v>4.2390824541152119E-38</c:v>
                </c:pt>
                <c:pt idx="2977">
                  <c:v>4.0977845534467122E-38</c:v>
                </c:pt>
                <c:pt idx="2978">
                  <c:v>3.96119642121264E-38</c:v>
                </c:pt>
                <c:pt idx="2979">
                  <c:v>3.829161070517924E-38</c:v>
                </c:pt>
                <c:pt idx="2980">
                  <c:v>3.7015267471844667E-38</c:v>
                </c:pt>
                <c:pt idx="2981">
                  <c:v>3.5781467553332277E-38</c:v>
                </c:pt>
                <c:pt idx="2982">
                  <c:v>3.4588792887800403E-38</c:v>
                </c:pt>
                <c:pt idx="2983">
                  <c:v>3.3435872680513752E-38</c:v>
                </c:pt>
                <c:pt idx="2984">
                  <c:v>3.2321381828327223E-38</c:v>
                </c:pt>
                <c:pt idx="2985">
                  <c:v>3.1244039396685173E-38</c:v>
                </c:pt>
                <c:pt idx="2986">
                  <c:v>3.0202607147385616E-38</c:v>
                </c:pt>
                <c:pt idx="2987">
                  <c:v>2.9195888115417235E-38</c:v>
                </c:pt>
                <c:pt idx="2988">
                  <c:v>2.822272523323359E-38</c:v>
                </c:pt>
                <c:pt idx="2989">
                  <c:v>2.7282000000883247E-38</c:v>
                </c:pt>
                <c:pt idx="2990">
                  <c:v>2.6372631200467358E-38</c:v>
                </c:pt>
                <c:pt idx="2991">
                  <c:v>2.5493573653447223E-38</c:v>
                </c:pt>
                <c:pt idx="2992">
                  <c:v>2.4643817019373507E-38</c:v>
                </c:pt>
                <c:pt idx="2993">
                  <c:v>2.3822384634656442E-38</c:v>
                </c:pt>
                <c:pt idx="2994">
                  <c:v>2.302833239004233E-38</c:v>
                </c:pt>
                <c:pt idx="2995">
                  <c:v>2.2260747645506254E-38</c:v>
                </c:pt>
                <c:pt idx="2996">
                  <c:v>2.1518748181313762E-38</c:v>
                </c:pt>
                <c:pt idx="2997">
                  <c:v>2.0801481184045986E-38</c:v>
                </c:pt>
                <c:pt idx="2998">
                  <c:v>2.0108122266422748E-38</c:v>
                </c:pt>
                <c:pt idx="2999">
                  <c:v>1.94378745197971E-38</c:v>
                </c:pt>
                <c:pt idx="3000">
                  <c:v>1.8789967598232321E-38</c:v>
                </c:pt>
                <c:pt idx="3001">
                  <c:v>1.816365683310862E-38</c:v>
                </c:pt>
                <c:pt idx="3002">
                  <c:v>1.7558222377241925E-38</c:v>
                </c:pt>
                <c:pt idx="3003">
                  <c:v>1.6972968377531087E-38</c:v>
                </c:pt>
                <c:pt idx="3004">
                  <c:v>1.6407222175182556E-38</c:v>
                </c:pt>
                <c:pt idx="3005">
                  <c:v>1.5860333532593311E-38</c:v>
                </c:pt>
                <c:pt idx="3006">
                  <c:v>1.5331673886003494E-38</c:v>
                </c:pt>
                <c:pt idx="3007">
                  <c:v>1.4820635623059748E-38</c:v>
                </c:pt>
                <c:pt idx="3008">
                  <c:v>1.4326631384458963E-38</c:v>
                </c:pt>
                <c:pt idx="3009">
                  <c:v>1.384909338886977E-38</c:v>
                </c:pt>
                <c:pt idx="3010">
                  <c:v>1.3387472780355861E-38</c:v>
                </c:pt>
                <c:pt idx="3011">
                  <c:v>1.2941238997551138E-38</c:v>
                </c:pt>
                <c:pt idx="3012">
                  <c:v>1.2509879163861618E-38</c:v>
                </c:pt>
                <c:pt idx="3013">
                  <c:v>1.2092897497993268E-38</c:v>
                </c:pt>
                <c:pt idx="3014">
                  <c:v>1.1689814744128212E-38</c:v>
                </c:pt>
                <c:pt idx="3015">
                  <c:v>1.1300167621094427E-38</c:v>
                </c:pt>
                <c:pt idx="3016">
                  <c:v>1.0923508289895818E-38</c:v>
                </c:pt>
                <c:pt idx="3017">
                  <c:v>1.0559403838990678E-38</c:v>
                </c:pt>
                <c:pt idx="3018">
                  <c:v>1.0207435786726949E-38</c:v>
                </c:pt>
                <c:pt idx="3019">
                  <c:v>9.8671996003624009E-39</c:v>
                </c:pt>
                <c:pt idx="3020">
                  <c:v>9.5383042311169197E-39</c:v>
                </c:pt>
                <c:pt idx="3021">
                  <c:v>9.2203716647225276E-39</c:v>
                </c:pt>
                <c:pt idx="3022">
                  <c:v>8.9130364869545506E-39</c:v>
                </c:pt>
                <c:pt idx="3023">
                  <c:v>8.6159454636445838E-39</c:v>
                </c:pt>
                <c:pt idx="3024">
                  <c:v>8.3287571346925447E-39</c:v>
                </c:pt>
                <c:pt idx="3025">
                  <c:v>8.0511414216111913E-39</c:v>
                </c:pt>
                <c:pt idx="3026">
                  <c:v>7.7827792481520515E-39</c:v>
                </c:pt>
                <c:pt idx="3027">
                  <c:v>7.5233621735767052E-39</c:v>
                </c:pt>
                <c:pt idx="3028">
                  <c:v>7.2725920381519463E-39</c:v>
                </c:pt>
                <c:pt idx="3029">
                  <c:v>7.0301806204613704E-39</c:v>
                </c:pt>
                <c:pt idx="3030">
                  <c:v>6.7958493061395075E-39</c:v>
                </c:pt>
                <c:pt idx="3031">
                  <c:v>6.5693287676477841E-39</c:v>
                </c:pt>
                <c:pt idx="3032">
                  <c:v>6.3503586547242423E-39</c:v>
                </c:pt>
                <c:pt idx="3033">
                  <c:v>6.1386872951512531E-39</c:v>
                </c:pt>
                <c:pt idx="3034">
                  <c:v>5.9340714054972961E-39</c:v>
                </c:pt>
                <c:pt idx="3035">
                  <c:v>5.736275811500353E-39</c:v>
                </c:pt>
                <c:pt idx="3036">
                  <c:v>5.5450731777715242E-39</c:v>
                </c:pt>
                <c:pt idx="3037">
                  <c:v>5.3602437465082304E-39</c:v>
                </c:pt>
                <c:pt idx="3038">
                  <c:v>5.1815750849166614E-39</c:v>
                </c:pt>
                <c:pt idx="3039">
                  <c:v>5.0088618410531983E-39</c:v>
                </c:pt>
                <c:pt idx="3040">
                  <c:v>4.8419055078041689E-39</c:v>
                </c:pt>
                <c:pt idx="3041">
                  <c:v>4.6805141947326769E-39</c:v>
                </c:pt>
                <c:pt idx="3042">
                  <c:v>4.5245024075302795E-39</c:v>
                </c:pt>
                <c:pt idx="3043">
                  <c:v>4.3736908348200151E-39</c:v>
                </c:pt>
                <c:pt idx="3044">
                  <c:v>4.227906142065763E-39</c:v>
                </c:pt>
                <c:pt idx="3045">
                  <c:v>4.0869807723510477E-39</c:v>
                </c:pt>
                <c:pt idx="3046">
                  <c:v>3.9507527537983257E-39</c:v>
                </c:pt>
                <c:pt idx="3047">
                  <c:v>3.8190655134074065E-39</c:v>
                </c:pt>
                <c:pt idx="3048">
                  <c:v>3.6917676970990509E-39</c:v>
                </c:pt>
                <c:pt idx="3049">
                  <c:v>3.5687129957569052E-39</c:v>
                </c:pt>
                <c:pt idx="3050">
                  <c:v>3.4497599770678427E-39</c:v>
                </c:pt>
                <c:pt idx="3051">
                  <c:v>3.3347719229674327E-39</c:v>
                </c:pt>
                <c:pt idx="3052">
                  <c:v>3.2236166725037087E-39</c:v>
                </c:pt>
                <c:pt idx="3053">
                  <c:v>3.1161664699386304E-39</c:v>
                </c:pt>
                <c:pt idx="3054">
                  <c:v>3.0122978179126576E-39</c:v>
                </c:pt>
                <c:pt idx="3055">
                  <c:v>2.9118913355036715E-39</c:v>
                </c:pt>
                <c:pt idx="3056">
                  <c:v>2.8148316210170988E-39</c:v>
                </c:pt>
                <c:pt idx="3057">
                  <c:v>2.7210071193495462E-39</c:v>
                </c:pt>
                <c:pt idx="3058">
                  <c:v>2.6303099937734927E-39</c:v>
                </c:pt>
                <c:pt idx="3059">
                  <c:v>2.5426360019956797E-39</c:v>
                </c:pt>
                <c:pt idx="3060">
                  <c:v>2.4578843763467457E-39</c:v>
                </c:pt>
                <c:pt idx="3061">
                  <c:v>2.3759577079644041E-39</c:v>
                </c:pt>
                <c:pt idx="3062">
                  <c:v>2.2967618348370479E-39</c:v>
                </c:pt>
                <c:pt idx="3063">
                  <c:v>2.2202057335791069E-39</c:v>
                </c:pt>
                <c:pt idx="3064">
                  <c:v>2.1462014148137685E-39</c:v>
                </c:pt>
                <c:pt idx="3065">
                  <c:v>2.0746638220428242E-39</c:v>
                </c:pt>
                <c:pt idx="3066">
                  <c:v>2.0055107338874008E-39</c:v>
                </c:pt>
                <c:pt idx="3067">
                  <c:v>1.9386626695872267E-39</c:v>
                </c:pt>
                <c:pt idx="3068">
                  <c:v>1.8740427976498126E-39</c:v>
                </c:pt>
                <c:pt idx="3069">
                  <c:v>1.8115768475445536E-39</c:v>
                </c:pt>
                <c:pt idx="3070">
                  <c:v>1.751193024340263E-39</c:v>
                </c:pt>
                <c:pt idx="3071">
                  <c:v>1.6928219261880223E-39</c:v>
                </c:pt>
                <c:pt idx="3072">
                  <c:v>1.6363964645545099E-39</c:v>
                </c:pt>
                <c:pt idx="3073">
                  <c:v>1.5818517871141257E-39</c:v>
                </c:pt>
                <c:pt idx="3074">
                  <c:v>1.5291252032112913E-39</c:v>
                </c:pt>
                <c:pt idx="3075">
                  <c:v>1.4781561118072543E-39</c:v>
                </c:pt>
                <c:pt idx="3076">
                  <c:v>1.4288859318285845E-39</c:v>
                </c:pt>
                <c:pt idx="3077">
                  <c:v>1.3812580348373068E-39</c:v>
                </c:pt>
                <c:pt idx="3078">
                  <c:v>1.3352176799452845E-39</c:v>
                </c:pt>
                <c:pt idx="3079">
                  <c:v>1.290711950898051E-39</c:v>
                </c:pt>
                <c:pt idx="3080">
                  <c:v>1.2476896952557732E-39</c:v>
                </c:pt>
                <c:pt idx="3081">
                  <c:v>1.2061014656014488E-39</c:v>
                </c:pt>
                <c:pt idx="3082">
                  <c:v>1.1658994627087601E-39</c:v>
                </c:pt>
                <c:pt idx="3083">
                  <c:v>1.127037480604271E-39</c:v>
                </c:pt>
                <c:pt idx="3084">
                  <c:v>1.0894708534608184E-39</c:v>
                </c:pt>
                <c:pt idx="3085">
                  <c:v>1.0531564042610652E-39</c:v>
                </c:pt>
                <c:pt idx="3086">
                  <c:v>1.0180523951722083E-39</c:v>
                </c:pt>
                <c:pt idx="3087">
                  <c:v>9.841184795748068E-40</c:v>
                </c:pt>
                <c:pt idx="3088">
                  <c:v>9.5131565569059429E-40</c:v>
                </c:pt>
                <c:pt idx="3089">
                  <c:v>9.1960622175597781E-40</c:v>
                </c:pt>
                <c:pt idx="3090">
                  <c:v>8.8895373268970141E-40</c:v>
                </c:pt>
                <c:pt idx="3091">
                  <c:v>8.5932295820487287E-40</c:v>
                </c:pt>
                <c:pt idx="3092">
                  <c:v>8.3067984231720673E-40</c:v>
                </c:pt>
                <c:pt idx="3093">
                  <c:v>8.0299146420294795E-40</c:v>
                </c:pt>
                <c:pt idx="3094">
                  <c:v>7.7622600036148477E-40</c:v>
                </c:pt>
                <c:pt idx="3095">
                  <c:v>7.5035268803916599E-40</c:v>
                </c:pt>
                <c:pt idx="3096">
                  <c:v>7.2534178987228203E-40</c:v>
                </c:pt>
                <c:pt idx="3097">
                  <c:v>7.0116455970857257E-40</c:v>
                </c:pt>
                <c:pt idx="3098">
                  <c:v>6.7779320956797877E-40</c:v>
                </c:pt>
                <c:pt idx="3099">
                  <c:v>6.5520087770466537E-40</c:v>
                </c:pt>
                <c:pt idx="3100">
                  <c:v>6.3336159773360605E-40</c:v>
                </c:pt>
                <c:pt idx="3101">
                  <c:v>6.1225026878624672E-40</c:v>
                </c:pt>
                <c:pt idx="3102">
                  <c:v>5.918426266609468E-40</c:v>
                </c:pt>
                <c:pt idx="3103">
                  <c:v>5.721152159350385E-40</c:v>
                </c:pt>
                <c:pt idx="3104">
                  <c:v>5.5304536300645257E-40</c:v>
                </c:pt>
                <c:pt idx="3105">
                  <c:v>5.3461115003392606E-40</c:v>
                </c:pt>
                <c:pt idx="3106">
                  <c:v>5.1679138974583971E-40</c:v>
                </c:pt>
                <c:pt idx="3107">
                  <c:v>4.9956560108873177E-40</c:v>
                </c:pt>
                <c:pt idx="3108">
                  <c:v>4.8291398568750021E-40</c:v>
                </c:pt>
                <c:pt idx="3109">
                  <c:v>4.6681740509023896E-40</c:v>
                </c:pt>
                <c:pt idx="3110">
                  <c:v>4.5125735877155173E-40</c:v>
                </c:pt>
                <c:pt idx="3111">
                  <c:v>4.3621596286906491E-40</c:v>
                </c:pt>
                <c:pt idx="3112">
                  <c:v>4.2167592962869904E-40</c:v>
                </c:pt>
                <c:pt idx="3113">
                  <c:v>4.0762054753507352E-40</c:v>
                </c:pt>
                <c:pt idx="3114">
                  <c:v>3.9403366210420922E-40</c:v>
                </c:pt>
                <c:pt idx="3115">
                  <c:v>3.8089965731645228E-40</c:v>
                </c:pt>
                <c:pt idx="3116">
                  <c:v>3.6820343766827871E-40</c:v>
                </c:pt>
                <c:pt idx="3117">
                  <c:v>3.559304108223521E-40</c:v>
                </c:pt>
                <c:pt idx="3118">
                  <c:v>3.4406647083589293E-40</c:v>
                </c:pt>
                <c:pt idx="3119">
                  <c:v>3.3259798194808277E-40</c:v>
                </c:pt>
                <c:pt idx="3120">
                  <c:v>3.215117629078701E-40</c:v>
                </c:pt>
                <c:pt idx="3121">
                  <c:v>3.1079507182416426E-40</c:v>
                </c:pt>
                <c:pt idx="3122">
                  <c:v>3.004355915210061E-40</c:v>
                </c:pt>
                <c:pt idx="3123">
                  <c:v>2.904214153808825E-40</c:v>
                </c:pt>
                <c:pt idx="3124">
                  <c:v>2.807410336599145E-40</c:v>
                </c:pt>
                <c:pt idx="3125">
                  <c:v>2.7138332025918989E-40</c:v>
                </c:pt>
                <c:pt idx="3126">
                  <c:v>2.623375199370364E-40</c:v>
                </c:pt>
                <c:pt idx="3127">
                  <c:v>2.5359323594753782E-40</c:v>
                </c:pt>
                <c:pt idx="3128">
                  <c:v>2.4514041809108553E-40</c:v>
                </c:pt>
                <c:pt idx="3129">
                  <c:v>2.3696935116323116E-40</c:v>
                </c:pt>
                <c:pt idx="3130">
                  <c:v>2.290706437885642E-40</c:v>
                </c:pt>
                <c:pt idx="3131">
                  <c:v>2.2143521762678137E-40</c:v>
                </c:pt>
                <c:pt idx="3132">
                  <c:v>2.1405429693854078E-40</c:v>
                </c:pt>
                <c:pt idx="3133">
                  <c:v>2.0691939849910937E-40</c:v>
                </c:pt>
                <c:pt idx="3134">
                  <c:v>2.0002232184821058E-40</c:v>
                </c:pt>
                <c:pt idx="3135">
                  <c:v>1.9335513986486549E-40</c:v>
                </c:pt>
                <c:pt idx="3136">
                  <c:v>1.8691018965639587E-40</c:v>
                </c:pt>
                <c:pt idx="3137">
                  <c:v>1.8068006375111613E-40</c:v>
                </c:pt>
                <c:pt idx="3138">
                  <c:v>1.7465760158459241E-40</c:v>
                </c:pt>
                <c:pt idx="3139">
                  <c:v>1.688358812696831E-40</c:v>
                </c:pt>
                <c:pt idx="3140">
                  <c:v>1.6320821164090218E-40</c:v>
                </c:pt>
                <c:pt idx="3141">
                  <c:v>1.5776812456396115E-40</c:v>
                </c:pt>
                <c:pt idx="3142">
                  <c:v>1.5250936750165085E-40</c:v>
                </c:pt>
                <c:pt idx="3143">
                  <c:v>1.4742589632751871E-40</c:v>
                </c:pt>
                <c:pt idx="3144">
                  <c:v>1.4251186837908189E-40</c:v>
                </c:pt>
                <c:pt idx="3145">
                  <c:v>1.3776163574259198E-40</c:v>
                </c:pt>
                <c:pt idx="3146">
                  <c:v>1.3316973876163326E-40</c:v>
                </c:pt>
                <c:pt idx="3147">
                  <c:v>1.287308997620935E-40</c:v>
                </c:pt>
                <c:pt idx="3148">
                  <c:v>1.2444001698629541E-40</c:v>
                </c:pt>
                <c:pt idx="3149">
                  <c:v>1.2029215872931657E-40</c:v>
                </c:pt>
                <c:pt idx="3150">
                  <c:v>1.1628255767075871E-40</c:v>
                </c:pt>
                <c:pt idx="3151">
                  <c:v>1.1240660539545169E-40</c:v>
                </c:pt>
                <c:pt idx="3152">
                  <c:v>1.0865984709679416E-40</c:v>
                </c:pt>
                <c:pt idx="3153">
                  <c:v>1.0503797645664362E-40</c:v>
                </c:pt>
                <c:pt idx="3154">
                  <c:v>1.0153683069587101E-40</c:v>
                </c:pt>
                <c:pt idx="3155">
                  <c:v>9.8152385789891009E-41</c:v>
                </c:pt>
                <c:pt idx="3156">
                  <c:v>9.4880751843669274E-41</c:v>
                </c:pt>
                <c:pt idx="3157">
                  <c:v>9.1718168620890791E-41</c:v>
                </c:pt>
                <c:pt idx="3158">
                  <c:v>8.8661001222150909E-41</c:v>
                </c:pt>
                <c:pt idx="3159">
                  <c:v>8.5705735907201522E-41</c:v>
                </c:pt>
                <c:pt idx="3160">
                  <c:v>8.2848976056451215E-41</c:v>
                </c:pt>
                <c:pt idx="3161">
                  <c:v>8.0087438267077237E-41</c:v>
                </c:pt>
                <c:pt idx="3162">
                  <c:v>7.7417948579262701E-41</c:v>
                </c:pt>
                <c:pt idx="3163">
                  <c:v>7.4837438828221577E-41</c:v>
                </c:pt>
                <c:pt idx="3164">
                  <c:v>7.2342943117818585E-41</c:v>
                </c:pt>
                <c:pt idx="3165">
                  <c:v>6.9931594411731205E-41</c:v>
                </c:pt>
                <c:pt idx="3166">
                  <c:v>6.7600621238235576E-41</c:v>
                </c:pt>
                <c:pt idx="3167">
                  <c:v>6.5347344504829181E-41</c:v>
                </c:pt>
                <c:pt idx="3168">
                  <c:v>6.3169174419029141E-41</c:v>
                </c:pt>
                <c:pt idx="3169">
                  <c:v>6.1063607511806985E-41</c:v>
                </c:pt>
                <c:pt idx="3170">
                  <c:v>5.9028223760238884E-41</c:v>
                </c:pt>
                <c:pt idx="3171">
                  <c:v>5.7060683806064286E-41</c:v>
                </c:pt>
                <c:pt idx="3172">
                  <c:v>5.5158726266956033E-41</c:v>
                </c:pt>
                <c:pt idx="3173">
                  <c:v>5.3320165137411779E-41</c:v>
                </c:pt>
                <c:pt idx="3174">
                  <c:v>5.1542887276279321E-41</c:v>
                </c:pt>
                <c:pt idx="3175">
                  <c:v>4.98248499780283E-41</c:v>
                </c:pt>
                <c:pt idx="3176">
                  <c:v>4.8164078624976676E-41</c:v>
                </c:pt>
                <c:pt idx="3177">
                  <c:v>4.6558664417773625E-41</c:v>
                </c:pt>
                <c:pt idx="3178">
                  <c:v>4.5006762181530459E-41</c:v>
                </c:pt>
                <c:pt idx="3179">
                  <c:v>4.3506588245077977E-41</c:v>
                </c:pt>
                <c:pt idx="3180">
                  <c:v>4.2056418390912818E-41</c:v>
                </c:pt>
                <c:pt idx="3181">
                  <c:v>4.0654585873476592E-41</c:v>
                </c:pt>
                <c:pt idx="3182">
                  <c:v>3.9299479503490102E-41</c:v>
                </c:pt>
                <c:pt idx="3183">
                  <c:v>3.7989541796140902E-41</c:v>
                </c:pt>
                <c:pt idx="3184">
                  <c:v>3.672326718099584E-41</c:v>
                </c:pt>
                <c:pt idx="3185">
                  <c:v>3.549920027158108E-41</c:v>
                </c:pt>
                <c:pt idx="3186">
                  <c:v>3.4315934192640897E-41</c:v>
                </c:pt>
                <c:pt idx="3187">
                  <c:v>3.3172108963152507E-41</c:v>
                </c:pt>
                <c:pt idx="3188">
                  <c:v>3.2066409933238619E-41</c:v>
                </c:pt>
                <c:pt idx="3189">
                  <c:v>3.0997566273181091E-41</c:v>
                </c:pt>
                <c:pt idx="3190">
                  <c:v>2.9964349512799072E-41</c:v>
                </c:pt>
                <c:pt idx="3191">
                  <c:v>2.896557212951286E-41</c:v>
                </c:pt>
                <c:pt idx="3192">
                  <c:v>2.8000086183470693E-41</c:v>
                </c:pt>
                <c:pt idx="3193">
                  <c:v>2.7066781998169762E-41</c:v>
                </c:pt>
                <c:pt idx="3194">
                  <c:v>2.6164586885054991E-41</c:v>
                </c:pt>
                <c:pt idx="3195">
                  <c:v>2.5292463910629741E-41</c:v>
                </c:pt>
                <c:pt idx="3196">
                  <c:v>2.4449410704661448E-41</c:v>
                </c:pt>
                <c:pt idx="3197">
                  <c:v>2.3634458308112305E-41</c:v>
                </c:pt>
                <c:pt idx="3198">
                  <c:v>2.2846670059471015E-41</c:v>
                </c:pt>
                <c:pt idx="3199">
                  <c:v>2.2085140518205483E-41</c:v>
                </c:pt>
                <c:pt idx="3200">
                  <c:v>2.1348994424099234E-41</c:v>
                </c:pt>
                <c:pt idx="3201">
                  <c:v>2.0637385691275388E-41</c:v>
                </c:pt>
                <c:pt idx="3202">
                  <c:v>1.9949496435752053E-41</c:v>
                </c:pt>
                <c:pt idx="3203">
                  <c:v>1.9284536035411404E-41</c:v>
                </c:pt>
                <c:pt idx="3204">
                  <c:v>1.8641740221302052E-41</c:v>
                </c:pt>
                <c:pt idx="3205">
                  <c:v>1.8020370199230308E-41</c:v>
                </c:pt>
                <c:pt idx="3206">
                  <c:v>1.7419711800630724E-41</c:v>
                </c:pt>
                <c:pt idx="3207">
                  <c:v>1.6839074661739981E-41</c:v>
                </c:pt>
                <c:pt idx="3208">
                  <c:v>1.62777914301307E-41</c:v>
                </c:pt>
                <c:pt idx="3209">
                  <c:v>1.5735216997693238E-41</c:v>
                </c:pt>
                <c:pt idx="3210">
                  <c:v>1.5210727759183862E-41</c:v>
                </c:pt>
                <c:pt idx="3211">
                  <c:v>1.4703720895487143E-41</c:v>
                </c:pt>
                <c:pt idx="3212">
                  <c:v>1.4213613680768781E-41</c:v>
                </c:pt>
                <c:pt idx="3213">
                  <c:v>1.3739842812722555E-41</c:v>
                </c:pt>
                <c:pt idx="3214">
                  <c:v>1.3281863765141589E-41</c:v>
                </c:pt>
                <c:pt idx="3215">
                  <c:v>1.2839150162069854E-41</c:v>
                </c:pt>
                <c:pt idx="3216">
                  <c:v>1.2411193172814558E-41</c:v>
                </c:pt>
                <c:pt idx="3217">
                  <c:v>1.1997500927124108E-41</c:v>
                </c:pt>
                <c:pt idx="3218">
                  <c:v>1.1597597949859457E-41</c:v>
                </c:pt>
                <c:pt idx="3219">
                  <c:v>1.1211024614509114E-41</c:v>
                </c:pt>
                <c:pt idx="3220">
                  <c:v>1.0837336614919673E-41</c:v>
                </c:pt>
                <c:pt idx="3221">
                  <c:v>1.0476104454634734E-41</c:v>
                </c:pt>
                <c:pt idx="3222">
                  <c:v>1.0126912953255275E-41</c:v>
                </c:pt>
                <c:pt idx="3223">
                  <c:v>9.789360769254111E-42</c:v>
                </c:pt>
                <c:pt idx="3224">
                  <c:v>9.4630599386959837E-42</c:v>
                </c:pt>
                <c:pt idx="3225">
                  <c:v>9.1476354293331423E-42</c:v>
                </c:pt>
                <c:pt idx="3226">
                  <c:v>8.8427247095638695E-42</c:v>
                </c:pt>
                <c:pt idx="3227">
                  <c:v>8.5479773317585852E-42</c:v>
                </c:pt>
                <c:pt idx="3228">
                  <c:v>8.2630545294745935E-42</c:v>
                </c:pt>
                <c:pt idx="3229">
                  <c:v>7.9876288280965364E-42</c:v>
                </c:pt>
                <c:pt idx="3230">
                  <c:v>7.721383668455074E-42</c:v>
                </c:pt>
                <c:pt idx="3231">
                  <c:v>7.464013042991159E-42</c:v>
                </c:pt>
                <c:pt idx="3232">
                  <c:v>7.2152211440477647E-42</c:v>
                </c:pt>
                <c:pt idx="3233">
                  <c:v>6.9747220238848121E-42</c:v>
                </c:pt>
                <c:pt idx="3234">
                  <c:v>6.7422392660265504E-42</c:v>
                </c:pt>
                <c:pt idx="3235">
                  <c:v>6.5175056675636445E-42</c:v>
                </c:pt>
                <c:pt idx="3236">
                  <c:v>6.3002629320448319E-42</c:v>
                </c:pt>
                <c:pt idx="3237">
                  <c:v>6.0902613726051705E-42</c:v>
                </c:pt>
                <c:pt idx="3238">
                  <c:v>5.8872596249896769E-42</c:v>
                </c:pt>
                <c:pt idx="3239">
                  <c:v>5.6910243701425085E-42</c:v>
                </c:pt>
                <c:pt idx="3240">
                  <c:v>5.501330066042862E-42</c:v>
                </c:pt>
                <c:pt idx="3241">
                  <c:v>5.3179586884793652E-42</c:v>
                </c:pt>
                <c:pt idx="3242">
                  <c:v>5.1406994804650262E-42</c:v>
                </c:pt>
                <c:pt idx="3243">
                  <c:v>4.9693487100047322E-42</c:v>
                </c:pt>
                <c:pt idx="3244">
                  <c:v>4.8037094359368859E-42</c:v>
                </c:pt>
                <c:pt idx="3245">
                  <c:v>4.6435912815800569E-42</c:v>
                </c:pt>
                <c:pt idx="3246">
                  <c:v>4.4888102159244809E-42</c:v>
                </c:pt>
                <c:pt idx="3247">
                  <c:v>4.3391883421169269E-42</c:v>
                </c:pt>
                <c:pt idx="3248">
                  <c:v>4.1945536929958308E-42</c:v>
                </c:pt>
                <c:pt idx="3249">
                  <c:v>4.0547400334416855E-42</c:v>
                </c:pt>
                <c:pt idx="3250">
                  <c:v>3.9195866693155298E-42</c:v>
                </c:pt>
                <c:pt idx="3251">
                  <c:v>3.7889382627659289E-42</c:v>
                </c:pt>
                <c:pt idx="3252">
                  <c:v>3.6626446536921884E-42</c:v>
                </c:pt>
                <c:pt idx="3253">
                  <c:v>3.5405606871585791E-42</c:v>
                </c:pt>
                <c:pt idx="3254">
                  <c:v>3.4225460465612325E-42</c:v>
                </c:pt>
                <c:pt idx="3255">
                  <c:v>3.3084650923559397E-42</c:v>
                </c:pt>
                <c:pt idx="3256">
                  <c:v>3.1981867061615197E-42</c:v>
                </c:pt>
                <c:pt idx="3257">
                  <c:v>3.0915841400595474E-42</c:v>
                </c:pt>
                <c:pt idx="3258">
                  <c:v>2.9885348709172659E-42</c:v>
                </c:pt>
                <c:pt idx="3259">
                  <c:v>2.8889204595662246E-42</c:v>
                </c:pt>
                <c:pt idx="3260">
                  <c:v>2.7926264146748084E-42</c:v>
                </c:pt>
                <c:pt idx="3261">
                  <c:v>2.6995420611581913E-42</c:v>
                </c:pt>
                <c:pt idx="3262">
                  <c:v>2.6095604129744734E-42</c:v>
                </c:pt>
                <c:pt idx="3263">
                  <c:v>2.5225780501608024E-42</c:v>
                </c:pt>
                <c:pt idx="3264">
                  <c:v>2.4384949999681506E-42</c:v>
                </c:pt>
                <c:pt idx="3265">
                  <c:v>2.3572146219581293E-42</c:v>
                </c:pt>
                <c:pt idx="3266">
                  <c:v>2.2786434969297786E-42</c:v>
                </c:pt>
                <c:pt idx="3267">
                  <c:v>2.2026913195486693E-42</c:v>
                </c:pt>
                <c:pt idx="3268">
                  <c:v>2.1292707945549144E-42</c:v>
                </c:pt>
                <c:pt idx="3269">
                  <c:v>2.0582975364307916E-42</c:v>
                </c:pt>
                <c:pt idx="3270">
                  <c:v>1.9896899724126678E-42</c:v>
                </c:pt>
                <c:pt idx="3271">
                  <c:v>1.9233692487357432E-42</c:v>
                </c:pt>
                <c:pt idx="3272">
                  <c:v>1.8592591400038681E-42</c:v>
                </c:pt>
                <c:pt idx="3273">
                  <c:v>1.7972859615802604E-42</c:v>
                </c:pt>
                <c:pt idx="3274">
                  <c:v>1.7373784848984317E-42</c:v>
                </c:pt>
                <c:pt idx="3275">
                  <c:v>1.6794678555959861E-42</c:v>
                </c:pt>
                <c:pt idx="3276">
                  <c:v>1.6234875143771998E-42</c:v>
                </c:pt>
                <c:pt idx="3277">
                  <c:v>1.5693731205134224E-42</c:v>
                </c:pt>
                <c:pt idx="3278">
                  <c:v>1.5170624778933788E-42</c:v>
                </c:pt>
                <c:pt idx="3279">
                  <c:v>1.4664954635383756E-42</c:v>
                </c:pt>
                <c:pt idx="3280">
                  <c:v>1.4176139585002527E-42</c:v>
                </c:pt>
                <c:pt idx="3281">
                  <c:v>1.3703617810626578E-42</c:v>
                </c:pt>
                <c:pt idx="3282">
                  <c:v>1.3246846221688674E-42</c:v>
                </c:pt>
                <c:pt idx="3283">
                  <c:v>1.2805299830019412E-42</c:v>
                </c:pt>
                <c:pt idx="3284">
                  <c:v>1.2378471146454658E-42</c:v>
                </c:pt>
                <c:pt idx="3285">
                  <c:v>1.1965869597555393E-42</c:v>
                </c:pt>
                <c:pt idx="3286">
                  <c:v>1.156702096176954E-42</c:v>
                </c:pt>
                <c:pt idx="3287">
                  <c:v>1.1181466824387775E-42</c:v>
                </c:pt>
                <c:pt idx="3288">
                  <c:v>1.0808764050666845E-42</c:v>
                </c:pt>
                <c:pt idx="3289">
                  <c:v>1.0448484276514835E-42</c:v>
                </c:pt>
                <c:pt idx="3290">
                  <c:v>1.0100213416153022E-42</c:v>
                </c:pt>
                <c:pt idx="3291">
                  <c:v>9.7635511861884221E-43</c:v>
                </c:pt>
                <c:pt idx="3292">
                  <c:v>9.4381106455500572E-43</c:v>
                </c:pt>
                <c:pt idx="3293">
                  <c:v>9.1235177507601414E-43</c:v>
                </c:pt>
                <c:pt idx="3294">
                  <c:v>8.8194109260290639E-43</c:v>
                </c:pt>
                <c:pt idx="3295">
                  <c:v>8.5254406476800342E-43</c:v>
                </c:pt>
                <c:pt idx="3296">
                  <c:v>8.2412690424257748E-43</c:v>
                </c:pt>
                <c:pt idx="3297">
                  <c:v>7.9665694990355276E-43</c:v>
                </c:pt>
                <c:pt idx="3298">
                  <c:v>7.7010262929460472E-43</c:v>
                </c:pt>
                <c:pt idx="3299">
                  <c:v>7.4443342233851335E-43</c:v>
                </c:pt>
                <c:pt idx="3300">
                  <c:v>7.1961982625906331E-43</c:v>
                </c:pt>
                <c:pt idx="3301">
                  <c:v>6.9563332167217407E-43</c:v>
                </c:pt>
                <c:pt idx="3302">
                  <c:v>6.7244633980728623E-43</c:v>
                </c:pt>
                <c:pt idx="3303">
                  <c:v>6.5003223082133168E-43</c:v>
                </c:pt>
                <c:pt idx="3304">
                  <c:v>6.2836523316886766E-43</c:v>
                </c:pt>
                <c:pt idx="3305">
                  <c:v>6.0742044399317207E-43</c:v>
                </c:pt>
                <c:pt idx="3306">
                  <c:v>5.8717379050426808E-43</c:v>
                </c:pt>
                <c:pt idx="3307">
                  <c:v>5.6760200231098194E-43</c:v>
                </c:pt>
                <c:pt idx="3308">
                  <c:v>5.4868258467523356E-43</c:v>
                </c:pt>
                <c:pt idx="3309">
                  <c:v>5.3039379265782083E-43</c:v>
                </c:pt>
                <c:pt idx="3310">
                  <c:v>5.1271460612598071E-43</c:v>
                </c:pt>
                <c:pt idx="3311">
                  <c:v>4.9562470559400372E-43</c:v>
                </c:pt>
                <c:pt idx="3312">
                  <c:v>4.7910444886913355E-43</c:v>
                </c:pt>
                <c:pt idx="3313">
                  <c:v>4.6313484847590959E-43</c:v>
                </c:pt>
                <c:pt idx="3314">
                  <c:v>4.4769754983300593E-43</c:v>
                </c:pt>
                <c:pt idx="3315">
                  <c:v>4.327748101574839E-43</c:v>
                </c:pt>
                <c:pt idx="3316">
                  <c:v>4.1834947807221206E-43</c:v>
                </c:pt>
                <c:pt idx="3317">
                  <c:v>4.0440497389301599E-43</c:v>
                </c:pt>
                <c:pt idx="3318">
                  <c:v>3.9092527057289995E-43</c:v>
                </c:pt>
                <c:pt idx="3319">
                  <c:v>3.7789487528143939E-43</c:v>
                </c:pt>
                <c:pt idx="3320">
                  <c:v>3.652988115981731E-43</c:v>
                </c:pt>
                <c:pt idx="3321">
                  <c:v>3.5312260229952833E-43</c:v>
                </c:pt>
                <c:pt idx="3322">
                  <c:v>3.4135225271949518E-43</c:v>
                </c:pt>
                <c:pt idx="3323">
                  <c:v>3.2997423466492655E-43</c:v>
                </c:pt>
                <c:pt idx="3324">
                  <c:v>3.1897547086697621E-43</c:v>
                </c:pt>
                <c:pt idx="3325">
                  <c:v>3.0834331995080415E-43</c:v>
                </c:pt>
                <c:pt idx="3326">
                  <c:v>2.9806556190627521E-43</c:v>
                </c:pt>
                <c:pt idx="3327">
                  <c:v>2.8813038404295056E-43</c:v>
                </c:pt>
                <c:pt idx="3328">
                  <c:v>2.7852636741323039E-43</c:v>
                </c:pt>
                <c:pt idx="3329">
                  <c:v>2.6924247368804285E-43</c:v>
                </c:pt>
                <c:pt idx="3330">
                  <c:v>2.6026803246999514E-43</c:v>
                </c:pt>
                <c:pt idx="3331">
                  <c:v>2.5159272902940499E-43</c:v>
                </c:pt>
                <c:pt idx="3332">
                  <c:v>2.4320659244911676E-43</c:v>
                </c:pt>
                <c:pt idx="3333">
                  <c:v>2.350999841644774E-43</c:v>
                </c:pt>
                <c:pt idx="3334">
                  <c:v>2.2726358688529975E-43</c:v>
                </c:pt>
                <c:pt idx="3335">
                  <c:v>2.1968839388708091E-43</c:v>
                </c:pt>
                <c:pt idx="3336">
                  <c:v>2.1236569865916798E-43</c:v>
                </c:pt>
                <c:pt idx="3337">
                  <c:v>2.0528708489797313E-43</c:v>
                </c:pt>
                <c:pt idx="3338">
                  <c:v>1.9844441683373662E-43</c:v>
                </c:pt>
                <c:pt idx="3339">
                  <c:v>1.9182982987971993E-43</c:v>
                </c:pt>
                <c:pt idx="3340">
                  <c:v>1.8543572159308193E-43</c:v>
                </c:pt>
                <c:pt idx="3341">
                  <c:v>1.7925474293704878E-43</c:v>
                </c:pt>
                <c:pt idx="3342">
                  <c:v>1.7327978983433467E-43</c:v>
                </c:pt>
                <c:pt idx="3343">
                  <c:v>1.675039950021059E-43</c:v>
                </c:pt>
                <c:pt idx="3344">
                  <c:v>1.6192072005910306E-43</c:v>
                </c:pt>
                <c:pt idx="3345">
                  <c:v>1.5652354789585047E-43</c:v>
                </c:pt>
                <c:pt idx="3346">
                  <c:v>1.5130627529918302E-43</c:v>
                </c:pt>
                <c:pt idx="3347">
                  <c:v>1.4626290582261384E-43</c:v>
                </c:pt>
                <c:pt idx="3348">
                  <c:v>1.4138764289434808E-43</c:v>
                </c:pt>
                <c:pt idx="3349">
                  <c:v>1.3667488315502171E-43</c:v>
                </c:pt>
                <c:pt idx="3350">
                  <c:v>1.3211921001750833E-43</c:v>
                </c:pt>
                <c:pt idx="3351">
                  <c:v>1.277153874413912E-43</c:v>
                </c:pt>
                <c:pt idx="3352">
                  <c:v>1.2345835391494633E-43</c:v>
                </c:pt>
                <c:pt idx="3353">
                  <c:v>1.1934321663771882E-43</c:v>
                </c:pt>
                <c:pt idx="3354">
                  <c:v>1.1536524589700689E-43</c:v>
                </c:pt>
                <c:pt idx="3355">
                  <c:v>1.1151986963178992E-43</c:v>
                </c:pt>
                <c:pt idx="3356">
                  <c:v>1.0780266817785273E-43</c:v>
                </c:pt>
                <c:pt idx="3357">
                  <c:v>1.0420936918806632E-43</c:v>
                </c:pt>
                <c:pt idx="3358">
                  <c:v>1.0073584272198683E-43</c:v>
                </c:pt>
                <c:pt idx="3359">
                  <c:v>9.7378096499128831E-44</c:v>
                </c:pt>
                <c:pt idx="3360">
                  <c:v>9.4132271310457598E-44</c:v>
                </c:pt>
                <c:pt idx="3361">
                  <c:v>9.0994636582826091E-44</c:v>
                </c:pt>
                <c:pt idx="3362">
                  <c:v>8.7961586091259282E-44</c:v>
                </c:pt>
                <c:pt idx="3363">
                  <c:v>8.5029633814157236E-44</c:v>
                </c:pt>
                <c:pt idx="3364">
                  <c:v>8.2195409926653404E-44</c:v>
                </c:pt>
                <c:pt idx="3365">
                  <c:v>7.9455656927523081E-44</c:v>
                </c:pt>
                <c:pt idx="3366">
                  <c:v>7.6807225895190435E-44</c:v>
                </c:pt>
                <c:pt idx="3367">
                  <c:v>7.4247072868531075E-44</c:v>
                </c:pt>
                <c:pt idx="3368">
                  <c:v>7.177225534831036E-44</c:v>
                </c:pt>
                <c:pt idx="3369">
                  <c:v>6.9379928915236417E-44</c:v>
                </c:pt>
                <c:pt idx="3370">
                  <c:v>6.706734396074093E-44</c:v>
                </c:pt>
                <c:pt idx="3371">
                  <c:v>6.4831842526730057E-44</c:v>
                </c:pt>
                <c:pt idx="3372">
                  <c:v>6.2670855250673464E-44</c:v>
                </c:pt>
                <c:pt idx="3373">
                  <c:v>6.0581898412520176E-44</c:v>
                </c:pt>
                <c:pt idx="3374">
                  <c:v>5.856257108004721E-44</c:v>
                </c:pt>
                <c:pt idx="3375">
                  <c:v>5.6610552349359989E-44</c:v>
                </c:pt>
                <c:pt idx="3376">
                  <c:v>5.4723598677372898E-44</c:v>
                </c:pt>
                <c:pt idx="3377">
                  <c:v>5.2899541303204134E-44</c:v>
                </c:pt>
                <c:pt idx="3378">
                  <c:v>5.1136283755521113E-44</c:v>
                </c:pt>
                <c:pt idx="3379">
                  <c:v>4.9431799442971458E-44</c:v>
                </c:pt>
                <c:pt idx="3380">
                  <c:v>4.7784129324930309E-44</c:v>
                </c:pt>
                <c:pt idx="3381">
                  <c:v>4.6191379659886577E-44</c:v>
                </c:pt>
                <c:pt idx="3382">
                  <c:v>4.4651719828880561E-44</c:v>
                </c:pt>
                <c:pt idx="3383">
                  <c:v>4.3163380231491036E-44</c:v>
                </c:pt>
                <c:pt idx="3384">
                  <c:v>4.1724650251953779E-44</c:v>
                </c:pt>
                <c:pt idx="3385">
                  <c:v>4.03338762930738E-44</c:v>
                </c:pt>
                <c:pt idx="3386">
                  <c:v>3.8989459875671556E-44</c:v>
                </c:pt>
                <c:pt idx="3387">
                  <c:v>3.768985580137879E-44</c:v>
                </c:pt>
                <c:pt idx="3388">
                  <c:v>3.6433570376672456E-44</c:v>
                </c:pt>
                <c:pt idx="3389">
                  <c:v>3.5219159696105414E-44</c:v>
                </c:pt>
                <c:pt idx="3390">
                  <c:v>3.4045227982760854E-44</c:v>
                </c:pt>
                <c:pt idx="3391">
                  <c:v>3.2910425984022986E-44</c:v>
                </c:pt>
                <c:pt idx="3392">
                  <c:v>3.1813449420820215E-44</c:v>
                </c:pt>
                <c:pt idx="3393">
                  <c:v>3.0753037488558417E-44</c:v>
                </c:pt>
                <c:pt idx="3394">
                  <c:v>2.9727971408021434E-44</c:v>
                </c:pt>
                <c:pt idx="3395">
                  <c:v>2.8737073024573182E-44</c:v>
                </c:pt>
                <c:pt idx="3396">
                  <c:v>2.7779203454051445E-44</c:v>
                </c:pt>
                <c:pt idx="3397">
                  <c:v>2.685326177379699E-44</c:v>
                </c:pt>
                <c:pt idx="3398">
                  <c:v>2.5958183757313553E-44</c:v>
                </c:pt>
                <c:pt idx="3399">
                  <c:v>2.5092940651104359E-44</c:v>
                </c:pt>
                <c:pt idx="3400">
                  <c:v>2.4256537992279379E-44</c:v>
                </c:pt>
                <c:pt idx="3401">
                  <c:v>2.3448014465574316E-44</c:v>
                </c:pt>
                <c:pt idx="3402">
                  <c:v>2.266644079846767E-44</c:v>
                </c:pt>
                <c:pt idx="3403">
                  <c:v>2.1910918693125942E-44</c:v>
                </c:pt>
                <c:pt idx="3404">
                  <c:v>2.1180579793949452E-44</c:v>
                </c:pt>
                <c:pt idx="3405">
                  <c:v>2.0474584689532131E-44</c:v>
                </c:pt>
                <c:pt idx="3406">
                  <c:v>1.9792121947888167E-44</c:v>
                </c:pt>
                <c:pt idx="3407">
                  <c:v>1.9132407183836651E-44</c:v>
                </c:pt>
                <c:pt idx="3408">
                  <c:v>1.8494682157472357E-44</c:v>
                </c:pt>
                <c:pt idx="3409">
                  <c:v>1.7878213902686439E-44</c:v>
                </c:pt>
                <c:pt idx="3410">
                  <c:v>1.7282293884735468E-44</c:v>
                </c:pt>
                <c:pt idx="3411">
                  <c:v>1.6706237185890514E-44</c:v>
                </c:pt>
                <c:pt idx="3412">
                  <c:v>1.6149381718230343E-44</c:v>
                </c:pt>
                <c:pt idx="3413">
                  <c:v>1.561108746267393E-44</c:v>
                </c:pt>
                <c:pt idx="3414">
                  <c:v>1.50907357333777E-44</c:v>
                </c:pt>
                <c:pt idx="3415">
                  <c:v>1.4587728466651998E-44</c:v>
                </c:pt>
                <c:pt idx="3416">
                  <c:v>1.4101487533579546E-44</c:v>
                </c:pt>
                <c:pt idx="3417">
                  <c:v>1.3631454075545831E-44</c:v>
                </c:pt>
                <c:pt idx="3418">
                  <c:v>1.3177087861917722E-44</c:v>
                </c:pt>
                <c:pt idx="3419">
                  <c:v>1.2737866669132038E-44</c:v>
                </c:pt>
                <c:pt idx="3420">
                  <c:v>1.2313285680480502E-44</c:v>
                </c:pt>
                <c:pt idx="3421">
                  <c:v>1.1902856905901136E-44</c:v>
                </c:pt>
                <c:pt idx="3422">
                  <c:v>1.1506108621109301E-44</c:v>
                </c:pt>
                <c:pt idx="3423">
                  <c:v>1.1122584825423705E-44</c:v>
                </c:pt>
                <c:pt idx="3424">
                  <c:v>1.07518447176643E-44</c:v>
                </c:pt>
                <c:pt idx="3425">
                  <c:v>1.0393462189519597E-44</c:v>
                </c:pt>
                <c:pt idx="3426">
                  <c:v>1.0047025335801198E-44</c:v>
                </c:pt>
                <c:pt idx="3427">
                  <c:v>9.7121359810225958E-45</c:v>
                </c:pt>
                <c:pt idx="3428">
                  <c:v>9.3884092217581497E-45</c:v>
                </c:pt>
                <c:pt idx="3429">
                  <c:v>9.0754729842562311E-45</c:v>
                </c:pt>
                <c:pt idx="3430">
                  <c:v>8.7729675967980995E-45</c:v>
                </c:pt>
                <c:pt idx="3431">
                  <c:v>8.4805453763109832E-45</c:v>
                </c:pt>
                <c:pt idx="3432">
                  <c:v>8.1978702287602616E-45</c:v>
                </c:pt>
                <c:pt idx="3433">
                  <c:v>7.9246172628614443E-45</c:v>
                </c:pt>
                <c:pt idx="3434">
                  <c:v>7.6604724166679808E-45</c:v>
                </c:pt>
                <c:pt idx="3435">
                  <c:v>7.4051320966057101E-45</c:v>
                </c:pt>
                <c:pt idx="3436">
                  <c:v>7.1583028285390891E-45</c:v>
                </c:pt>
                <c:pt idx="3437">
                  <c:v>6.9197009204681439E-45</c:v>
                </c:pt>
                <c:pt idx="3438">
                  <c:v>6.6890521364684677E-45</c:v>
                </c:pt>
                <c:pt idx="3439">
                  <c:v>6.4660913814995217E-45</c:v>
                </c:pt>
                <c:pt idx="3440">
                  <c:v>6.250562396718956E-45</c:v>
                </c:pt>
                <c:pt idx="3441">
                  <c:v>6.0422174649527735E-45</c:v>
                </c:pt>
                <c:pt idx="3442">
                  <c:v>5.8408171259828242E-45</c:v>
                </c:pt>
                <c:pt idx="3443">
                  <c:v>5.6461299013243807E-45</c:v>
                </c:pt>
                <c:pt idx="3444">
                  <c:v>5.4579320281774906E-45</c:v>
                </c:pt>
                <c:pt idx="3445">
                  <c:v>5.2760072022463073E-45</c:v>
                </c:pt>
                <c:pt idx="3446">
                  <c:v>5.1001463291308098E-45</c:v>
                </c:pt>
                <c:pt idx="3447">
                  <c:v>4.9301472840051945E-45</c:v>
                </c:pt>
                <c:pt idx="3448">
                  <c:v>4.7658146793067004E-45</c:v>
                </c:pt>
                <c:pt idx="3449">
                  <c:v>4.6069596401678802E-45</c:v>
                </c:pt>
                <c:pt idx="3450">
                  <c:v>4.453399587334207E-45</c:v>
                </c:pt>
                <c:pt idx="3451">
                  <c:v>4.304958027317506E-45</c:v>
                </c:pt>
                <c:pt idx="3452">
                  <c:v>4.1614643495440383E-45</c:v>
                </c:pt>
                <c:pt idx="3453">
                  <c:v>4.0227536302640788E-45</c:v>
                </c:pt>
                <c:pt idx="3454">
                  <c:v>3.8886664429976214E-45</c:v>
                </c:pt>
                <c:pt idx="3455">
                  <c:v>3.7590486752983396E-45</c:v>
                </c:pt>
                <c:pt idx="3456">
                  <c:v>3.6337513516252097E-45</c:v>
                </c:pt>
                <c:pt idx="3457">
                  <c:v>3.5126304621182059E-45</c:v>
                </c:pt>
                <c:pt idx="3458">
                  <c:v>3.3955467970812827E-45</c:v>
                </c:pt>
                <c:pt idx="3459">
                  <c:v>3.2823657869823948E-45</c:v>
                </c:pt>
                <c:pt idx="3460">
                  <c:v>3.1729573477866717E-45</c:v>
                </c:pt>
                <c:pt idx="3461">
                  <c:v>3.0671957314449754E-45</c:v>
                </c:pt>
                <c:pt idx="3462">
                  <c:v>2.9649593813660014E-45</c:v>
                </c:pt>
                <c:pt idx="3463">
                  <c:v>2.8661307927058095E-45</c:v>
                </c:pt>
                <c:pt idx="3464">
                  <c:v>2.7705963773142124E-45</c:v>
                </c:pt>
                <c:pt idx="3465">
                  <c:v>2.6782463331827971E-45</c:v>
                </c:pt>
                <c:pt idx="3466">
                  <c:v>2.5889745182445281E-45</c:v>
                </c:pt>
                <c:pt idx="3467">
                  <c:v>2.5026783283798878E-45</c:v>
                </c:pt>
                <c:pt idx="3468">
                  <c:v>2.4192585794893375E-45</c:v>
                </c:pt>
                <c:pt idx="3469">
                  <c:v>2.3386193934965637E-45</c:v>
                </c:pt>
                <c:pt idx="3470">
                  <c:v>2.2606680881514841E-45</c:v>
                </c:pt>
                <c:pt idx="3471">
                  <c:v>2.1853150705063609E-45</c:v>
                </c:pt>
                <c:pt idx="3472">
                  <c:v>2.1124737339425899E-45</c:v>
                </c:pt>
                <c:pt idx="3473">
                  <c:v>2.0420603586298102E-45</c:v>
                </c:pt>
                <c:pt idx="3474">
                  <c:v>1.9739940153029311E-45</c:v>
                </c:pt>
                <c:pt idx="3475">
                  <c:v>1.9081964722464814E-45</c:v>
                </c:pt>
                <c:pt idx="3476">
                  <c:v>1.8445921053793733E-45</c:v>
                </c:pt>
                <c:pt idx="3477">
                  <c:v>1.7831078113367387E-45</c:v>
                </c:pt>
                <c:pt idx="3478">
                  <c:v>1.7236729234489373E-45</c:v>
                </c:pt>
                <c:pt idx="3479">
                  <c:v>1.6662191305211693E-45</c:v>
                </c:pt>
                <c:pt idx="3480">
                  <c:v>1.6106803983203409E-45</c:v>
                </c:pt>
                <c:pt idx="3481">
                  <c:v>1.5569928936789457E-45</c:v>
                </c:pt>
                <c:pt idx="3482">
                  <c:v>1.5050949111287274E-45</c:v>
                </c:pt>
                <c:pt idx="3483">
                  <c:v>1.4549268019798056E-45</c:v>
                </c:pt>
                <c:pt idx="3484">
                  <c:v>1.4064309057637483E-45</c:v>
                </c:pt>
                <c:pt idx="3485">
                  <c:v>1.3595514839617979E-45</c:v>
                </c:pt>
                <c:pt idx="3486">
                  <c:v>1.3142346559420794E-45</c:v>
                </c:pt>
                <c:pt idx="3487">
                  <c:v>1.2704283370321626E-45</c:v>
                </c:pt>
                <c:pt idx="3488">
                  <c:v>1.2280821786558012E-45</c:v>
                </c:pt>
                <c:pt idx="3489">
                  <c:v>1.1871475104650451E-45</c:v>
                </c:pt>
                <c:pt idx="3490">
                  <c:v>1.1475772844012169E-45</c:v>
                </c:pt>
                <c:pt idx="3491">
                  <c:v>1.1093260206204575E-45</c:v>
                </c:pt>
                <c:pt idx="3492">
                  <c:v>1.0723497552216927E-45</c:v>
                </c:pt>
                <c:pt idx="3493">
                  <c:v>1.0366059897169401E-45</c:v>
                </c:pt>
                <c:pt idx="3494">
                  <c:v>1.0020536421858829E-45</c:v>
                </c:pt>
                <c:pt idx="3495">
                  <c:v>9.6865300005856638E-46</c:v>
                </c:pt>
                <c:pt idx="3496">
                  <c:v>9.3636567447195269E-46</c:v>
                </c:pt>
                <c:pt idx="3497">
                  <c:v>9.0515455614787055E-46</c:v>
                </c:pt>
                <c:pt idx="3498">
                  <c:v>8.7498377274164962E-46</c:v>
                </c:pt>
                <c:pt idx="3499">
                  <c:v>8.4581864761241843E-46</c:v>
                </c:pt>
                <c:pt idx="3500">
                  <c:v>8.1762565996767835E-46</c:v>
                </c:pt>
                <c:pt idx="3501">
                  <c:v>7.9037240633634674E-46</c:v>
                </c:pt>
                <c:pt idx="3502">
                  <c:v>7.6402756332598691E-46</c:v>
                </c:pt>
                <c:pt idx="3503">
                  <c:v>7.385608516214222E-46</c:v>
                </c:pt>
                <c:pt idx="3504">
                  <c:v>7.1394300118335424E-46</c:v>
                </c:pt>
                <c:pt idx="3505">
                  <c:v>6.9014571760698851E-46</c:v>
                </c:pt>
                <c:pt idx="3506">
                  <c:v>6.671416496019994E-46</c:v>
                </c:pt>
                <c:pt idx="3507">
                  <c:v>6.449043575564599E-46</c:v>
                </c:pt>
                <c:pt idx="3508">
                  <c:v>6.2340828314860443E-46</c:v>
                </c:pt>
                <c:pt idx="3509">
                  <c:v>6.0262871997149779E-46</c:v>
                </c:pt>
                <c:pt idx="3510">
                  <c:v>5.8254178513684842E-46</c:v>
                </c:pt>
                <c:pt idx="3511">
                  <c:v>5.6312439182532884E-46</c:v>
                </c:pt>
                <c:pt idx="3512">
                  <c:v>5.443542227518536E-46</c:v>
                </c:pt>
                <c:pt idx="3513">
                  <c:v>5.2620970451531845E-46</c:v>
                </c:pt>
                <c:pt idx="3514">
                  <c:v>5.0866998280331774E-46</c:v>
                </c:pt>
                <c:pt idx="3515">
                  <c:v>4.9171489842334379E-46</c:v>
                </c:pt>
                <c:pt idx="3516">
                  <c:v>4.753249641329185E-46</c:v>
                </c:pt>
                <c:pt idx="3517">
                  <c:v>4.5948134224202761E-46</c:v>
                </c:pt>
                <c:pt idx="3518">
                  <c:v>4.4416582296211446E-46</c:v>
                </c:pt>
                <c:pt idx="3519">
                  <c:v>4.293608034767498E-46</c:v>
                </c:pt>
                <c:pt idx="3520">
                  <c:v>4.1504926770992121E-46</c:v>
                </c:pt>
                <c:pt idx="3521">
                  <c:v>4.0121476676869085E-46</c:v>
                </c:pt>
                <c:pt idx="3522">
                  <c:v>3.8784140003774095E-46</c:v>
                </c:pt>
                <c:pt idx="3523">
                  <c:v>3.7491379690408056E-46</c:v>
                </c:pt>
                <c:pt idx="3524">
                  <c:v>3.6241709909090729E-46</c:v>
                </c:pt>
                <c:pt idx="3525">
                  <c:v>3.503369435803203E-46</c:v>
                </c:pt>
                <c:pt idx="3526">
                  <c:v>3.3865944610525647E-46</c:v>
                </c:pt>
                <c:pt idx="3527">
                  <c:v>3.273711851916769E-46</c:v>
                </c:pt>
                <c:pt idx="3528">
                  <c:v>3.1645918673266194E-46</c:v>
                </c:pt>
                <c:pt idx="3529">
                  <c:v>3.0591090907668536E-46</c:v>
                </c:pt>
                <c:pt idx="3530">
                  <c:v>2.9571422861292923E-46</c:v>
                </c:pt>
                <c:pt idx="3531">
                  <c:v>2.8585742583707171E-46</c:v>
                </c:pt>
                <c:pt idx="3532">
                  <c:v>2.7632917188153265E-46</c:v>
                </c:pt>
                <c:pt idx="3533">
                  <c:v>2.6711851549469552E-46</c:v>
                </c:pt>
                <c:pt idx="3534">
                  <c:v>2.5821487045414054E-46</c:v>
                </c:pt>
                <c:pt idx="3535">
                  <c:v>2.4960800339942222E-46</c:v>
                </c:pt>
                <c:pt idx="3536">
                  <c:v>2.4128802207040714E-46</c:v>
                </c:pt>
                <c:pt idx="3537">
                  <c:v>2.3324536393765345E-46</c:v>
                </c:pt>
                <c:pt idx="3538">
                  <c:v>2.2547078521176515E-46</c:v>
                </c:pt>
                <c:pt idx="3539">
                  <c:v>2.1795535021908816E-46</c:v>
                </c:pt>
                <c:pt idx="3540">
                  <c:v>2.106904211315381E-46</c:v>
                </c:pt>
                <c:pt idx="3541">
                  <c:v>2.0366764803875522E-46</c:v>
                </c:pt>
                <c:pt idx="3542">
                  <c:v>1.9687895935117615E-46</c:v>
                </c:pt>
                <c:pt idx="3543">
                  <c:v>1.9031655252299229E-46</c:v>
                </c:pt>
                <c:pt idx="3544">
                  <c:v>1.839728850843324E-46</c:v>
                </c:pt>
                <c:pt idx="3545">
                  <c:v>1.7784066597236208E-46</c:v>
                </c:pt>
                <c:pt idx="3546">
                  <c:v>1.719128471513367E-46</c:v>
                </c:pt>
                <c:pt idx="3547">
                  <c:v>1.6618261551197628E-46</c:v>
                </c:pt>
                <c:pt idx="3548">
                  <c:v>1.6064338504085214E-46</c:v>
                </c:pt>
                <c:pt idx="3549">
                  <c:v>1.5528878925078475E-46</c:v>
                </c:pt>
                <c:pt idx="3550">
                  <c:v>1.5011267386355321E-46</c:v>
                </c:pt>
                <c:pt idx="3551">
                  <c:v>1.4510908973650599E-46</c:v>
                </c:pt>
                <c:pt idx="3552">
                  <c:v>1.4027228602494319E-46</c:v>
                </c:pt>
                <c:pt idx="3553">
                  <c:v>1.3559670357241155E-46</c:v>
                </c:pt>
                <c:pt idx="3554">
                  <c:v>1.3107696852131554E-46</c:v>
                </c:pt>
                <c:pt idx="3555">
                  <c:v>1.2670788613650061E-46</c:v>
                </c:pt>
                <c:pt idx="3556">
                  <c:v>1.2248443483470996E-46</c:v>
                </c:pt>
                <c:pt idx="3557">
                  <c:v>1.1840176041305272E-46</c:v>
                </c:pt>
                <c:pt idx="3558">
                  <c:v>1.1445517046984978E-46</c:v>
                </c:pt>
                <c:pt idx="3559">
                  <c:v>1.1064012901144518E-46</c:v>
                </c:pt>
                <c:pt idx="3560">
                  <c:v>1.0695225123878407E-46</c:v>
                </c:pt>
                <c:pt idx="3561">
                  <c:v>1.0338729850776568E-46</c:v>
                </c:pt>
                <c:pt idx="3562">
                  <c:v>9.9941173457578645E-47</c:v>
                </c:pt>
                <c:pt idx="3563">
                  <c:v>9.6609915301419558E-47</c:v>
                </c:pt>
                <c:pt idx="3564">
                  <c:v>9.3389695274182236E-47</c:v>
                </c:pt>
                <c:pt idx="3565">
                  <c:v>9.0276812231885507E-47</c:v>
                </c:pt>
                <c:pt idx="3566">
                  <c:v>8.726768839778161E-47</c:v>
                </c:pt>
                <c:pt idx="3567">
                  <c:v>8.4358865250256149E-47</c:v>
                </c:pt>
                <c:pt idx="3568">
                  <c:v>8.1546999547793429E-47</c:v>
                </c:pt>
                <c:pt idx="3569">
                  <c:v>7.8828859486438266E-47</c:v>
                </c:pt>
                <c:pt idx="3570">
                  <c:v>7.6201320985338103E-47</c:v>
                </c:pt>
                <c:pt idx="3571">
                  <c:v>7.3661364096096114E-47</c:v>
                </c:pt>
                <c:pt idx="3572">
                  <c:v>7.1206069531808425E-47</c:v>
                </c:pt>
                <c:pt idx="3573">
                  <c:v>6.8832615311796154E-47</c:v>
                </c:pt>
                <c:pt idx="3574">
                  <c:v>6.6538273518175812E-47</c:v>
                </c:pt>
                <c:pt idx="3575">
                  <c:v>6.4320407160540404E-47</c:v>
                </c:pt>
                <c:pt idx="3576">
                  <c:v>6.2176467145147509E-47</c:v>
                </c:pt>
                <c:pt idx="3577">
                  <c:v>6.0103989345131001E-47</c:v>
                </c:pt>
                <c:pt idx="3578">
                  <c:v>5.8100591768368974E-47</c:v>
                </c:pt>
                <c:pt idx="3579">
                  <c:v>5.6163971819752859E-47</c:v>
                </c:pt>
                <c:pt idx="3580">
                  <c:v>5.429190365471117E-47</c:v>
                </c:pt>
                <c:pt idx="3581">
                  <c:v>5.2482235620945993E-47</c:v>
                </c:pt>
                <c:pt idx="3582">
                  <c:v>5.0732887785442039E-47</c:v>
                </c:pt>
                <c:pt idx="3583">
                  <c:v>4.9041849543905936E-47</c:v>
                </c:pt>
                <c:pt idx="3584">
                  <c:v>4.7407177309888102E-47</c:v>
                </c:pt>
                <c:pt idx="3585">
                  <c:v>4.5826992280931246E-47</c:v>
                </c:pt>
                <c:pt idx="3586">
                  <c:v>4.4299478279178092E-47</c:v>
                </c:pt>
                <c:pt idx="3587">
                  <c:v>4.2822879663956271E-47</c:v>
                </c:pt>
                <c:pt idx="3588">
                  <c:v>4.1395499313941415E-47</c:v>
                </c:pt>
                <c:pt idx="3589">
                  <c:v>4.0015696676579156E-47</c:v>
                </c:pt>
                <c:pt idx="3590">
                  <c:v>3.8681885882524136E-47</c:v>
                </c:pt>
                <c:pt idx="3591">
                  <c:v>3.7392533922928917E-47</c:v>
                </c:pt>
                <c:pt idx="3592">
                  <c:v>3.6146158887487835E-47</c:v>
                </c:pt>
                <c:pt idx="3593">
                  <c:v>3.4941328261210698E-47</c:v>
                </c:pt>
                <c:pt idx="3594">
                  <c:v>3.3776657277968767E-47</c:v>
                </c:pt>
                <c:pt idx="3595">
                  <c:v>3.2650807328920648E-47</c:v>
                </c:pt>
                <c:pt idx="3596">
                  <c:v>3.156248442398883E-47</c:v>
                </c:pt>
                <c:pt idx="3597">
                  <c:v>3.0510437704618596E-47</c:v>
                </c:pt>
                <c:pt idx="3598">
                  <c:v>2.9493458006109888E-47</c:v>
                </c:pt>
                <c:pt idx="3599">
                  <c:v>2.8510376467869862E-47</c:v>
                </c:pt>
                <c:pt idx="3600">
                  <c:v>2.7560063189988736E-47</c:v>
                </c:pt>
                <c:pt idx="3601">
                  <c:v>2.6641425934594896E-47</c:v>
                </c:pt>
                <c:pt idx="3602">
                  <c:v>2.5753408870496697E-47</c:v>
                </c:pt>
                <c:pt idx="3603">
                  <c:v>2.4894991359668113E-47</c:v>
                </c:pt>
                <c:pt idx="3604">
                  <c:v>2.4065186784183451E-47</c:v>
                </c:pt>
                <c:pt idx="3605">
                  <c:v>2.3263041412252917E-47</c:v>
                </c:pt>
                <c:pt idx="3606">
                  <c:v>2.2487633302055686E-47</c:v>
                </c:pt>
                <c:pt idx="3607">
                  <c:v>2.173807124211064E-47</c:v>
                </c:pt>
                <c:pt idx="3608">
                  <c:v>2.1013493726966831E-47</c:v>
                </c:pt>
                <c:pt idx="3609">
                  <c:v>2.0313067967036474E-47</c:v>
                </c:pt>
                <c:pt idx="3610">
                  <c:v>1.9635988931432324E-47</c:v>
                </c:pt>
                <c:pt idx="3611">
                  <c:v>1.8981478422709422E-47</c:v>
                </c:pt>
                <c:pt idx="3612">
                  <c:v>1.8348784182447689E-47</c:v>
                </c:pt>
                <c:pt idx="3613">
                  <c:v>1.7737179026647442E-47</c:v>
                </c:pt>
                <c:pt idx="3614">
                  <c:v>1.7145960009944044E-47</c:v>
                </c:pt>
                <c:pt idx="3615">
                  <c:v>1.6574447617681129E-47</c:v>
                </c:pt>
                <c:pt idx="3616">
                  <c:v>1.6021984984913783E-47</c:v>
                </c:pt>
                <c:pt idx="3617">
                  <c:v>1.5487937141444067E-47</c:v>
                </c:pt>
                <c:pt idx="3618">
                  <c:v>1.4971690282021158E-47</c:v>
                </c:pt>
                <c:pt idx="3619">
                  <c:v>1.4472651060867316E-47</c:v>
                </c:pt>
                <c:pt idx="3620">
                  <c:v>1.3990245909718846E-47</c:v>
                </c:pt>
                <c:pt idx="3621">
                  <c:v>1.3523920378598236E-47</c:v>
                </c:pt>
                <c:pt idx="3622">
                  <c:v>1.3073138498559832E-47</c:v>
                </c:pt>
                <c:pt idx="3623">
                  <c:v>1.2637382165676567E-47</c:v>
                </c:pt>
                <c:pt idx="3624">
                  <c:v>1.2216150545559771E-47</c:v>
                </c:pt>
                <c:pt idx="3625">
                  <c:v>1.1808959497727647E-47</c:v>
                </c:pt>
                <c:pt idx="3626">
                  <c:v>1.1415341019160797E-47</c:v>
                </c:pt>
                <c:pt idx="3627">
                  <c:v>1.1034842706405261E-47</c:v>
                </c:pt>
                <c:pt idx="3628">
                  <c:v>1.0667027235604845E-47</c:v>
                </c:pt>
                <c:pt idx="3629">
                  <c:v>1.0311471859865105E-47</c:v>
                </c:pt>
                <c:pt idx="3630">
                  <c:v>9.9677679233712913E-48</c:v>
                </c:pt>
                <c:pt idx="3631">
                  <c:v>9.6355203917018132E-48</c:v>
                </c:pt>
                <c:pt idx="3632">
                  <c:v>9.3143473977973683E-48</c:v>
                </c:pt>
                <c:pt idx="3633">
                  <c:v>9.0038798030639312E-48</c:v>
                </c:pt>
                <c:pt idx="3634">
                  <c:v>8.7037607731051294E-48</c:v>
                </c:pt>
                <c:pt idx="3635">
                  <c:v>8.4136453675963951E-48</c:v>
                </c:pt>
                <c:pt idx="3636">
                  <c:v>8.1332001438295093E-48</c:v>
                </c:pt>
                <c:pt idx="3637">
                  <c:v>7.8621027734718677E-48</c:v>
                </c:pt>
                <c:pt idx="3638">
                  <c:v>7.6000416721000066E-48</c:v>
                </c:pt>
                <c:pt idx="3639">
                  <c:v>7.3467156410815826E-48</c:v>
                </c:pt>
                <c:pt idx="3640">
                  <c:v>7.1018335213942165E-48</c:v>
                </c:pt>
                <c:pt idx="3641">
                  <c:v>6.8651138589833015E-48</c:v>
                </c:pt>
                <c:pt idx="3642">
                  <c:v>6.6362845812741868E-48</c:v>
                </c:pt>
                <c:pt idx="3643">
                  <c:v>6.4150826844668998E-48</c:v>
                </c:pt>
                <c:pt idx="3644">
                  <c:v>6.201253931254028E-48</c:v>
                </c:pt>
                <c:pt idx="3645">
                  <c:v>5.9945525586143299E-48</c:v>
                </c:pt>
                <c:pt idx="3646">
                  <c:v>5.7947409953462172E-48</c:v>
                </c:pt>
                <c:pt idx="3647">
                  <c:v>5.6015895890164694E-48</c:v>
                </c:pt>
                <c:pt idx="3648">
                  <c:v>5.4148763420103436E-48</c:v>
                </c:pt>
                <c:pt idx="3649">
                  <c:v>5.2343866563797109E-48</c:v>
                </c:pt>
                <c:pt idx="3650">
                  <c:v>5.0599130871959684E-48</c:v>
                </c:pt>
                <c:pt idx="3651">
                  <c:v>4.891255104124232E-48</c:v>
                </c:pt>
                <c:pt idx="3652">
                  <c:v>4.7282188609447889E-48</c:v>
                </c:pt>
                <c:pt idx="3653">
                  <c:v>4.5706169727569009E-48</c:v>
                </c:pt>
                <c:pt idx="3654">
                  <c:v>4.418268300608895E-48</c:v>
                </c:pt>
                <c:pt idx="3655">
                  <c:v>4.2709977433070036E-48</c:v>
                </c:pt>
                <c:pt idx="3656">
                  <c:v>4.1286360361636733E-48</c:v>
                </c:pt>
                <c:pt idx="3657">
                  <c:v>3.991019556454032E-48</c:v>
                </c:pt>
                <c:pt idx="3658">
                  <c:v>3.8579901353569173E-48</c:v>
                </c:pt>
                <c:pt idx="3659">
                  <c:v>3.7293948761643258E-48</c:v>
                </c:pt>
                <c:pt idx="3660">
                  <c:v>3.6050859785503338E-48</c:v>
                </c:pt>
                <c:pt idx="3661">
                  <c:v>3.4849205686975253E-48</c:v>
                </c:pt>
                <c:pt idx="3662">
                  <c:v>3.3687605350856739E-48</c:v>
                </c:pt>
                <c:pt idx="3663">
                  <c:v>3.2564723697539504E-48</c:v>
                </c:pt>
                <c:pt idx="3664">
                  <c:v>3.1479270148542079E-48</c:v>
                </c:pt>
                <c:pt idx="3665">
                  <c:v>3.0429997143189802E-48</c:v>
                </c:pt>
                <c:pt idx="3666">
                  <c:v>2.9415698704737133E-48</c:v>
                </c:pt>
                <c:pt idx="3667">
                  <c:v>2.8435209054284229E-48</c:v>
                </c:pt>
                <c:pt idx="3668">
                  <c:v>2.7487401270894724E-48</c:v>
                </c:pt>
                <c:pt idx="3669">
                  <c:v>2.6571185996374724E-48</c:v>
                </c:pt>
                <c:pt idx="3670">
                  <c:v>2.5685510183224348E-48</c:v>
                </c:pt>
                <c:pt idx="3671">
                  <c:v>2.4829355884322772E-48</c:v>
                </c:pt>
                <c:pt idx="3672">
                  <c:v>2.4001739082955758E-48</c:v>
                </c:pt>
                <c:pt idx="3673">
                  <c:v>2.3201708561840878E-48</c:v>
                </c:pt>
                <c:pt idx="3674">
                  <c:v>2.2428344809850654E-48</c:v>
                </c:pt>
                <c:pt idx="3675">
                  <c:v>2.1680758965176967E-48</c:v>
                </c:pt>
                <c:pt idx="3676">
                  <c:v>2.0958091793722133E-48</c:v>
                </c:pt>
                <c:pt idx="3677">
                  <c:v>2.0259512701542444E-48</c:v>
                </c:pt>
                <c:pt idx="3678">
                  <c:v>1.9584218780209118E-48</c:v>
                </c:pt>
                <c:pt idx="3679">
                  <c:v>1.8931433883989462E-48</c:v>
                </c:pt>
                <c:pt idx="3680">
                  <c:v>1.830040773778761E-48</c:v>
                </c:pt>
                <c:pt idx="3681">
                  <c:v>1.7690415074819542E-48</c:v>
                </c:pt>
                <c:pt idx="3682">
                  <c:v>1.7100754803031293E-48</c:v>
                </c:pt>
                <c:pt idx="3683">
                  <c:v>1.6530749199302262E-48</c:v>
                </c:pt>
                <c:pt idx="3684">
                  <c:v>1.5979743130507496E-48</c:v>
                </c:pt>
                <c:pt idx="3685">
                  <c:v>1.5447103300543665E-48</c:v>
                </c:pt>
                <c:pt idx="3686">
                  <c:v>1.4932217522453313E-48</c:v>
                </c:pt>
                <c:pt idx="3687">
                  <c:v>1.4434494014810804E-48</c:v>
                </c:pt>
                <c:pt idx="3688">
                  <c:v>1.3953360721561266E-48</c:v>
                </c:pt>
                <c:pt idx="3689">
                  <c:v>1.3488264654530784E-48</c:v>
                </c:pt>
                <c:pt idx="3690">
                  <c:v>1.303867125785218E-48</c:v>
                </c:pt>
                <c:pt idx="3691">
                  <c:v>1.2604063793575868E-48</c:v>
                </c:pt>
                <c:pt idx="3692">
                  <c:v>1.2183942747759637E-48</c:v>
                </c:pt>
                <c:pt idx="3693">
                  <c:v>1.1777825256354777E-48</c:v>
                </c:pt>
                <c:pt idx="3694">
                  <c:v>1.1385244550228665E-48</c:v>
                </c:pt>
                <c:pt idx="3695">
                  <c:v>1.1005749418685968E-48</c:v>
                </c:pt>
                <c:pt idx="3696">
                  <c:v>1.0638903690871865E-48</c:v>
                </c:pt>
                <c:pt idx="3697">
                  <c:v>1.0284285734461222E-48</c:v>
                </c:pt>
                <c:pt idx="3698">
                  <c:v>9.9414879710575691E-49</c:v>
                </c:pt>
                <c:pt idx="3699">
                  <c:v>9.6101164077448739E-49</c:v>
                </c:pt>
                <c:pt idx="3700">
                  <c:v>9.2897901842537397E-49</c:v>
                </c:pt>
                <c:pt idx="3701">
                  <c:v>8.9801411352215337E-49</c:v>
                </c:pt>
                <c:pt idx="3702">
                  <c:v>8.6808133670433404E-49</c:v>
                </c:pt>
                <c:pt idx="3703">
                  <c:v>8.3914628488274153E-49</c:v>
                </c:pt>
                <c:pt idx="3704">
                  <c:v>8.111757016984967E-49</c:v>
                </c:pt>
                <c:pt idx="3705">
                  <c:v>7.8413743929998491E-49</c:v>
                </c:pt>
                <c:pt idx="3706">
                  <c:v>7.5800042139388097E-49</c:v>
                </c:pt>
                <c:pt idx="3707">
                  <c:v>7.3273460752776479E-49</c:v>
                </c:pt>
                <c:pt idx="3708">
                  <c:v>7.0831095856327686E-49</c:v>
                </c:pt>
                <c:pt idx="3709">
                  <c:v>6.8470140330012652E-49</c:v>
                </c:pt>
                <c:pt idx="3710">
                  <c:v>6.6187880621259784E-49</c:v>
                </c:pt>
                <c:pt idx="3711">
                  <c:v>6.3981693626146651E-49</c:v>
                </c:pt>
                <c:pt idx="3712">
                  <c:v>6.1849043674548436E-49</c:v>
                </c:pt>
                <c:pt idx="3713">
                  <c:v>5.9787479615778056E-49</c:v>
                </c:pt>
                <c:pt idx="3714">
                  <c:v>5.7794632001368207E-49</c:v>
                </c:pt>
                <c:pt idx="3715">
                  <c:v>5.5868210361757444E-49</c:v>
                </c:pt>
                <c:pt idx="3716">
                  <c:v>5.4006000573750354E-49</c:v>
                </c:pt>
                <c:pt idx="3717">
                  <c:v>5.2205862315725966E-49</c:v>
                </c:pt>
                <c:pt idx="3718">
                  <c:v>5.0465726607669669E-49</c:v>
                </c:pt>
                <c:pt idx="3719">
                  <c:v>4.8783593433201247E-49</c:v>
                </c:pt>
                <c:pt idx="3720">
                  <c:v>4.7157529440865986E-49</c:v>
                </c:pt>
                <c:pt idx="3721">
                  <c:v>4.558566572204665E-49</c:v>
                </c:pt>
                <c:pt idx="3722">
                  <c:v>4.4066195662942645E-49</c:v>
                </c:pt>
                <c:pt idx="3723">
                  <c:v>4.2597372868147368E-49</c:v>
                </c:pt>
                <c:pt idx="3724">
                  <c:v>4.1177509153437237E-49</c:v>
                </c:pt>
                <c:pt idx="3725">
                  <c:v>3.9804972605465559E-49</c:v>
                </c:pt>
                <c:pt idx="3726">
                  <c:v>3.8478185706130917E-49</c:v>
                </c:pt>
                <c:pt idx="3727">
                  <c:v>3.7195623519464563E-49</c:v>
                </c:pt>
                <c:pt idx="3728">
                  <c:v>3.5955811938952815E-49</c:v>
                </c:pt>
                <c:pt idx="3729">
                  <c:v>3.4757325993279974E-49</c:v>
                </c:pt>
                <c:pt idx="3730">
                  <c:v>3.3598788208544622E-49</c:v>
                </c:pt>
                <c:pt idx="3731">
                  <c:v>3.2478867025066771E-49</c:v>
                </c:pt>
                <c:pt idx="3732">
                  <c:v>3.1396275266966335E-49</c:v>
                </c:pt>
                <c:pt idx="3733">
                  <c:v>3.0349768662753885E-49</c:v>
                </c:pt>
                <c:pt idx="3734">
                  <c:v>2.9338144415233363E-49</c:v>
                </c:pt>
                <c:pt idx="3735">
                  <c:v>2.8360239819073068E-49</c:v>
                </c:pt>
                <c:pt idx="3736">
                  <c:v>2.7414930924456008E-49</c:v>
                </c:pt>
                <c:pt idx="3737">
                  <c:v>2.6501131245273761E-49</c:v>
                </c:pt>
                <c:pt idx="3738">
                  <c:v>2.5617790510379014E-49</c:v>
                </c:pt>
                <c:pt idx="3739">
                  <c:v>2.47638934564616E-49</c:v>
                </c:pt>
                <c:pt idx="3740">
                  <c:v>2.3938458661160652E-49</c:v>
                </c:pt>
                <c:pt idx="3741">
                  <c:v>2.3140537415071643E-49</c:v>
                </c:pt>
                <c:pt idx="3742">
                  <c:v>2.2369212631351918E-49</c:v>
                </c:pt>
                <c:pt idx="3743">
                  <c:v>2.1623597791671473E-49</c:v>
                </c:pt>
                <c:pt idx="3744">
                  <c:v>2.0902835927297474E-49</c:v>
                </c:pt>
                <c:pt idx="3745">
                  <c:v>2.0206098634141498E-49</c:v>
                </c:pt>
                <c:pt idx="3746">
                  <c:v>1.9532585120637372E-49</c:v>
                </c:pt>
                <c:pt idx="3747">
                  <c:v>1.8881521287355342E-49</c:v>
                </c:pt>
                <c:pt idx="3748">
                  <c:v>1.8252158837294732E-49</c:v>
                </c:pt>
                <c:pt idx="3749">
                  <c:v>1.764377441583246E-49</c:v>
                </c:pt>
                <c:pt idx="3750">
                  <c:v>1.7055668779338995E-49</c:v>
                </c:pt>
                <c:pt idx="3751">
                  <c:v>1.6487165991506134E-49</c:v>
                </c:pt>
                <c:pt idx="3752">
                  <c:v>1.5937612646462948E-49</c:v>
                </c:pt>
                <c:pt idx="3753">
                  <c:v>1.5406377117786972E-49</c:v>
                </c:pt>
                <c:pt idx="3754">
                  <c:v>1.4892848832547503E-49</c:v>
                </c:pt>
                <c:pt idx="3755">
                  <c:v>1.4396437569546603E-49</c:v>
                </c:pt>
                <c:pt idx="3756">
                  <c:v>1.3916572780951301E-49</c:v>
                </c:pt>
                <c:pt idx="3757">
                  <c:v>1.345270293653724E-49</c:v>
                </c:pt>
                <c:pt idx="3758">
                  <c:v>1.3004294889790146E-49</c:v>
                </c:pt>
                <c:pt idx="3759">
                  <c:v>1.2570833265136523E-49</c:v>
                </c:pt>
                <c:pt idx="3760">
                  <c:v>1.2151819865599273E-49</c:v>
                </c:pt>
                <c:pt idx="3761">
                  <c:v>1.174677310019746E-49</c:v>
                </c:pt>
                <c:pt idx="3762">
                  <c:v>1.1355227430432105E-49</c:v>
                </c:pt>
                <c:pt idx="3763">
                  <c:v>1.0976732835221805E-49</c:v>
                </c:pt>
                <c:pt idx="3764">
                  <c:v>1.0610854293673229E-49</c:v>
                </c:pt>
                <c:pt idx="3765">
                  <c:v>1.0257171285092E-49</c:v>
                </c:pt>
                <c:pt idx="3766">
                  <c:v>9.9152773056593147E-50</c:v>
                </c:pt>
                <c:pt idx="3767">
                  <c:v>9.5847794012187908E-50</c:v>
                </c:pt>
                <c:pt idx="3768">
                  <c:v>9.265297715636535E-50</c:v>
                </c:pt>
                <c:pt idx="3769">
                  <c:v>8.956465054215388E-50</c:v>
                </c:pt>
                <c:pt idx="3770">
                  <c:v>8.6579264616615077E-50</c:v>
                </c:pt>
                <c:pt idx="3771">
                  <c:v>8.3693388141182456E-50</c:v>
                </c:pt>
                <c:pt idx="3772">
                  <c:v>8.0903704247984569E-50</c:v>
                </c:pt>
                <c:pt idx="3773">
                  <c:v>7.8207006627619123E-50</c:v>
                </c:pt>
                <c:pt idx="3774">
                  <c:v>7.56001958439972E-50</c:v>
                </c:pt>
                <c:pt idx="3775">
                  <c:v>7.3080275772021667E-50</c:v>
                </c:pt>
                <c:pt idx="3776">
                  <c:v>7.0644350154005595E-50</c:v>
                </c:pt>
                <c:pt idx="3777">
                  <c:v>6.828961927087282E-50</c:v>
                </c:pt>
                <c:pt idx="3778">
                  <c:v>6.6013376724314616E-50</c:v>
                </c:pt>
                <c:pt idx="3779">
                  <c:v>6.3813006326204175E-50</c:v>
                </c:pt>
                <c:pt idx="3780">
                  <c:v>6.1685979091693745E-50</c:v>
                </c:pt>
                <c:pt idx="3781">
                  <c:v>5.9629850332538355E-50</c:v>
                </c:pt>
                <c:pt idx="3782">
                  <c:v>5.7642256847305458E-50</c:v>
                </c:pt>
                <c:pt idx="3783">
                  <c:v>5.5720914205241023E-50</c:v>
                </c:pt>
                <c:pt idx="3784">
                  <c:v>5.3863614120670375E-50</c:v>
                </c:pt>
                <c:pt idx="3785">
                  <c:v>5.2068221914915934E-50</c:v>
                </c:pt>
                <c:pt idx="3786">
                  <c:v>5.0332674062814824E-50</c:v>
                </c:pt>
                <c:pt idx="3787">
                  <c:v>4.8654975821016421E-50</c:v>
                </c:pt>
                <c:pt idx="3788">
                  <c:v>4.7033198935333947E-50</c:v>
                </c:pt>
                <c:pt idx="3789">
                  <c:v>4.5465479424515017E-50</c:v>
                </c:pt>
                <c:pt idx="3790">
                  <c:v>4.3950015437884048E-50</c:v>
                </c:pt>
                <c:pt idx="3791">
                  <c:v>4.2485065184394036E-50</c:v>
                </c:pt>
                <c:pt idx="3792">
                  <c:v>4.1068944930707625E-50</c:v>
                </c:pt>
                <c:pt idx="3793">
                  <c:v>3.9700027066006546E-50</c:v>
                </c:pt>
                <c:pt idx="3794">
                  <c:v>3.8376738231305127E-50</c:v>
                </c:pt>
                <c:pt idx="3795">
                  <c:v>3.7097557511117941E-50</c:v>
                </c:pt>
                <c:pt idx="3796">
                  <c:v>3.5861014685403088E-50</c:v>
                </c:pt>
                <c:pt idx="3797">
                  <c:v>3.4665688539772051E-50</c:v>
                </c:pt>
                <c:pt idx="3798">
                  <c:v>3.3510205232023976E-50</c:v>
                </c:pt>
                <c:pt idx="3799">
                  <c:v>3.2393236713126921E-50</c:v>
                </c:pt>
                <c:pt idx="3800">
                  <c:v>3.1313499200831246E-50</c:v>
                </c:pt>
                <c:pt idx="3801">
                  <c:v>3.0269751704160842E-50</c:v>
                </c:pt>
                <c:pt idx="3802">
                  <c:v>2.9260794597086265E-50</c:v>
                </c:pt>
                <c:pt idx="3803">
                  <c:v>2.828546823974052E-50</c:v>
                </c:pt>
                <c:pt idx="3804">
                  <c:v>2.7342651645592657E-50</c:v>
                </c:pt>
                <c:pt idx="3805">
                  <c:v>2.6431261193047489E-50</c:v>
                </c:pt>
                <c:pt idx="3806">
                  <c:v>2.5550249379990434E-50</c:v>
                </c:pt>
                <c:pt idx="3807">
                  <c:v>2.469860361984614E-50</c:v>
                </c:pt>
                <c:pt idx="3808">
                  <c:v>2.3875345077767109E-50</c:v>
                </c:pt>
                <c:pt idx="3809">
                  <c:v>2.3079527545614714E-50</c:v>
                </c:pt>
                <c:pt idx="3810">
                  <c:v>2.2310236354439513E-50</c:v>
                </c:pt>
                <c:pt idx="3811">
                  <c:v>2.1566587323211049E-50</c:v>
                </c:pt>
                <c:pt idx="3812">
                  <c:v>2.0847725742588727E-50</c:v>
                </c:pt>
                <c:pt idx="3813">
                  <c:v>2.0152825392565866E-50</c:v>
                </c:pt>
                <c:pt idx="3814">
                  <c:v>1.9481087592857809E-50</c:v>
                </c:pt>
                <c:pt idx="3815">
                  <c:v>1.883174028494268E-50</c:v>
                </c:pt>
                <c:pt idx="3816">
                  <c:v>1.8204037144699752E-50</c:v>
                </c:pt>
                <c:pt idx="3817">
                  <c:v>1.7597256724625488E-50</c:v>
                </c:pt>
                <c:pt idx="3818">
                  <c:v>1.7010701624641429E-50</c:v>
                </c:pt>
                <c:pt idx="3819">
                  <c:v>1.6443697690540848E-50</c:v>
                </c:pt>
                <c:pt idx="3820">
                  <c:v>1.5895593239152951E-50</c:v>
                </c:pt>
                <c:pt idx="3821">
                  <c:v>1.5365758309334039E-50</c:v>
                </c:pt>
                <c:pt idx="3822">
                  <c:v>1.4853583937924786E-50</c:v>
                </c:pt>
                <c:pt idx="3823">
                  <c:v>1.435848145984143E-50</c:v>
                </c:pt>
                <c:pt idx="3824">
                  <c:v>1.3879881831496473E-50</c:v>
                </c:pt>
                <c:pt idx="3825">
                  <c:v>1.3417234976771245E-50</c:v>
                </c:pt>
                <c:pt idx="3826">
                  <c:v>1.2970009154788634E-50</c:v>
                </c:pt>
                <c:pt idx="3827">
                  <c:v>1.2537690348759332E-50</c:v>
                </c:pt>
                <c:pt idx="3828">
                  <c:v>1.2119781675199181E-50</c:v>
                </c:pt>
                <c:pt idx="3829">
                  <c:v>1.1715802812838592E-50</c:v>
                </c:pt>
                <c:pt idx="3830">
                  <c:v>1.1325289450567673E-50</c:v>
                </c:pt>
                <c:pt idx="3831">
                  <c:v>1.0947792753782538E-50</c:v>
                </c:pt>
                <c:pt idx="3832">
                  <c:v>1.0582878848519481E-50</c:v>
                </c:pt>
                <c:pt idx="3833">
                  <c:v>1.0230128322784076E-50</c:v>
                </c:pt>
                <c:pt idx="3834">
                  <c:v>9.889135744502072E-51</c:v>
                </c:pt>
                <c:pt idx="3835">
                  <c:v>9.5595091955380443E-51</c:v>
                </c:pt>
                <c:pt idx="3836">
                  <c:v>9.2408698212462145E-51</c:v>
                </c:pt>
                <c:pt idx="3837">
                  <c:v>8.9328513950357442E-51</c:v>
                </c:pt>
                <c:pt idx="3838">
                  <c:v>8.6350998974500069E-51</c:v>
                </c:pt>
                <c:pt idx="3839">
                  <c:v>8.3472731092760728E-51</c:v>
                </c:pt>
                <c:pt idx="3840">
                  <c:v>8.0690402182167492E-51</c:v>
                </c:pt>
                <c:pt idx="3841">
                  <c:v>7.800081438673102E-51</c:v>
                </c:pt>
                <c:pt idx="3842">
                  <c:v>7.5400876442004532E-51</c:v>
                </c:pt>
                <c:pt idx="3843">
                  <c:v>7.2887600122154342E-51</c:v>
                </c:pt>
                <c:pt idx="3844">
                  <c:v>7.0458096805457214E-51</c:v>
                </c:pt>
                <c:pt idx="3845">
                  <c:v>6.8109574154277274E-51</c:v>
                </c:pt>
                <c:pt idx="3846">
                  <c:v>6.5839332905706522E-51</c:v>
                </c:pt>
                <c:pt idx="3847">
                  <c:v>6.3644763769180366E-51</c:v>
                </c:pt>
                <c:pt idx="3848">
                  <c:v>6.1523344427502386E-51</c:v>
                </c:pt>
                <c:pt idx="3849">
                  <c:v>5.9472636637831536E-51</c:v>
                </c:pt>
                <c:pt idx="3850">
                  <c:v>5.7490283429299747E-51</c:v>
                </c:pt>
                <c:pt idx="3851">
                  <c:v>5.5574006394039157E-51</c:v>
                </c:pt>
                <c:pt idx="3852">
                  <c:v>5.3721603068505234E-51</c:v>
                </c:pt>
                <c:pt idx="3853">
                  <c:v>5.1930944402086215E-51</c:v>
                </c:pt>
                <c:pt idx="3854">
                  <c:v>5.0199972310089269E-51</c:v>
                </c:pt>
                <c:pt idx="3855">
                  <c:v>4.8526697308291046E-51</c:v>
                </c:pt>
                <c:pt idx="3856">
                  <c:v>4.690919622633382E-51</c:v>
                </c:pt>
                <c:pt idx="3857">
                  <c:v>4.5345609997339101E-51</c:v>
                </c:pt>
                <c:pt idx="3858">
                  <c:v>4.3834141521198345E-51</c:v>
                </c:pt>
                <c:pt idx="3859">
                  <c:v>4.2373053599084785E-51</c:v>
                </c:pt>
                <c:pt idx="3860">
                  <c:v>4.0960666936812572E-51</c:v>
                </c:pt>
                <c:pt idx="3861">
                  <c:v>3.9595358214748273E-51</c:v>
                </c:pt>
                <c:pt idx="3862">
                  <c:v>3.8275558222056476E-51</c:v>
                </c:pt>
                <c:pt idx="3863">
                  <c:v>3.699975005313509E-51</c:v>
                </c:pt>
                <c:pt idx="3864">
                  <c:v>3.5766467364167344E-51</c:v>
                </c:pt>
                <c:pt idx="3865">
                  <c:v>3.45742926877868E-51</c:v>
                </c:pt>
                <c:pt idx="3866">
                  <c:v>3.3421855803918212E-51</c:v>
                </c:pt>
                <c:pt idx="3867">
                  <c:v>3.2307832164921873E-51</c:v>
                </c:pt>
                <c:pt idx="3868">
                  <c:v>3.1230941373231316E-51</c:v>
                </c:pt>
                <c:pt idx="3869">
                  <c:v>3.0189945709734689E-51</c:v>
                </c:pt>
                <c:pt idx="3870">
                  <c:v>2.9183648711208428E-51</c:v>
                </c:pt>
                <c:pt idx="3871">
                  <c:v>2.8210893795168136E-51</c:v>
                </c:pt>
                <c:pt idx="3872">
                  <c:v>2.7270562930556247E-51</c:v>
                </c:pt>
                <c:pt idx="3873">
                  <c:v>2.6361575352738519E-51</c:v>
                </c:pt>
                <c:pt idx="3874">
                  <c:v>2.5482886321332579E-51</c:v>
                </c:pt>
                <c:pt idx="3875">
                  <c:v>2.4633485919440691E-51</c:v>
                </c:pt>
                <c:pt idx="3876">
                  <c:v>2.3812397892906773E-51</c:v>
                </c:pt>
                <c:pt idx="3877">
                  <c:v>2.3018678528263511E-51</c:v>
                </c:pt>
                <c:pt idx="3878">
                  <c:v>2.2251415568079934E-51</c:v>
                </c:pt>
                <c:pt idx="3879">
                  <c:v>2.1509727162462851E-51</c:v>
                </c:pt>
                <c:pt idx="3880">
                  <c:v>2.079276085550703E-51</c:v>
                </c:pt>
                <c:pt idx="3881">
                  <c:v>2.0099692605529214E-51</c:v>
                </c:pt>
                <c:pt idx="3882">
                  <c:v>1.9429725837959882E-51</c:v>
                </c:pt>
                <c:pt idx="3883">
                  <c:v>1.8782090529804205E-51</c:v>
                </c:pt>
                <c:pt idx="3884">
                  <c:v>1.8156042324619915E-51</c:v>
                </c:pt>
                <c:pt idx="3885">
                  <c:v>1.7550861676994912E-51</c:v>
                </c:pt>
                <c:pt idx="3886">
                  <c:v>1.6965853025541303E-51</c:v>
                </c:pt>
                <c:pt idx="3887">
                  <c:v>1.6400343993455335E-51</c:v>
                </c:pt>
                <c:pt idx="3888">
                  <c:v>1.5853684615724465E-51</c:v>
                </c:pt>
                <c:pt idx="3889">
                  <c:v>1.5325246592093261E-51</c:v>
                </c:pt>
                <c:pt idx="3890">
                  <c:v>1.4814422564929622E-51</c:v>
                </c:pt>
                <c:pt idx="3891">
                  <c:v>1.4320625421161276E-51</c:v>
                </c:pt>
                <c:pt idx="3892">
                  <c:v>1.3843287617480271E-51</c:v>
                </c:pt>
                <c:pt idx="3893">
                  <c:v>1.3381860528039882E-51</c:v>
                </c:pt>
                <c:pt idx="3894">
                  <c:v>1.2935813813894202E-51</c:v>
                </c:pt>
                <c:pt idx="3895">
                  <c:v>1.250463481345569E-51</c:v>
                </c:pt>
                <c:pt idx="3896">
                  <c:v>1.2087827953270114E-51</c:v>
                </c:pt>
                <c:pt idx="3897">
                  <c:v>1.1684914178431648E-51</c:v>
                </c:pt>
                <c:pt idx="3898">
                  <c:v>1.1295430401983475E-51</c:v>
                </c:pt>
                <c:pt idx="3899">
                  <c:v>1.0918928972671095E-51</c:v>
                </c:pt>
                <c:pt idx="3900">
                  <c:v>1.0554977160436553E-51</c:v>
                </c:pt>
                <c:pt idx="3901">
                  <c:v>1.0203156659062291E-51</c:v>
                </c:pt>
                <c:pt idx="3902">
                  <c:v>9.8630631053929655E-52</c:v>
                </c:pt>
                <c:pt idx="3903">
                  <c:v>9.5343056145826475E-52</c:v>
                </c:pt>
                <c:pt idx="3904">
                  <c:v>9.2165063308332585E-52</c:v>
                </c:pt>
                <c:pt idx="3905">
                  <c:v>8.9092999931078738E-52</c:v>
                </c:pt>
                <c:pt idx="3906">
                  <c:v>8.6123335153197512E-52</c:v>
                </c:pt>
                <c:pt idx="3907">
                  <c:v>8.3252655805145923E-52</c:v>
                </c:pt>
                <c:pt idx="3908">
                  <c:v>8.0477662485795735E-52</c:v>
                </c:pt>
                <c:pt idx="3909">
                  <c:v>7.7795165770283152E-52</c:v>
                </c:pt>
                <c:pt idx="3910">
                  <c:v>7.5202082544259136E-52</c:v>
                </c:pt>
                <c:pt idx="3911">
                  <c:v>7.2695432460327025E-52</c:v>
                </c:pt>
                <c:pt idx="3912">
                  <c:v>7.0272334512595102E-52</c:v>
                </c:pt>
                <c:pt idx="3913">
                  <c:v>6.7930003725406711E-52</c:v>
                </c:pt>
                <c:pt idx="3914">
                  <c:v>6.5665747952442102E-52</c:v>
                </c:pt>
                <c:pt idx="3915">
                  <c:v>6.3476964782513523E-52</c:v>
                </c:pt>
                <c:pt idx="3916">
                  <c:v>6.1361138548496691E-52</c:v>
                </c:pt>
                <c:pt idx="3917">
                  <c:v>5.9315837435961196E-52</c:v>
                </c:pt>
                <c:pt idx="3918">
                  <c:v>5.7338710688176656E-52</c:v>
                </c:pt>
                <c:pt idx="3919">
                  <c:v>5.5427485904282038E-52</c:v>
                </c:pt>
                <c:pt idx="3920">
                  <c:v>5.3579966427512967E-52</c:v>
                </c:pt>
                <c:pt idx="3921">
                  <c:v>5.1794028820485113E-52</c:v>
                </c:pt>
                <c:pt idx="3922">
                  <c:v>5.0067620424631956E-52</c:v>
                </c:pt>
                <c:pt idx="3923">
                  <c:v>4.8398757000991764E-52</c:v>
                </c:pt>
                <c:pt idx="3924">
                  <c:v>4.6785520449632358E-52</c:v>
                </c:pt>
                <c:pt idx="3925">
                  <c:v>4.5226056605092443E-52</c:v>
                </c:pt>
                <c:pt idx="3926">
                  <c:v>4.371857310530567E-52</c:v>
                </c:pt>
                <c:pt idx="3927">
                  <c:v>4.2261337331558177E-52</c:v>
                </c:pt>
                <c:pt idx="3928">
                  <c:v>4.085267441711179E-52</c:v>
                </c:pt>
                <c:pt idx="3929">
                  <c:v>3.9490965322204259E-52</c:v>
                </c:pt>
                <c:pt idx="3930">
                  <c:v>3.8174644973213863E-52</c:v>
                </c:pt>
                <c:pt idx="3931">
                  <c:v>3.6902200463849814E-52</c:v>
                </c:pt>
                <c:pt idx="3932">
                  <c:v>3.5672169316300827E-52</c:v>
                </c:pt>
                <c:pt idx="3933">
                  <c:v>3.448313780034353E-52</c:v>
                </c:pt>
                <c:pt idx="3934">
                  <c:v>3.3333739308478596E-52</c:v>
                </c:pt>
                <c:pt idx="3935">
                  <c:v>3.2222652785227151E-52</c:v>
                </c:pt>
                <c:pt idx="3936">
                  <c:v>3.1148601208782198E-52</c:v>
                </c:pt>
                <c:pt idx="3937">
                  <c:v>3.0110350123269908E-52</c:v>
                </c:pt>
                <c:pt idx="3938">
                  <c:v>2.9106706219933861E-52</c:v>
                </c:pt>
                <c:pt idx="3939">
                  <c:v>2.8136515965611518E-52</c:v>
                </c:pt>
                <c:pt idx="3940">
                  <c:v>2.7198664276926587E-52</c:v>
                </c:pt>
                <c:pt idx="3941">
                  <c:v>2.6292073238673431E-52</c:v>
                </c:pt>
                <c:pt idx="3942">
                  <c:v>2.5415700864920583E-52</c:v>
                </c:pt>
                <c:pt idx="3943">
                  <c:v>2.4568539901409338E-52</c:v>
                </c:pt>
                <c:pt idx="3944">
                  <c:v>2.3749616667871061E-52</c:v>
                </c:pt>
                <c:pt idx="3945">
                  <c:v>2.2957989938932564E-52</c:v>
                </c:pt>
                <c:pt idx="3946">
                  <c:v>2.2192749862323394E-52</c:v>
                </c:pt>
                <c:pt idx="3947">
                  <c:v>2.1453016913141601E-52</c:v>
                </c:pt>
                <c:pt idx="3948">
                  <c:v>2.0737940882976152E-52</c:v>
                </c:pt>
                <c:pt idx="3949">
                  <c:v>2.0046699902724076E-52</c:v>
                </c:pt>
                <c:pt idx="3950">
                  <c:v>1.9378499497979286E-52</c:v>
                </c:pt>
                <c:pt idx="3951">
                  <c:v>1.8732571675907338E-52</c:v>
                </c:pt>
                <c:pt idx="3952">
                  <c:v>1.8108174042556665E-52</c:v>
                </c:pt>
                <c:pt idx="3953">
                  <c:v>1.7504588949591749E-52</c:v>
                </c:pt>
                <c:pt idx="3954">
                  <c:v>1.6921122669467561E-52</c:v>
                </c:pt>
                <c:pt idx="3955">
                  <c:v>1.6357104598097216E-52</c:v>
                </c:pt>
                <c:pt idx="3956">
                  <c:v>1.5811886484096506E-52</c:v>
                </c:pt>
                <c:pt idx="3957">
                  <c:v>1.5284841683719349E-52</c:v>
                </c:pt>
                <c:pt idx="3958">
                  <c:v>1.4775364440627908E-52</c:v>
                </c:pt>
                <c:pt idx="3959">
                  <c:v>1.428286918966953E-52</c:v>
                </c:pt>
                <c:pt idx="3960">
                  <c:v>1.3806789883860338E-52</c:v>
                </c:pt>
                <c:pt idx="3961">
                  <c:v>1.3346579343801918E-52</c:v>
                </c:pt>
                <c:pt idx="3962">
                  <c:v>1.290170862878338E-52</c:v>
                </c:pt>
                <c:pt idx="3963">
                  <c:v>1.2471666428845976E-52</c:v>
                </c:pt>
                <c:pt idx="3964">
                  <c:v>1.2055958477111513E-52</c:v>
                </c:pt>
                <c:pt idx="3965">
                  <c:v>1.1654106981699163E-52</c:v>
                </c:pt>
                <c:pt idx="3966">
                  <c:v>1.1265650076577722E-52</c:v>
                </c:pt>
                <c:pt idx="3967">
                  <c:v>1.0890141290722174E-52</c:v>
                </c:pt>
                <c:pt idx="3968">
                  <c:v>1.052714903496442E-52</c:v>
                </c:pt>
                <c:pt idx="3969">
                  <c:v>1.0176256105948403E-52</c:v>
                </c:pt>
                <c:pt idx="3970">
                  <c:v>9.8370592066194831E-53</c:v>
                </c:pt>
                <c:pt idx="3971">
                  <c:v>9.5091684826969688E-53</c:v>
                </c:pt>
                <c:pt idx="3972">
                  <c:v>9.1922070745970196E-53</c:v>
                </c:pt>
                <c:pt idx="3973">
                  <c:v>8.8858106842909502E-53</c:v>
                </c:pt>
                <c:pt idx="3974">
                  <c:v>8.5896271566010888E-53</c:v>
                </c:pt>
                <c:pt idx="3975">
                  <c:v>8.3033160744529614E-53</c:v>
                </c:pt>
                <c:pt idx="3976">
                  <c:v>8.026548367618608E-53</c:v>
                </c:pt>
                <c:pt idx="3977">
                  <c:v>7.7590059345013451E-53</c:v>
                </c:pt>
                <c:pt idx="3978">
                  <c:v>7.500381276527265E-53</c:v>
                </c:pt>
                <c:pt idx="3979">
                  <c:v>7.2503771447232702E-53</c:v>
                </c:pt>
                <c:pt idx="3980">
                  <c:v>7.0087061980754311E-53</c:v>
                </c:pt>
                <c:pt idx="3981">
                  <c:v>6.775090673275015E-53</c:v>
                </c:pt>
                <c:pt idx="3982">
                  <c:v>6.5492620654725986E-53</c:v>
                </c:pt>
                <c:pt idx="3983">
                  <c:v>6.330960819673342E-53</c:v>
                </c:pt>
                <c:pt idx="3984">
                  <c:v>6.119936032418743E-53</c:v>
                </c:pt>
                <c:pt idx="3985">
                  <c:v>5.9159451634119816E-53</c:v>
                </c:pt>
                <c:pt idx="3986">
                  <c:v>5.7187537567554316E-53</c:v>
                </c:pt>
                <c:pt idx="3987">
                  <c:v>5.5281351714799302E-53</c:v>
                </c:pt>
                <c:pt idx="3988">
                  <c:v>5.3438703210561029E-53</c:v>
                </c:pt>
                <c:pt idx="3989">
                  <c:v>5.165747421588339E-53</c:v>
                </c:pt>
                <c:pt idx="3990">
                  <c:v>4.9935617484020187E-53</c:v>
                </c:pt>
                <c:pt idx="3991">
                  <c:v>4.8271154007442215E-53</c:v>
                </c:pt>
                <c:pt idx="3992">
                  <c:v>4.6662170743274724E-53</c:v>
                </c:pt>
                <c:pt idx="3993">
                  <c:v>4.5106818414551052E-53</c:v>
                </c:pt>
                <c:pt idx="3994">
                  <c:v>4.3603309384755222E-53</c:v>
                </c:pt>
                <c:pt idx="3995">
                  <c:v>4.2149915603210837E-53</c:v>
                </c:pt>
                <c:pt idx="3996">
                  <c:v>4.0744966618954474E-53</c:v>
                </c:pt>
                <c:pt idx="3997">
                  <c:v>3.9386847660811204E-53</c:v>
                </c:pt>
                <c:pt idx="3998">
                  <c:v>3.8073997781465267E-53</c:v>
                </c:pt>
                <c:pt idx="3999">
                  <c:v>3.6804908063393007E-53</c:v>
                </c:pt>
                <c:pt idx="4000">
                  <c:v>3.557811988459595E-53</c:v>
                </c:pt>
                <c:pt idx="4001">
                  <c:v>3.4392223242140837E-53</c:v>
                </c:pt>
                <c:pt idx="4002">
                  <c:v>3.3245855131579714E-53</c:v>
                </c:pt>
                <c:pt idx="4003">
                  <c:v>3.2137697980387488E-53</c:v>
                </c:pt>
                <c:pt idx="4004">
                  <c:v>3.1066478133616467E-53</c:v>
                </c:pt>
                <c:pt idx="4005">
                  <c:v>3.003096439002733E-53</c:v>
                </c:pt>
                <c:pt idx="4006">
                  <c:v>2.9029966587014083E-53</c:v>
                </c:pt>
                <c:pt idx="4007">
                  <c:v>2.8062334232696521E-53</c:v>
                </c:pt>
                <c:pt idx="4008">
                  <c:v>2.7126955183608078E-53</c:v>
                </c:pt>
                <c:pt idx="4009">
                  <c:v>2.6222754366459238E-53</c:v>
                </c:pt>
                <c:pt idx="4010">
                  <c:v>2.5348692542507343E-53</c:v>
                </c:pt>
                <c:pt idx="4011">
                  <c:v>2.4503765113112691E-53</c:v>
                </c:pt>
                <c:pt idx="4012">
                  <c:v>2.368700096510805E-53</c:v>
                </c:pt>
                <c:pt idx="4013">
                  <c:v>2.2897461354654522E-53</c:v>
                </c:pt>
                <c:pt idx="4014">
                  <c:v>2.2134238828300979E-53</c:v>
                </c:pt>
                <c:pt idx="4015">
                  <c:v>2.1396456180006891E-53</c:v>
                </c:pt>
                <c:pt idx="4016">
                  <c:v>2.0683265442929908E-53</c:v>
                </c:pt>
                <c:pt idx="4017">
                  <c:v>1.9993846914819369E-53</c:v>
                </c:pt>
                <c:pt idx="4018">
                  <c:v>1.932740821589555E-53</c:v>
                </c:pt>
                <c:pt idx="4019">
                  <c:v>1.8683183378131889E-53</c:v>
                </c:pt>
                <c:pt idx="4020">
                  <c:v>1.806043196489342E-53</c:v>
                </c:pt>
                <c:pt idx="4021">
                  <c:v>1.7458438219919583E-53</c:v>
                </c:pt>
                <c:pt idx="4022">
                  <c:v>1.6876510244673295E-53</c:v>
                </c:pt>
                <c:pt idx="4023">
                  <c:v>1.6313979203110793E-53</c:v>
                </c:pt>
                <c:pt idx="4024">
                  <c:v>1.5770198552958225E-53</c:v>
                </c:pt>
                <c:pt idx="4025">
                  <c:v>1.5244543302611485E-53</c:v>
                </c:pt>
                <c:pt idx="4026">
                  <c:v>1.4736409292805199E-53</c:v>
                </c:pt>
                <c:pt idx="4027">
                  <c:v>1.4245212502225257E-53</c:v>
                </c:pt>
                <c:pt idx="4028">
                  <c:v>1.3770388376266797E-53</c:v>
                </c:pt>
                <c:pt idx="4029">
                  <c:v>1.3311391178166171E-53</c:v>
                </c:pt>
                <c:pt idx="4030">
                  <c:v>1.2867693361761078E-53</c:v>
                </c:pt>
                <c:pt idx="4031">
                  <c:v>1.2438784965157994E-53</c:v>
                </c:pt>
                <c:pt idx="4032">
                  <c:v>1.2024173024609984E-53</c:v>
                </c:pt>
                <c:pt idx="4033">
                  <c:v>1.1623381007931268E-53</c:v>
                </c:pt>
                <c:pt idx="4034">
                  <c:v>1.1235948266797291E-53</c:v>
                </c:pt>
                <c:pt idx="4035">
                  <c:v>1.0861429507300858E-53</c:v>
                </c:pt>
                <c:pt idx="4036">
                  <c:v>1.0499394278155771E-53</c:v>
                </c:pt>
                <c:pt idx="4037">
                  <c:v>1.0149426475959786E-53</c:v>
                </c:pt>
                <c:pt idx="4038">
                  <c:v>9.811123866948201E-54</c:v>
                </c:pt>
                <c:pt idx="4039">
                  <c:v>9.4840976246884852E-54</c:v>
                </c:pt>
                <c:pt idx="4040">
                  <c:v>9.1679718831845272E-54</c:v>
                </c:pt>
                <c:pt idx="4041">
                  <c:v>8.8623833048769168E-54</c:v>
                </c:pt>
                <c:pt idx="4042">
                  <c:v>8.5669806630427098E-54</c:v>
                </c:pt>
                <c:pt idx="4043">
                  <c:v>8.2814244381147319E-54</c:v>
                </c:pt>
                <c:pt idx="4044">
                  <c:v>8.0053864274564424E-54</c:v>
                </c:pt>
                <c:pt idx="4045">
                  <c:v>7.7385493681438543E-54</c:v>
                </c:pt>
                <c:pt idx="4046">
                  <c:v>7.4806065723209561E-54</c:v>
                </c:pt>
                <c:pt idx="4047">
                  <c:v>7.2312615747095453E-54</c:v>
                </c:pt>
                <c:pt idx="4048">
                  <c:v>6.9902277918683225E-54</c:v>
                </c:pt>
                <c:pt idx="4049">
                  <c:v>6.7572281928096272E-54</c:v>
                </c:pt>
                <c:pt idx="4050">
                  <c:v>6.5319949805952445E-54</c:v>
                </c:pt>
                <c:pt idx="4051">
                  <c:v>6.3142692845453129E-54</c:v>
                </c:pt>
                <c:pt idx="4052">
                  <c:v>6.1038008627065907E-54</c:v>
                </c:pt>
                <c:pt idx="4053">
                  <c:v>5.9003478142381025E-54</c:v>
                </c:pt>
                <c:pt idx="4054">
                  <c:v>5.7036763013836E-54</c:v>
                </c:pt>
                <c:pt idx="4055">
                  <c:v>5.5135602807112951E-54</c:v>
                </c:pt>
                <c:pt idx="4056">
                  <c:v>5.3297812433119547E-54</c:v>
                </c:pt>
                <c:pt idx="4057">
                  <c:v>5.1521279636567678E-54</c:v>
                </c:pt>
                <c:pt idx="4058">
                  <c:v>4.9803962568263286E-54</c:v>
                </c:pt>
                <c:pt idx="4059">
                  <c:v>4.8143887438317048E-54</c:v>
                </c:pt>
                <c:pt idx="4060">
                  <c:v>4.6539146247578725E-54</c:v>
                </c:pt>
                <c:pt idx="4061">
                  <c:v>4.4987894594687795E-54</c:v>
                </c:pt>
                <c:pt idx="4062">
                  <c:v>4.3488349556219817E-54</c:v>
                </c:pt>
                <c:pt idx="4063">
                  <c:v>4.2038787637492219E-54</c:v>
                </c:pt>
                <c:pt idx="4064">
                  <c:v>4.0637542791674203E-54</c:v>
                </c:pt>
                <c:pt idx="4065">
                  <c:v>3.9283004504924041E-54</c:v>
                </c:pt>
                <c:pt idx="4066">
                  <c:v>3.7973615945352958E-54</c:v>
                </c:pt>
                <c:pt idx="4067">
                  <c:v>3.6707872173688072E-54</c:v>
                </c:pt>
                <c:pt idx="4068">
                  <c:v>3.5484318413577888E-54</c:v>
                </c:pt>
                <c:pt idx="4069">
                  <c:v>3.430154837955229E-54</c:v>
                </c:pt>
                <c:pt idx="4070">
                  <c:v>3.3158202660715275E-54</c:v>
                </c:pt>
                <c:pt idx="4071">
                  <c:v>3.2052967158312759E-54</c:v>
                </c:pt>
                <c:pt idx="4072">
                  <c:v>3.098457157537965E-54</c:v>
                </c:pt>
                <c:pt idx="4073">
                  <c:v>2.9951787956730313E-54</c:v>
                </c:pt>
                <c:pt idx="4074">
                  <c:v>2.8953429277614368E-54</c:v>
                </c:pt>
                <c:pt idx="4075">
                  <c:v>2.7988348079415625E-54</c:v>
                </c:pt>
                <c:pt idx="4076">
                  <c:v>2.7055435150826204E-54</c:v>
                </c:pt>
                <c:pt idx="4077">
                  <c:v>2.615361825298E-54</c:v>
                </c:pt>
                <c:pt idx="4078">
                  <c:v>2.5281860887080227E-54</c:v>
                </c:pt>
                <c:pt idx="4079">
                  <c:v>2.4439161103104664E-54</c:v>
                </c:pt>
                <c:pt idx="4080">
                  <c:v>2.3624550348219338E-54</c:v>
                </c:pt>
                <c:pt idx="4081">
                  <c:v>2.2837092353577099E-54</c:v>
                </c:pt>
                <c:pt idx="4082">
                  <c:v>2.2075882058221664E-54</c:v>
                </c:pt>
                <c:pt idx="4083">
                  <c:v>2.1340044568860258E-54</c:v>
                </c:pt>
                <c:pt idx="4084">
                  <c:v>2.0628734154309349E-54</c:v>
                </c:pt>
                <c:pt idx="4085">
                  <c:v>1.9941133273457677E-54</c:v>
                </c:pt>
                <c:pt idx="4086">
                  <c:v>1.9276451635629417E-54</c:v>
                </c:pt>
                <c:pt idx="4087">
                  <c:v>1.8633925292267502E-54</c:v>
                </c:pt>
                <c:pt idx="4088">
                  <c:v>1.801281575889311E-54</c:v>
                </c:pt>
                <c:pt idx="4089">
                  <c:v>1.7412409166332199E-54</c:v>
                </c:pt>
                <c:pt idx="4090">
                  <c:v>1.6832015440233468E-54</c:v>
                </c:pt>
                <c:pt idx="4091">
                  <c:v>1.6270967507934833E-54</c:v>
                </c:pt>
                <c:pt idx="4092">
                  <c:v>1.572862053176675E-54</c:v>
                </c:pt>
                <c:pt idx="4093">
                  <c:v>1.5204351167911225E-54</c:v>
                </c:pt>
                <c:pt idx="4094">
                  <c:v>1.4697556849964672E-54</c:v>
                </c:pt>
                <c:pt idx="4095">
                  <c:v>1.4207655096381208E-54</c:v>
                </c:pt>
                <c:pt idx="4096">
                  <c:v>1.3734082841000345E-54</c:v>
                </c:pt>
                <c:pt idx="4097">
                  <c:v>1.3276295785889698E-54</c:v>
                </c:pt>
                <c:pt idx="4098">
                  <c:v>1.2833767775758834E-54</c:v>
                </c:pt>
                <c:pt idx="4099">
                  <c:v>1.2405990193225291E-54</c:v>
                </c:pt>
                <c:pt idx="4100">
                  <c:v>1.1992471374237703E-54</c:v>
                </c:pt>
                <c:pt idx="4101">
                  <c:v>1.1592736042984151E-54</c:v>
                </c:pt>
                <c:pt idx="4102">
                  <c:v>1.1206324765636256E-54</c:v>
                </c:pt>
                <c:pt idx="4103">
                  <c:v>1.0832793422301177E-54</c:v>
                </c:pt>
                <c:pt idx="4104">
                  <c:v>1.0471712696574607E-54</c:v>
                </c:pt>
                <c:pt idx="4105">
                  <c:v>1.0122667582108086E-54</c:v>
                </c:pt>
                <c:pt idx="4106">
                  <c:v>9.7852569056235003E-55</c:v>
                </c:pt>
                <c:pt idx="4107">
                  <c:v>9.4590928658265622E-55</c:v>
                </c:pt>
                <c:pt idx="4108">
                  <c:v>9.143800587689302E-55</c:v>
                </c:pt>
                <c:pt idx="4109">
                  <c:v>8.8390176915893111E-55</c:v>
                </c:pt>
                <c:pt idx="4110">
                  <c:v>8.5443938768105115E-55</c:v>
                </c:pt>
                <c:pt idx="4111">
                  <c:v>8.2595905189267596E-55</c:v>
                </c:pt>
                <c:pt idx="4112">
                  <c:v>7.9842802806055323E-55</c:v>
                </c:pt>
                <c:pt idx="4113">
                  <c:v>7.7181467353843813E-55</c:v>
                </c:pt>
                <c:pt idx="4114">
                  <c:v>7.4608840039877416E-55</c:v>
                </c:pt>
                <c:pt idx="4115">
                  <c:v>7.2121964027661005E-55</c:v>
                </c:pt>
                <c:pt idx="4116">
                  <c:v>6.9717981038534503E-55</c:v>
                </c:pt>
                <c:pt idx="4117">
                  <c:v>6.7394128066524475E-55</c:v>
                </c:pt>
                <c:pt idx="4118">
                  <c:v>6.5147734202696821E-55</c:v>
                </c:pt>
                <c:pt idx="4119">
                  <c:v>6.297621756536078E-55</c:v>
                </c:pt>
                <c:pt idx="4120">
                  <c:v>6.0877082332596012E-55</c:v>
                </c:pt>
                <c:pt idx="4121">
                  <c:v>5.8847915873691973E-55</c:v>
                </c:pt>
                <c:pt idx="4122">
                  <c:v>5.6886385976202708E-55</c:v>
                </c:pt>
                <c:pt idx="4123">
                  <c:v>5.4990238165430038E-55</c:v>
                </c:pt>
                <c:pt idx="4124">
                  <c:v>5.3157293113254154E-55</c:v>
                </c:pt>
                <c:pt idx="4125">
                  <c:v>5.1385444133333661E-55</c:v>
                </c:pt>
                <c:pt idx="4126">
                  <c:v>4.9672654759795992E-55</c:v>
                </c:pt>
                <c:pt idx="4127">
                  <c:v>4.8016956406635447E-55</c:v>
                </c:pt>
                <c:pt idx="4128">
                  <c:v>4.6416446105128563E-55</c:v>
                </c:pt>
                <c:pt idx="4129">
                  <c:v>4.4869284316666463E-55</c:v>
                </c:pt>
                <c:pt idx="4130">
                  <c:v>4.3373692818490171E-55</c:v>
                </c:pt>
                <c:pt idx="4131">
                  <c:v>4.1927952659899127E-55</c:v>
                </c:pt>
                <c:pt idx="4132">
                  <c:v>4.0530402186583659E-55</c:v>
                </c:pt>
                <c:pt idx="4133">
                  <c:v>3.9179435130810842E-55</c:v>
                </c:pt>
                <c:pt idx="4134">
                  <c:v>3.7873498765268573E-55</c:v>
                </c:pt>
                <c:pt idx="4135">
                  <c:v>3.6611092118446118E-55</c:v>
                </c:pt>
                <c:pt idx="4136">
                  <c:v>3.5390764249499955E-55</c:v>
                </c:pt>
                <c:pt idx="4137">
                  <c:v>3.4211112580622038E-55</c:v>
                </c:pt>
                <c:pt idx="4138">
                  <c:v>3.307078128499393E-55</c:v>
                </c:pt>
                <c:pt idx="4139">
                  <c:v>3.1968459728473969E-55</c:v>
                </c:pt>
                <c:pt idx="4140">
                  <c:v>3.0902880963226372E-55</c:v>
                </c:pt>
                <c:pt idx="4141">
                  <c:v>2.987282027156101E-55</c:v>
                </c:pt>
                <c:pt idx="4142">
                  <c:v>2.8877093758310169E-55</c:v>
                </c:pt>
                <c:pt idx="4143">
                  <c:v>2.7914556990124494E-55</c:v>
                </c:pt>
                <c:pt idx="4144">
                  <c:v>2.6984103680124174E-55</c:v>
                </c:pt>
                <c:pt idx="4145">
                  <c:v>2.6084664416393576E-55</c:v>
                </c:pt>
                <c:pt idx="4146">
                  <c:v>2.5215205432857949E-55</c:v>
                </c:pt>
                <c:pt idx="4147">
                  <c:v>2.4374727421129481E-55</c:v>
                </c:pt>
                <c:pt idx="4148">
                  <c:v>2.356226438195716E-55</c:v>
                </c:pt>
                <c:pt idx="4149">
                  <c:v>2.2776882514960283E-55</c:v>
                </c:pt>
                <c:pt idx="4150">
                  <c:v>2.2017679145369615E-55</c:v>
                </c:pt>
                <c:pt idx="4151">
                  <c:v>2.1283781686542604E-55</c:v>
                </c:pt>
                <c:pt idx="4152">
                  <c:v>2.0574346637060221E-55</c:v>
                </c:pt>
                <c:pt idx="4153">
                  <c:v>1.9888558611252786E-55</c:v>
                </c:pt>
                <c:pt idx="4154">
                  <c:v>1.9225629402040461E-55</c:v>
                </c:pt>
                <c:pt idx="4155">
                  <c:v>1.8584797075011359E-55</c:v>
                </c:pt>
                <c:pt idx="4156">
                  <c:v>1.7965325092695958E-55</c:v>
                </c:pt>
                <c:pt idx="4157">
                  <c:v>1.7366501468031432E-55</c:v>
                </c:pt>
                <c:pt idx="4158">
                  <c:v>1.678763794604282E-55</c:v>
                </c:pt>
                <c:pt idx="4159">
                  <c:v>1.6228069212800573E-55</c:v>
                </c:pt>
                <c:pt idx="4160">
                  <c:v>1.568715213074527E-55</c:v>
                </c:pt>
                <c:pt idx="4161">
                  <c:v>1.5164264999500654E-55</c:v>
                </c:pt>
                <c:pt idx="4162">
                  <c:v>1.4658806841325369E-55</c:v>
                </c:pt>
                <c:pt idx="4163">
                  <c:v>1.4170196710382155E-55</c:v>
                </c:pt>
                <c:pt idx="4164">
                  <c:v>1.369787302503063E-55</c:v>
                </c:pt>
                <c:pt idx="4165">
                  <c:v>1.3241292922376206E-55</c:v>
                </c:pt>
                <c:pt idx="4166">
                  <c:v>1.2799931634333289E-55</c:v>
                </c:pt>
                <c:pt idx="4167">
                  <c:v>1.2373281884485687E-55</c:v>
                </c:pt>
                <c:pt idx="4168">
                  <c:v>1.1960853305050959E-55</c:v>
                </c:pt>
                <c:pt idx="4169">
                  <c:v>1.1562171873278636E-55</c:v>
                </c:pt>
                <c:pt idx="4170">
                  <c:v>1.1176779366634496E-55</c:v>
                </c:pt>
                <c:pt idx="4171">
                  <c:v>1.0804232836144778E-55</c:v>
                </c:pt>
                <c:pt idx="4172">
                  <c:v>1.0444104097294953E-55</c:v>
                </c:pt>
                <c:pt idx="4173">
                  <c:v>1.0095979237897976E-55</c:v>
                </c:pt>
                <c:pt idx="4174">
                  <c:v>9.7594581423663514E-56</c:v>
                </c:pt>
                <c:pt idx="4175">
                  <c:v>9.4341540318412623E-56</c:v>
                </c:pt>
                <c:pt idx="4176">
                  <c:v>9.1196930196502021E-56</c:v>
                </c:pt>
                <c:pt idx="4177">
                  <c:v>8.8157136815821724E-56</c:v>
                </c:pt>
                <c:pt idx="4178">
                  <c:v>8.5218666404865487E-56</c:v>
                </c:pt>
                <c:pt idx="4179">
                  <c:v>8.2378141647181824E-56</c:v>
                </c:pt>
                <c:pt idx="4180">
                  <c:v>7.9632297799672003E-56</c:v>
                </c:pt>
                <c:pt idx="4181">
                  <c:v>7.6977978940273696E-56</c:v>
                </c:pt>
                <c:pt idx="4182">
                  <c:v>7.4412134340717567E-56</c:v>
                </c:pt>
                <c:pt idx="4183">
                  <c:v>7.1931814960187768E-56</c:v>
                </c:pt>
                <c:pt idx="4184">
                  <c:v>6.9534170055856486E-56</c:v>
                </c:pt>
                <c:pt idx="4185">
                  <c:v>6.7216443906396705E-56</c:v>
                </c:pt>
                <c:pt idx="4186">
                  <c:v>6.4975972644707559E-56</c:v>
                </c:pt>
                <c:pt idx="4187">
                  <c:v>6.2810181196211832E-56</c:v>
                </c:pt>
                <c:pt idx="4188">
                  <c:v>6.0716580319206673E-56</c:v>
                </c:pt>
                <c:pt idx="4189">
                  <c:v>5.869276374386599E-56</c:v>
                </c:pt>
                <c:pt idx="4190">
                  <c:v>5.6736405406606085E-56</c:v>
                </c:pt>
                <c:pt idx="4191">
                  <c:v>5.4845256776635966E-56</c:v>
                </c:pt>
                <c:pt idx="4192">
                  <c:v>5.3017144271619605E-56</c:v>
                </c:pt>
                <c:pt idx="4193">
                  <c:v>5.1249966759479794E-56</c:v>
                </c:pt>
                <c:pt idx="4194">
                  <c:v>4.9541693143472408E-56</c:v>
                </c:pt>
                <c:pt idx="4195">
                  <c:v>4.7890360027755329E-56</c:v>
                </c:pt>
                <c:pt idx="4196">
                  <c:v>4.6294069460769219E-56</c:v>
                </c:pt>
                <c:pt idx="4197">
                  <c:v>4.4750986753836187E-56</c:v>
                </c:pt>
                <c:pt idx="4198">
                  <c:v>4.3259338372469495E-56</c:v>
                </c:pt>
                <c:pt idx="4199">
                  <c:v>4.1817409897970406E-56</c:v>
                </c:pt>
                <c:pt idx="4200">
                  <c:v>4.0423544056969528E-56</c:v>
                </c:pt>
                <c:pt idx="4201">
                  <c:v>3.9076138816647878E-56</c:v>
                </c:pt>
                <c:pt idx="4202">
                  <c:v>3.777364554344835E-56</c:v>
                </c:pt>
                <c:pt idx="4203">
                  <c:v>3.6514567223161396E-56</c:v>
                </c:pt>
                <c:pt idx="4204">
                  <c:v>3.5297456740339145E-56</c:v>
                </c:pt>
                <c:pt idx="4205">
                  <c:v>3.4120915215060397E-56</c:v>
                </c:pt>
                <c:pt idx="4206">
                  <c:v>3.2983590395134905E-56</c:v>
                </c:pt>
                <c:pt idx="4207">
                  <c:v>3.1884175101898998E-56</c:v>
                </c:pt>
                <c:pt idx="4208">
                  <c:v>3.082140572781625E-56</c:v>
                </c:pt>
                <c:pt idx="4209">
                  <c:v>2.9794060784156387E-56</c:v>
                </c:pt>
                <c:pt idx="4210">
                  <c:v>2.880095949708325E-56</c:v>
                </c:pt>
                <c:pt idx="4211">
                  <c:v>2.7840960450538223E-56</c:v>
                </c:pt>
                <c:pt idx="4212">
                  <c:v>2.6912960274359328E-56</c:v>
                </c:pt>
                <c:pt idx="4213">
                  <c:v>2.6015892376128172E-56</c:v>
                </c:pt>
                <c:pt idx="4214">
                  <c:v>2.5148725715287223E-56</c:v>
                </c:pt>
                <c:pt idx="4215">
                  <c:v>2.4310463618118443E-56</c:v>
                </c:pt>
                <c:pt idx="4216">
                  <c:v>2.3500142632221262E-56</c:v>
                </c:pt>
                <c:pt idx="4217">
                  <c:v>2.2716831419173334E-56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AF0-4786-BD80-A8F0627340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872904"/>
        <c:axId val="278878784"/>
      </c:scatterChart>
      <c:valAx>
        <c:axId val="278872904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[days]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8878784"/>
        <c:crosses val="autoZero"/>
        <c:crossBetween val="midCat"/>
      </c:valAx>
      <c:valAx>
        <c:axId val="27887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/>
                  <a:t>sick cases per 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8872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34621981723723"/>
          <c:y val="7.8440753495373911E-2"/>
          <c:w val="0.84685904516383093"/>
          <c:h val="0.7327129108861392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'different incubation period'!$C$8</c:f>
              <c:strCache>
                <c:ptCount val="1"/>
                <c:pt idx="0">
                  <c:v>i=1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'different incubation period'!$B$9:$B$527</c:f>
              <c:numCache>
                <c:formatCode>General</c:formatCode>
                <c:ptCount val="5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</c:numCache>
            </c:numRef>
          </c:xVal>
          <c:yVal>
            <c:numRef>
              <c:f>'different incubation period'!$C$9:$C$527</c:f>
              <c:numCache>
                <c:formatCode>General</c:formatCode>
                <c:ptCount val="519"/>
                <c:pt idx="0">
                  <c:v>0</c:v>
                </c:pt>
                <c:pt idx="1">
                  <c:v>1</c:v>
                </c:pt>
                <c:pt idx="2">
                  <c:v>1.3949985000025</c:v>
                </c:pt>
                <c:pt idx="3">
                  <c:v>1.9985199075153002</c:v>
                </c:pt>
                <c:pt idx="4">
                  <c:v>2.861166273367068</c:v>
                </c:pt>
                <c:pt idx="5">
                  <c:v>4.0962357969812242</c:v>
                </c:pt>
                <c:pt idx="6">
                  <c:v>5.8644321748520314</c:v>
                </c:pt>
                <c:pt idx="7">
                  <c:v>8.3958772834682858</c:v>
                </c:pt>
                <c:pt idx="8">
                  <c:v>12.020011792018902</c:v>
                </c:pt>
                <c:pt idx="9">
                  <c:v>17.208453405534151</c:v>
                </c:pt>
                <c:pt idx="10">
                  <c:v>24.636335898516872</c:v>
                </c:pt>
                <c:pt idx="11">
                  <c:v>35.270090234516616</c:v>
                </c:pt>
                <c:pt idx="12">
                  <c:v>50.493043921593689</c:v>
                </c:pt>
                <c:pt idx="13">
                  <c:v>72.285085689837473</c:v>
                </c:pt>
                <c:pt idx="14">
                  <c:v>103.47957424417751</c:v>
                </c:pt>
                <c:pt idx="15">
                  <c:v>148.13050811113735</c:v>
                </c:pt>
                <c:pt idx="16">
                  <c:v>212.03688364089942</c:v>
                </c:pt>
                <c:pt idx="17">
                  <c:v>303.49072490859618</c:v>
                </c:pt>
                <c:pt idx="18">
                  <c:v>434.34253732414254</c:v>
                </c:pt>
                <c:pt idx="19">
                  <c:v>621.51548666403141</c:v>
                </c:pt>
                <c:pt idx="20">
                  <c:v>889.15033764059729</c:v>
                </c:pt>
                <c:pt idx="21">
                  <c:v>1271.6296881049398</c:v>
                </c:pt>
                <c:pt idx="22">
                  <c:v>1817.8128933713695</c:v>
                </c:pt>
                <c:pt idx="23">
                  <c:v>2596.9070072115642</c:v>
                </c:pt>
                <c:pt idx="24">
                  <c:v>3706.4847204956345</c:v>
                </c:pt>
                <c:pt idx="25">
                  <c:v>5283.1879472389101</c:v>
                </c:pt>
                <c:pt idx="26">
                  <c:v>7516.5151470807341</c:v>
                </c:pt>
                <c:pt idx="27">
                  <c:v>10665.560166010973</c:v>
                </c:pt>
                <c:pt idx="28">
                  <c:v>15077.245882265885</c:v>
                </c:pt>
                <c:pt idx="29">
                  <c:v>21201.827304686154</c:v>
                </c:pt>
                <c:pt idx="30">
                  <c:v>29596.398102867162</c:v>
                </c:pt>
                <c:pt idx="31">
                  <c:v>40899.338292944602</c:v>
                </c:pt>
                <c:pt idx="32">
                  <c:v>55749.540470570922</c:v>
                </c:pt>
                <c:pt idx="33">
                  <c:v>74620.43282547564</c:v>
                </c:pt>
                <c:pt idx="34">
                  <c:v>97555.403810942327</c:v>
                </c:pt>
                <c:pt idx="35">
                  <c:v>123848.22710960617</c:v>
                </c:pt>
                <c:pt idx="36">
                  <c:v>151810.18291859943</c:v>
                </c:pt>
                <c:pt idx="37">
                  <c:v>178843.12929964124</c:v>
                </c:pt>
                <c:pt idx="38">
                  <c:v>201969.17234873958</c:v>
                </c:pt>
                <c:pt idx="39">
                  <c:v>218691.67157428392</c:v>
                </c:pt>
                <c:pt idx="40">
                  <c:v>227757.57005665891</c:v>
                </c:pt>
                <c:pt idx="41">
                  <c:v>229384.3542595185</c:v>
                </c:pt>
                <c:pt idx="42">
                  <c:v>224882.01726565149</c:v>
                </c:pt>
                <c:pt idx="43">
                  <c:v>215998.09138089654</c:v>
                </c:pt>
                <c:pt idx="44">
                  <c:v>204379.14518635403</c:v>
                </c:pt>
                <c:pt idx="45">
                  <c:v>191315.11281003305</c:v>
                </c:pt>
                <c:pt idx="46">
                  <c:v>177708.97156252497</c:v>
                </c:pt>
                <c:pt idx="47">
                  <c:v>164148.84752481777</c:v>
                </c:pt>
                <c:pt idx="48">
                  <c:v>150998.02876347359</c:v>
                </c:pt>
                <c:pt idx="49">
                  <c:v>138469.06045714696</c:v>
                </c:pt>
                <c:pt idx="50">
                  <c:v>126676.33681802952</c:v>
                </c:pt>
                <c:pt idx="51">
                  <c:v>115671.21683179139</c:v>
                </c:pt>
                <c:pt idx="52">
                  <c:v>105464.9584035844</c:v>
                </c:pt>
                <c:pt idx="53">
                  <c:v>96043.637901245369</c:v>
                </c:pt>
                <c:pt idx="54">
                  <c:v>87377.891464612956</c:v>
                </c:pt>
                <c:pt idx="55">
                  <c:v>79429.310860639947</c:v>
                </c:pt>
                <c:pt idx="56">
                  <c:v>72154.660630391198</c:v>
                </c:pt>
                <c:pt idx="57">
                  <c:v>65508.660676952764</c:v>
                </c:pt>
                <c:pt idx="58">
                  <c:v>59445.813496988114</c:v>
                </c:pt>
                <c:pt idx="59">
                  <c:v>53921.588642349401</c:v>
                </c:pt>
                <c:pt idx="60">
                  <c:v>48893.171147802037</c:v>
                </c:pt>
                <c:pt idx="61">
                  <c:v>44319.912509394133</c:v>
                </c:pt>
                <c:pt idx="62">
                  <c:v>40163.578276122469</c:v>
                </c:pt>
                <c:pt idx="63">
                  <c:v>36388.456804922484</c:v>
                </c:pt>
                <c:pt idx="64">
                  <c:v>32961.373889577393</c:v>
                </c:pt>
                <c:pt idx="65">
                  <c:v>29851.64446169684</c:v>
                </c:pt>
                <c:pt idx="66">
                  <c:v>27030.983248082448</c:v>
                </c:pt>
                <c:pt idx="67">
                  <c:v>24473.389779978377</c:v>
                </c:pt>
                <c:pt idx="68">
                  <c:v>22155.018586576149</c:v>
                </c:pt>
                <c:pt idx="69">
                  <c:v>20054.042170633667</c:v>
                </c:pt>
                <c:pt idx="70">
                  <c:v>18150.512056465417</c:v>
                </c:pt>
                <c:pt idx="71">
                  <c:v>16426.221546160694</c:v>
                </c:pt>
                <c:pt idx="72">
                  <c:v>14864.572629985072</c:v>
                </c:pt>
                <c:pt idx="73">
                  <c:v>13450.448639972337</c:v>
                </c:pt>
                <c:pt idx="74">
                  <c:v>12170.093619077994</c:v>
                </c:pt>
                <c:pt idx="75">
                  <c:v>11010.998936081025</c:v>
                </c:pt>
                <c:pt idx="76">
                  <c:v>9961.797361462739</c:v>
                </c:pt>
                <c:pt idx="77">
                  <c:v>9012.1645976338987</c:v>
                </c:pt>
                <c:pt idx="78">
                  <c:v>8152.7281032906085</c:v>
                </c:pt>
                <c:pt idx="79">
                  <c:v>7374.9829481746046</c:v>
                </c:pt>
                <c:pt idx="80">
                  <c:v>6671.2143677130043</c:v>
                </c:pt>
                <c:pt idx="81">
                  <c:v>6034.4266470244238</c:v>
                </c:pt>
                <c:pt idx="82">
                  <c:v>5458.277943264754</c:v>
                </c:pt>
                <c:pt idx="83">
                  <c:v>4937.0206487898349</c:v>
                </c:pt>
                <c:pt idx="84">
                  <c:v>4465.4469010701641</c:v>
                </c:pt>
                <c:pt idx="85">
                  <c:v>4038.8388556774198</c:v>
                </c:pt>
                <c:pt idx="86">
                  <c:v>3652.9233537216587</c:v>
                </c:pt>
                <c:pt idx="87">
                  <c:v>3303.8306331801173</c:v>
                </c:pt>
                <c:pt idx="88">
                  <c:v>2988.0567533891026</c:v>
                </c:pt>
                <c:pt idx="89">
                  <c:v>2702.4294226641018</c:v>
                </c:pt>
                <c:pt idx="90">
                  <c:v>2444.076939912914</c:v>
                </c:pt>
                <c:pt idx="91">
                  <c:v>2210.3999817425324</c:v>
                </c:pt>
                <c:pt idx="92">
                  <c:v>1999.0459866040383</c:v>
                </c:pt>
                <c:pt idx="93">
                  <c:v>1807.8859067485266</c:v>
                </c:pt>
                <c:pt idx="94">
                  <c:v>1634.9931170381917</c:v>
                </c:pt>
                <c:pt idx="95">
                  <c:v>1478.6242868865256</c:v>
                </c:pt>
                <c:pt idx="96">
                  <c:v>1337.2020377504384</c:v>
                </c:pt>
                <c:pt idx="97">
                  <c:v>1209.2992236572293</c:v>
                </c:pt>
                <c:pt idx="98">
                  <c:v>1093.6246862360845</c:v>
                </c:pt>
                <c:pt idx="99">
                  <c:v>989.01034866873215</c:v>
                </c:pt>
                <c:pt idx="100">
                  <c:v>894.39952491963982</c:v>
                </c:pt>
                <c:pt idx="101">
                  <c:v>808.83633160246166</c:v>
                </c:pt>
                <c:pt idx="102">
                  <c:v>731.45609994024494</c:v>
                </c:pt>
                <c:pt idx="103">
                  <c:v>661.47669453812887</c:v>
                </c:pt>
                <c:pt idx="104">
                  <c:v>598.19065416522233</c:v>
                </c:pt>
                <c:pt idx="105">
                  <c:v>540.95807749258529</c:v>
                </c:pt>
                <c:pt idx="106">
                  <c:v>489.20018381067592</c:v>
                </c:pt>
                <c:pt idx="107">
                  <c:v>442.39348520403792</c:v>
                </c:pt>
                <c:pt idx="108">
                  <c:v>400.06451254259628</c:v>
                </c:pt>
                <c:pt idx="109">
                  <c:v>361.78504300416409</c:v>
                </c:pt>
                <c:pt idx="110">
                  <c:v>327.16778171521418</c:v>
                </c:pt>
                <c:pt idx="111">
                  <c:v>295.862454527328</c:v>
                </c:pt>
                <c:pt idx="112">
                  <c:v>267.55227297282107</c:v>
                </c:pt>
                <c:pt idx="113">
                  <c:v>241.95073609989905</c:v>
                </c:pt>
                <c:pt idx="114">
                  <c:v>218.79873720769348</c:v>
                </c:pt>
                <c:pt idx="115">
                  <c:v>197.8619465144767</c:v>
                </c:pt>
                <c:pt idx="116">
                  <c:v>178.92844352568034</c:v>
                </c:pt>
                <c:pt idx="117">
                  <c:v>161.80657534719717</c:v>
                </c:pt>
                <c:pt idx="118">
                  <c:v>146.32301943687716</c:v>
                </c:pt>
                <c:pt idx="119">
                  <c:v>132.32103132421568</c:v>
                </c:pt>
                <c:pt idx="120">
                  <c:v>119.65885967423785</c:v>
                </c:pt>
                <c:pt idx="121">
                  <c:v>108.20831274408344</c:v>
                </c:pt>
                <c:pt idx="122">
                  <c:v>97.853461795817253</c:v>
                </c:pt>
                <c:pt idx="123">
                  <c:v>88.489468401130921</c:v>
                </c:pt>
                <c:pt idx="124">
                  <c:v>80.021523816149269</c:v>
                </c:pt>
                <c:pt idx="125">
                  <c:v>72.363889729596409</c:v>
                </c:pt>
                <c:pt idx="126">
                  <c:v>65.439030706101548</c:v>
                </c:pt>
                <c:pt idx="127">
                  <c:v>59.176829568415386</c:v>
                </c:pt>
                <c:pt idx="128">
                  <c:v>53.513877796832524</c:v>
                </c:pt>
                <c:pt idx="129">
                  <c:v>48.392833779402579</c:v>
                </c:pt>
                <c:pt idx="130">
                  <c:v>43.761842430032885</c:v>
                </c:pt>
                <c:pt idx="131">
                  <c:v>39.574010310111689</c:v>
                </c:pt>
                <c:pt idx="132">
                  <c:v>35.786930948957291</c:v>
                </c:pt>
                <c:pt idx="133">
                  <c:v>32.362255564794403</c:v>
                </c:pt>
                <c:pt idx="134">
                  <c:v>29.265304846121907</c:v>
                </c:pt>
                <c:pt idx="135">
                  <c:v>26.464717867841113</c:v>
                </c:pt>
                <c:pt idx="136">
                  <c:v>23.932134591503115</c:v>
                </c:pt>
                <c:pt idx="137">
                  <c:v>21.64190873826313</c:v>
                </c:pt>
                <c:pt idx="138">
                  <c:v>19.570848129997007</c:v>
                </c:pt>
                <c:pt idx="139">
                  <c:v>17.697979871619445</c:v>
                </c:pt>
                <c:pt idx="140">
                  <c:v>16.004337998731682</c:v>
                </c:pt>
                <c:pt idx="141">
                  <c:v>14.472771441841981</c:v>
                </c:pt>
                <c:pt idx="142">
                  <c:v>13.087770363828639</c:v>
                </c:pt>
                <c:pt idx="143">
                  <c:v>11.835309113120339</c:v>
                </c:pt>
                <c:pt idx="144">
                  <c:v>10.70270420312297</c:v>
                </c:pt>
                <c:pt idx="145">
                  <c:v>9.6784858804188421</c:v>
                </c:pt>
                <c:pt idx="146">
                  <c:v>8.7522819817357238</c:v>
                </c:pt>
                <c:pt idx="147">
                  <c:v>7.9147129040154951</c:v>
                </c:pt>
                <c:pt idx="148">
                  <c:v>7.1572966243599874</c:v>
                </c:pt>
                <c:pt idx="149">
                  <c:v>6.4723628083293798</c:v>
                </c:pt>
                <c:pt idx="150">
                  <c:v>5.8529751370433161</c:v>
                </c:pt>
                <c:pt idx="151">
                  <c:v>5.2928610667152558</c:v>
                </c:pt>
                <c:pt idx="152">
                  <c:v>4.7863483094769617</c:v>
                </c:pt>
                <c:pt idx="153">
                  <c:v>4.3283073923823281</c:v>
                </c:pt>
                <c:pt idx="154">
                  <c:v>3.9140997130056236</c:v>
                </c:pt>
                <c:pt idx="155">
                  <c:v>3.5395305656905651</c:v>
                </c:pt>
                <c:pt idx="156">
                  <c:v>3.2008066628259275</c:v>
                </c:pt>
                <c:pt idx="157">
                  <c:v>2.8944977210294947</c:v>
                </c:pt>
                <c:pt idx="158">
                  <c:v>2.6175017232752591</c:v>
                </c:pt>
                <c:pt idx="159">
                  <c:v>2.3670135052150885</c:v>
                </c:pt>
                <c:pt idx="160">
                  <c:v>2.1404963476021246</c:v>
                </c:pt>
                <c:pt idx="161">
                  <c:v>1.9356562871594138</c:v>
                </c:pt>
                <c:pt idx="162">
                  <c:v>1.750418885761625</c:v>
                </c:pt>
                <c:pt idx="163">
                  <c:v>1.5829082226887383</c:v>
                </c:pt>
                <c:pt idx="164">
                  <c:v>1.431427897220154</c:v>
                </c:pt>
                <c:pt idx="165">
                  <c:v>1.2944438491935382</c:v>
                </c:pt>
                <c:pt idx="166">
                  <c:v>1.1705688235609921</c:v>
                </c:pt>
                <c:pt idx="167">
                  <c:v>1.0585483216220342</c:v>
                </c:pt>
                <c:pt idx="168">
                  <c:v>0.95724789666698773</c:v>
                </c:pt>
                <c:pt idx="169">
                  <c:v>0.86564166537801435</c:v>
                </c:pt>
                <c:pt idx="170">
                  <c:v>0.78280191864605686</c:v>
                </c:pt>
                <c:pt idx="171">
                  <c:v>0.70788972659497773</c:v>
                </c:pt>
                <c:pt idx="172">
                  <c:v>0.64014644267190324</c:v>
                </c:pt>
                <c:pt idx="173">
                  <c:v>0.57888602076714502</c:v>
                </c:pt>
                <c:pt idx="174">
                  <c:v>0.5234880675602358</c:v>
                </c:pt>
                <c:pt idx="175">
                  <c:v>0.47339155973395142</c:v>
                </c:pt>
                <c:pt idx="176">
                  <c:v>0.42808916243106854</c:v>
                </c:pt>
                <c:pt idx="177">
                  <c:v>0.38712209141721299</c:v>
                </c:pt>
                <c:pt idx="178">
                  <c:v>0.35007546691912006</c:v>
                </c:pt>
                <c:pt idx="179">
                  <c:v>0.31657411208671743</c:v>
                </c:pt>
                <c:pt idx="180">
                  <c:v>0.28627875353006449</c:v>
                </c:pt>
                <c:pt idx="181">
                  <c:v>0.25888258545393406</c:v>
                </c:pt>
                <c:pt idx="182">
                  <c:v>0.23410816259493067</c:v>
                </c:pt>
                <c:pt idx="183">
                  <c:v>0.21170459049579321</c:v>
                </c:pt>
                <c:pt idx="184">
                  <c:v>0.19144498466264154</c:v>
                </c:pt>
                <c:pt idx="185">
                  <c:v>0.17312417287389267</c:v>
                </c:pt>
                <c:pt idx="186">
                  <c:v>0.15655661737196216</c:v>
                </c:pt>
                <c:pt idx="187">
                  <c:v>0.14157453589561708</c:v>
                </c:pt>
                <c:pt idx="188">
                  <c:v>0.12802620252450769</c:v>
                </c:pt>
                <c:pt idx="189">
                  <c:v>0.11577441112836799</c:v>
                </c:pt>
                <c:pt idx="190">
                  <c:v>0.10469508586007673</c:v>
                </c:pt>
                <c:pt idx="191">
                  <c:v>9.4676024620892654E-2</c:v>
                </c:pt>
                <c:pt idx="192">
                  <c:v>8.5615762772793286E-2</c:v>
                </c:pt>
                <c:pt idx="193">
                  <c:v>7.7422545590598149E-2</c:v>
                </c:pt>
                <c:pt idx="194">
                  <c:v>7.0013399047773275E-2</c:v>
                </c:pt>
                <c:pt idx="195">
                  <c:v>6.331328952564752E-2</c:v>
                </c:pt>
                <c:pt idx="196">
                  <c:v>5.7254363936306799E-2</c:v>
                </c:pt>
                <c:pt idx="197">
                  <c:v>5.1775262563789934E-2</c:v>
                </c:pt>
                <c:pt idx="198">
                  <c:v>4.6820497664635544E-2</c:v>
                </c:pt>
                <c:pt idx="199">
                  <c:v>4.2339891534781841E-2</c:v>
                </c:pt>
                <c:pt idx="200">
                  <c:v>3.8288068352043701E-2</c:v>
                </c:pt>
                <c:pt idx="201">
                  <c:v>3.4623994647983262E-2</c:v>
                </c:pt>
                <c:pt idx="202">
                  <c:v>3.1310563755466231E-2</c:v>
                </c:pt>
                <c:pt idx="203">
                  <c:v>2.8314220023543449E-2</c:v>
                </c:pt>
                <c:pt idx="204">
                  <c:v>2.5604618994026176E-2</c:v>
                </c:pt>
                <c:pt idx="205">
                  <c:v>2.3154320098312618E-2</c:v>
                </c:pt>
                <c:pt idx="206">
                  <c:v>2.0938508762360048E-2</c:v>
                </c:pt>
                <c:pt idx="207">
                  <c:v>1.89347451055175E-2</c:v>
                </c:pt>
                <c:pt idx="208">
                  <c:v>1.7122736688253634E-2</c:v>
                </c:pt>
                <c:pt idx="209">
                  <c:v>1.5484133007361069E-2</c:v>
                </c:pt>
                <c:pt idx="210">
                  <c:v>1.4002339657458429E-2</c:v>
                </c:pt>
                <c:pt idx="211">
                  <c:v>1.2662350276774618E-2</c:v>
                </c:pt>
                <c:pt idx="212">
                  <c:v>1.1450594575304162E-2</c:v>
                </c:pt>
                <c:pt idx="213">
                  <c:v>1.0354800906290866E-2</c:v>
                </c:pt>
                <c:pt idx="214">
                  <c:v>9.3638719892796159E-3</c:v>
                </c:pt>
                <c:pt idx="215">
                  <c:v>8.4677725261640344E-3</c:v>
                </c:pt>
                <c:pt idx="216">
                  <c:v>7.6574275720999382E-3</c:v>
                </c:pt>
                <c:pt idx="217">
                  <c:v>6.9246306320706981E-3</c:v>
                </c:pt>
                <c:pt idx="218">
                  <c:v>6.2619605523837989E-3</c:v>
                </c:pt>
                <c:pt idx="219">
                  <c:v>5.6627063654455341E-3</c:v>
                </c:pt>
                <c:pt idx="220">
                  <c:v>5.1207993267048712E-3</c:v>
                </c:pt>
                <c:pt idx="221">
                  <c:v>4.6307514554937363E-3</c:v>
                </c:pt>
                <c:pt idx="222">
                  <c:v>4.1875999573569586E-3</c:v>
                </c:pt>
                <c:pt idx="223">
                  <c:v>3.7868569650278861E-3</c:v>
                </c:pt>
                <c:pt idx="224">
                  <c:v>3.4244640890684647E-3</c:v>
                </c:pt>
                <c:pt idx="225">
                  <c:v>3.0967513179007877E-3</c:v>
                </c:pt>
                <c:pt idx="226">
                  <c:v>2.8003998510041251E-3</c:v>
                </c:pt>
                <c:pt idx="227">
                  <c:v>2.5324084888832202E-3</c:v>
                </c:pt>
                <c:pt idx="228">
                  <c:v>2.2900632394336454E-3</c:v>
                </c:pt>
                <c:pt idx="229">
                  <c:v>2.0709098329029611E-3</c:v>
                </c:pt>
                <c:pt idx="230">
                  <c:v>1.8727288671022582E-3</c:v>
                </c:pt>
                <c:pt idx="231">
                  <c:v>1.6935133311596136E-3</c:v>
                </c:pt>
                <c:pt idx="232">
                  <c:v>1.5314482801948789E-3</c:v>
                </c:pt>
                <c:pt idx="233">
                  <c:v>1.3848924550779412E-3</c:v>
                </c:pt>
                <c:pt idx="234">
                  <c:v>1.2523616611307706E-3</c:v>
                </c:pt>
                <c:pt idx="235">
                  <c:v>1.1325137374466776E-3</c:v>
                </c:pt>
                <c:pt idx="236">
                  <c:v>1.0241349646086398E-3</c:v>
                </c:pt>
                <c:pt idx="237">
                  <c:v>9.2612777315545763E-4</c:v>
                </c:pt>
                <c:pt idx="238">
                  <c:v>8.3749962831738208E-4</c:v>
                </c:pt>
                <c:pt idx="239">
                  <c:v>7.573529784551281E-4</c:v>
                </c:pt>
                <c:pt idx="240">
                  <c:v>6.8487616540848536E-4</c:v>
                </c:pt>
                <c:pt idx="241">
                  <c:v>6.1933520470215057E-4</c:v>
                </c:pt>
                <c:pt idx="242">
                  <c:v>5.6006635236559039E-4</c:v>
                </c:pt>
                <c:pt idx="243">
                  <c:v>5.0646938308991488E-4</c:v>
                </c:pt>
                <c:pt idx="244">
                  <c:v>4.5800151164856215E-4</c:v>
                </c:pt>
                <c:pt idx="245">
                  <c:v>4.1417189602303514E-4</c:v>
                </c:pt>
                <c:pt idx="246">
                  <c:v>3.7453666656595154E-4</c:v>
                </c:pt>
                <c:pt idx="247">
                  <c:v>3.3869443086093309E-4</c:v>
                </c:pt>
                <c:pt idx="248">
                  <c:v>3.0628220875632056E-4</c:v>
                </c:pt>
                <c:pt idx="249">
                  <c:v>2.7697175640613943E-4</c:v>
                </c:pt>
                <c:pt idx="250">
                  <c:v>2.50466242091282E-4</c:v>
                </c:pt>
                <c:pt idx="251">
                  <c:v>2.2649724015640654E-4</c:v>
                </c:pt>
                <c:pt idx="252">
                  <c:v>2.0482201261966409E-4</c:v>
                </c:pt>
                <c:pt idx="253">
                  <c:v>1.8522105092567213E-4</c:v>
                </c:pt>
                <c:pt idx="254">
                  <c:v>1.6749585294666835E-4</c:v>
                </c:pt>
                <c:pt idx="255">
                  <c:v>1.514669127191733E-4</c:v>
                </c:pt>
                <c:pt idx="256">
                  <c:v>1.3697190255789854E-4</c:v>
                </c:pt>
                <c:pt idx="257">
                  <c:v>1.2386402913687198E-4</c:v>
                </c:pt>
                <c:pt idx="258">
                  <c:v>1.1201054688954684E-4</c:v>
                </c:pt>
                <c:pt idx="259">
                  <c:v>1.0129141367285533E-4</c:v>
                </c:pt>
                <c:pt idx="260">
                  <c:v>9.1598075080898082E-5</c:v>
                </c:pt>
                <c:pt idx="261">
                  <c:v>8.2832365096816599E-5</c:v>
                </c:pt>
                <c:pt idx="262">
                  <c:v>7.4905511949571388E-5</c:v>
                </c:pt>
                <c:pt idx="263">
                  <c:v>6.773723910777555E-5</c:v>
                </c:pt>
                <c:pt idx="264">
                  <c:v>6.1254952306202286E-5</c:v>
                </c:pt>
                <c:pt idx="265">
                  <c:v>5.5393004371851429E-5</c:v>
                </c:pt>
                <c:pt idx="266">
                  <c:v>5.0092030404349151E-5</c:v>
                </c:pt>
                <c:pt idx="267">
                  <c:v>4.5298346577944402E-5</c:v>
                </c:pt>
                <c:pt idx="268">
                  <c:v>4.0963406476672248E-5</c:v>
                </c:pt>
                <c:pt idx="269">
                  <c:v>3.7043309456901887E-5</c:v>
                </c:pt>
                <c:pt idx="270">
                  <c:v>3.3498356058376783E-5</c:v>
                </c:pt>
                <c:pt idx="271">
                  <c:v>3.0292645961322312E-5</c:v>
                </c:pt>
                <c:pt idx="272">
                  <c:v>2.7393714418067084E-5</c:v>
                </c:pt>
                <c:pt idx="273">
                  <c:v>2.4772203477261847E-5</c:v>
                </c:pt>
                <c:pt idx="274">
                  <c:v>2.2401564671130161E-5</c:v>
                </c:pt>
                <c:pt idx="275">
                  <c:v>2.0257790154816254E-5</c:v>
                </c:pt>
                <c:pt idx="276">
                  <c:v>1.8319169575034511E-5</c:v>
                </c:pt>
                <c:pt idx="277">
                  <c:v>1.6566070205789848E-5</c:v>
                </c:pt>
                <c:pt idx="278">
                  <c:v>1.4980738124567643E-5</c:v>
                </c:pt>
                <c:pt idx="279">
                  <c:v>1.3547118415472167E-5</c:v>
                </c:pt>
                <c:pt idx="280">
                  <c:v>1.2250692578481435E-5</c:v>
                </c:pt>
                <c:pt idx="281">
                  <c:v>1.1078331498235571E-5</c:v>
                </c:pt>
                <c:pt idx="282">
                  <c:v>1.0018162483349649E-5</c:v>
                </c:pt>
                <c:pt idx="283">
                  <c:v>9.0594490297365611E-6</c:v>
                </c:pt>
                <c:pt idx="284">
                  <c:v>8.1924820902834536E-6</c:v>
                </c:pt>
                <c:pt idx="285">
                  <c:v>7.4084817497521179E-6</c:v>
                </c:pt>
                <c:pt idx="286">
                  <c:v>6.6995083091490172E-6</c:v>
                </c:pt>
                <c:pt idx="287">
                  <c:v>6.0583818791019145E-6</c:v>
                </c:pt>
                <c:pt idx="288">
                  <c:v>5.4786096679521421E-6</c:v>
                </c:pt>
                <c:pt idx="289">
                  <c:v>4.9543202281972031E-6</c:v>
                </c:pt>
                <c:pt idx="290">
                  <c:v>4.4802039953867155E-6</c:v>
                </c:pt>
                <c:pt idx="291">
                  <c:v>4.0514595172994453E-6</c:v>
                </c:pt>
                <c:pt idx="292">
                  <c:v>3.6637448288555327E-6</c:v>
                </c:pt>
                <c:pt idx="293">
                  <c:v>3.3131334803297618E-6</c:v>
                </c:pt>
                <c:pt idx="294">
                  <c:v>2.9960747735564217E-6</c:v>
                </c:pt>
                <c:pt idx="295">
                  <c:v>2.7093578034313331E-6</c:v>
                </c:pt>
                <c:pt idx="296">
                  <c:v>2.4500789405534961E-6</c:v>
                </c:pt>
                <c:pt idx="297">
                  <c:v>2.2156124256977714E-6</c:v>
                </c:pt>
                <c:pt idx="298">
                  <c:v>2.0035837783240329E-6</c:v>
                </c:pt>
                <c:pt idx="299">
                  <c:v>1.8118457498264475E-6</c:v>
                </c:pt>
                <c:pt idx="300">
                  <c:v>1.6384565779975204E-6</c:v>
                </c:pt>
                <c:pt idx="301">
                  <c:v>1.4816603224863223E-6</c:v>
                </c:pt>
                <c:pt idx="302">
                  <c:v>1.3398690821048912E-6</c:v>
                </c:pt>
                <c:pt idx="303">
                  <c:v>1.2116469138945756E-6</c:v>
                </c:pt>
                <c:pt idx="304">
                  <c:v>1.095695291098084E-6</c:v>
                </c:pt>
                <c:pt idx="305">
                  <c:v>9.9083995276776504E-7</c:v>
                </c:pt>
                <c:pt idx="306">
                  <c:v>8.9601901183395488E-7</c:v>
                </c:pt>
                <c:pt idx="307">
                  <c:v>8.1027220120187014E-7</c:v>
                </c:pt>
                <c:pt idx="308">
                  <c:v>7.3273114897051776E-7</c:v>
                </c:pt>
                <c:pt idx="309">
                  <c:v>6.6261058428918274E-7</c:v>
                </c:pt>
                <c:pt idx="310">
                  <c:v>5.9920038479177128E-7</c:v>
                </c:pt>
                <c:pt idx="311">
                  <c:v>5.418583850720829E-7</c:v>
                </c:pt>
                <c:pt idx="312">
                  <c:v>4.9000387337027149E-7</c:v>
                </c:pt>
                <c:pt idx="313">
                  <c:v>4.4311171061037984E-7</c:v>
                </c:pt>
                <c:pt idx="314">
                  <c:v>4.0070701223148548E-7</c:v>
                </c:pt>
                <c:pt idx="315">
                  <c:v>3.6236033895449557E-7</c:v>
                </c:pt>
                <c:pt idx="316">
                  <c:v>3.2768334778070412E-7</c:v>
                </c:pt>
                <c:pt idx="317">
                  <c:v>2.9632485917906662E-7</c:v>
                </c:pt>
                <c:pt idx="318">
                  <c:v>2.679673006339574E-7</c:v>
                </c:pt>
                <c:pt idx="319">
                  <c:v>2.4232349053663965E-7</c:v>
                </c:pt>
                <c:pt idx="320">
                  <c:v>2.1913372985039363E-7</c:v>
                </c:pt>
                <c:pt idx="321">
                  <c:v>1.9816317209612256E-7</c:v>
                </c:pt>
                <c:pt idx="322">
                  <c:v>1.7919944502385291E-7</c:v>
                </c:pt>
                <c:pt idx="323">
                  <c:v>1.6205049988440916E-7</c:v>
                </c:pt>
                <c:pt idx="324">
                  <c:v>1.4654266652048732E-7</c:v>
                </c:pt>
                <c:pt idx="325">
                  <c:v>1.3251889458071841E-7</c:v>
                </c:pt>
                <c:pt idx="326">
                  <c:v>1.1983716304521051E-7</c:v>
                </c:pt>
                <c:pt idx="327">
                  <c:v>1.0836904195557551E-7</c:v>
                </c:pt>
                <c:pt idx="328">
                  <c:v>9.7998391783846887E-8</c:v>
                </c:pt>
                <c:pt idx="329">
                  <c:v>8.8620187268585928E-8</c:v>
                </c:pt>
                <c:pt idx="330">
                  <c:v>8.0139453806972963E-8</c:v>
                </c:pt>
                <c:pt idx="331">
                  <c:v>7.2470305631553755E-8</c:v>
                </c:pt>
                <c:pt idx="332">
                  <c:v>6.5535076031100133E-8</c:v>
                </c:pt>
                <c:pt idx="333">
                  <c:v>5.9263530807190175E-8</c:v>
                </c:pt>
                <c:pt idx="334">
                  <c:v>5.3592157001054749E-8</c:v>
                </c:pt>
                <c:pt idx="335">
                  <c:v>4.8463519687511423E-8</c:v>
                </c:pt>
                <c:pt idx="336">
                  <c:v>4.3825680322133362E-8</c:v>
                </c:pt>
                <c:pt idx="337">
                  <c:v>3.9631670751160293E-8</c:v>
                </c:pt>
                <c:pt idx="338">
                  <c:v>3.5839017557364318E-8</c:v>
                </c:pt>
                <c:pt idx="339">
                  <c:v>3.2409311924843934E-8</c:v>
                </c:pt>
                <c:pt idx="340">
                  <c:v>2.9307820666696793E-8</c:v>
                </c:pt>
                <c:pt idx="341">
                  <c:v>2.650313447638539E-8</c:v>
                </c:pt>
                <c:pt idx="342">
                  <c:v>2.3966849840579953E-8</c:v>
                </c:pt>
                <c:pt idx="343">
                  <c:v>2.1673281392158095E-8</c:v>
                </c:pt>
                <c:pt idx="344">
                  <c:v>1.9599201790313371E-8</c:v>
                </c:pt>
                <c:pt idx="345">
                  <c:v>1.7723606493496166E-8</c:v>
                </c:pt>
                <c:pt idx="346">
                  <c:v>1.6027501043004309E-8</c:v>
                </c:pt>
                <c:pt idx="347">
                  <c:v>1.4493708703009676E-8</c:v>
                </c:pt>
                <c:pt idx="348">
                  <c:v>1.3106696508960065E-8</c:v>
                </c:pt>
                <c:pt idx="349">
                  <c:v>1.1852417962720199E-8</c:v>
                </c:pt>
                <c:pt idx="350">
                  <c:v>1.0718170781399943E-8</c:v>
                </c:pt>
                <c:pt idx="351">
                  <c:v>9.6924682592690149E-9</c:v>
                </c:pt>
                <c:pt idx="352">
                  <c:v>8.7649229400193352E-9</c:v>
                </c:pt>
                <c:pt idx="353">
                  <c:v>7.9261414213051117E-9</c:v>
                </c:pt>
                <c:pt idx="354">
                  <c:v>7.1676292262291157E-9</c:v>
                </c:pt>
                <c:pt idx="355">
                  <c:v>6.4817047783932234E-9</c:v>
                </c:pt>
                <c:pt idx="356">
                  <c:v>5.8614216093245497E-9</c:v>
                </c:pt>
                <c:pt idx="357">
                  <c:v>5.3004980104591416E-9</c:v>
                </c:pt>
                <c:pt idx="358">
                  <c:v>4.7932534172574088E-9</c:v>
                </c:pt>
                <c:pt idx="359">
                  <c:v>4.3345508812028884E-9</c:v>
                </c:pt>
                <c:pt idx="360">
                  <c:v>3.9197450470889119E-9</c:v>
                </c:pt>
                <c:pt idx="361">
                  <c:v>3.544635108750704E-9</c:v>
                </c:pt>
                <c:pt idx="362">
                  <c:v>3.2054222668179357E-9</c:v>
                </c:pt>
                <c:pt idx="363">
                  <c:v>2.8986712576554969E-9</c:v>
                </c:pt>
                <c:pt idx="364">
                  <c:v>2.6212755638897986E-9</c:v>
                </c:pt>
                <c:pt idx="365">
                  <c:v>2.3704259542019439E-9</c:v>
                </c:pt>
                <c:pt idx="366">
                  <c:v>2.1435820337851449E-9</c:v>
                </c:pt>
                <c:pt idx="367">
                  <c:v>1.938446517353227E-9</c:v>
                </c:pt>
                <c:pt idx="368">
                  <c:v>1.7529419641588035E-9</c:v>
                </c:pt>
                <c:pt idx="369">
                  <c:v>1.585189739412858E-9</c:v>
                </c:pt>
                <c:pt idx="370">
                  <c:v>1.4334909890446097E-9</c:v>
                </c:pt>
                <c:pt idx="371">
                  <c:v>1.296309435129962E-9</c:v>
                </c:pt>
                <c:pt idx="372">
                  <c:v>1.1722558177550339E-9</c:v>
                </c:pt>
                <c:pt idx="373">
                  <c:v>1.0600738257550011E-9</c:v>
                </c:pt>
                <c:pt idx="374">
                  <c:v>9.586273738465467E-10</c:v>
                </c:pt>
                <c:pt idx="375">
                  <c:v>8.6688909730737358E-10</c:v>
                </c:pt>
                <c:pt idx="376">
                  <c:v>7.8392994768652377E-10</c:v>
                </c:pt>
                <c:pt idx="377">
                  <c:v>7.089097841795741E-10</c:v>
                </c:pt>
                <c:pt idx="378">
                  <c:v>6.4106886538603077E-10</c:v>
                </c:pt>
                <c:pt idx="379">
                  <c:v>5.7972015528456875E-10</c:v>
                </c:pt>
                <c:pt idx="380">
                  <c:v>5.2424236550747296E-10</c:v>
                </c:pt>
                <c:pt idx="381">
                  <c:v>4.74073663452264E-10</c:v>
                </c:pt>
                <c:pt idx="382">
                  <c:v>4.2870598251153121E-10</c:v>
                </c:pt>
                <c:pt idx="383">
                  <c:v>3.8767987679974469E-10</c:v>
                </c:pt>
                <c:pt idx="384">
                  <c:v>3.5057986827002721E-10</c:v>
                </c:pt>
                <c:pt idx="385">
                  <c:v>3.1703023910038181E-10</c:v>
                </c:pt>
                <c:pt idx="386">
                  <c:v>2.8669122673818466E-10</c:v>
                </c:pt>
                <c:pt idx="387">
                  <c:v>2.5925558306954013E-10</c:v>
                </c:pt>
                <c:pt idx="388">
                  <c:v>2.3444546286764689E-10</c:v>
                </c:pt>
                <c:pt idx="389">
                  <c:v>2.1200961000898493E-10</c:v>
                </c:pt>
                <c:pt idx="390">
                  <c:v>1.9172081296167689E-10</c:v>
                </c:pt>
                <c:pt idx="391">
                  <c:v>1.7337360377734074E-10</c:v>
                </c:pt>
                <c:pt idx="392">
                  <c:v>1.5678217728375021E-10</c:v>
                </c:pt>
                <c:pt idx="393">
                  <c:v>1.4177850940562772E-10</c:v>
                </c:pt>
                <c:pt idx="394">
                  <c:v>1.2821065555749919E-10</c:v>
                </c:pt>
                <c:pt idx="395">
                  <c:v>1.1594121187615768E-10</c:v>
                </c:pt>
                <c:pt idx="396">
                  <c:v>1.0484592370938723E-10</c:v>
                </c:pt>
                <c:pt idx="397">
                  <c:v>9.4812427268885532E-11</c:v>
                </c:pt>
                <c:pt idx="398">
                  <c:v>8.5739111703899814E-11</c:v>
                </c:pt>
                <c:pt idx="399">
                  <c:v>7.7534090071610704E-11</c:v>
                </c:pt>
                <c:pt idx="400">
                  <c:v>7.0114268783113715E-11</c:v>
                </c:pt>
                <c:pt idx="401">
                  <c:v>6.3404506101126267E-11</c:v>
                </c:pt>
                <c:pt idx="402">
                  <c:v>5.733685116738983E-11</c:v>
                </c:pt>
                <c:pt idx="403">
                  <c:v>5.1849855853273735E-11</c:v>
                </c:pt>
                <c:pt idx="404">
                  <c:v>4.6887952464579871E-11</c:v>
                </c:pt>
                <c:pt idx="405">
                  <c:v>4.2400890998463442E-11</c:v>
                </c:pt>
                <c:pt idx="406">
                  <c:v>3.8343230253479298E-11</c:v>
                </c:pt>
                <c:pt idx="407">
                  <c:v>3.4673877639142268E-11</c:v>
                </c:pt>
                <c:pt idx="408">
                  <c:v>3.1355673024578165E-11</c:v>
                </c:pt>
                <c:pt idx="409">
                  <c:v>2.8355012411833028E-11</c:v>
                </c:pt>
                <c:pt idx="410">
                  <c:v>2.5641507622718983E-11</c:v>
                </c:pt>
                <c:pt idx="411">
                  <c:v>2.3187678552790031E-11</c:v>
                </c:pt>
                <c:pt idx="412">
                  <c:v>2.09686748758537E-11</c:v>
                </c:pt>
                <c:pt idx="413">
                  <c:v>1.8962024380674951E-11</c:v>
                </c:pt>
                <c:pt idx="414">
                  <c:v>1.7147405391237083E-11</c:v>
                </c:pt>
                <c:pt idx="415">
                  <c:v>1.5506440965822684E-11</c:v>
                </c:pt>
                <c:pt idx="416">
                  <c:v>1.4022512790735214E-11</c:v>
                </c:pt>
                <c:pt idx="417">
                  <c:v>1.2680592883932637E-11</c:v>
                </c:pt>
                <c:pt idx="418">
                  <c:v>1.1467091404208464E-11</c:v>
                </c:pt>
                <c:pt idx="419">
                  <c:v>1.0369719024658987E-11</c:v>
                </c:pt>
                <c:pt idx="420">
                  <c:v>9.3773624766704357E-12</c:v>
                </c:pt>
                <c:pt idx="421">
                  <c:v>8.4799720040397573E-12</c:v>
                </c:pt>
                <c:pt idx="422">
                  <c:v>7.6684595874586159E-12</c:v>
                </c:pt>
                <c:pt idx="423">
                  <c:v>6.9346069086633581E-12</c:v>
                </c:pt>
                <c:pt idx="424">
                  <c:v>6.2709821221889685E-12</c:v>
                </c:pt>
                <c:pt idx="425">
                  <c:v>5.6708645918609933E-12</c:v>
                </c:pt>
                <c:pt idx="426">
                  <c:v>5.1281768298196545E-12</c:v>
                </c:pt>
                <c:pt idx="427">
                  <c:v>4.6374229488115757E-12</c:v>
                </c:pt>
                <c:pt idx="428">
                  <c:v>4.1936330044454704E-12</c:v>
                </c:pt>
                <c:pt idx="429">
                  <c:v>3.7923126637567587E-12</c:v>
                </c:pt>
                <c:pt idx="430">
                  <c:v>3.4293976903664666E-12</c:v>
                </c:pt>
                <c:pt idx="431">
                  <c:v>3.1012127852982317E-12</c:v>
                </c:pt>
                <c:pt idx="432">
                  <c:v>2.8044343666276528E-12</c:v>
                </c:pt>
                <c:pt idx="433">
                  <c:v>2.5360569110274422E-12</c:v>
                </c:pt>
                <c:pt idx="434">
                  <c:v>2.2933625163437383E-12</c:v>
                </c:pt>
                <c:pt idx="435">
                  <c:v>2.0738933769588308E-12</c:v>
                </c:pt>
                <c:pt idx="436">
                  <c:v>1.8754268931938223E-12</c:v>
                </c:pt>
                <c:pt idx="437">
                  <c:v>1.6959531626800952E-12</c:v>
                </c:pt>
                <c:pt idx="438">
                  <c:v>1.5336546257510455E-12</c:v>
                </c:pt>
                <c:pt idx="439">
                  <c:v>1.3868876587196479E-12</c:v>
                </c:pt>
                <c:pt idx="440">
                  <c:v>1.2541659286339849E-12</c:v>
                </c:pt>
                <c:pt idx="441">
                  <c:v>1.1341453409416385E-12</c:v>
                </c:pt>
                <c:pt idx="442">
                  <c:v>1.0256104276254936E-12</c:v>
                </c:pt>
                <c:pt idx="443">
                  <c:v>9.2746203796139001E-13</c:v>
                </c:pt>
                <c:pt idx="444">
                  <c:v>8.3870620723992466E-13</c:v>
                </c:pt>
                <c:pt idx="445">
                  <c:v>7.5844409072413484E-13</c:v>
                </c:pt>
                <c:pt idx="446">
                  <c:v>6.8586286090261902E-13</c:v>
                </c:pt>
                <c:pt idx="447">
                  <c:v>6.2022747585309426E-13</c:v>
                </c:pt>
                <c:pt idx="448">
                  <c:v>5.6087323535326846E-13</c:v>
                </c:pt>
                <c:pt idx="449">
                  <c:v>5.0719904935355245E-13</c:v>
                </c:pt>
                <c:pt idx="450">
                  <c:v>4.5866135064033994E-13</c:v>
                </c:pt>
                <c:pt idx="451">
                  <c:v>4.1476859004240439E-13</c:v>
                </c:pt>
                <c:pt idx="452">
                  <c:v>3.7507625843247491E-13</c:v>
                </c:pt>
                <c:pt idx="453">
                  <c:v>3.3918238511098894E-13</c:v>
                </c:pt>
                <c:pt idx="454">
                  <c:v>3.0672346698342339E-13</c:v>
                </c:pt>
                <c:pt idx="455">
                  <c:v>2.7737078730531989E-13</c:v>
                </c:pt>
                <c:pt idx="456">
                  <c:v>2.5082708671433638E-13</c:v>
                </c:pt>
                <c:pt idx="457">
                  <c:v>2.2682355283632471E-13</c:v>
                </c:pt>
                <c:pt idx="458">
                  <c:v>2.0511709797868636E-13</c:v>
                </c:pt>
                <c:pt idx="459">
                  <c:v>1.8548789734176241E-13</c:v>
                </c:pt>
                <c:pt idx="460">
                  <c:v>1.6773716281732532E-13</c:v>
                </c:pt>
                <c:pt idx="461">
                  <c:v>1.5168512982906713E-13</c:v>
                </c:pt>
                <c:pt idx="462">
                  <c:v>1.3716923682749002E-13</c:v>
                </c:pt>
                <c:pt idx="463">
                  <c:v>1.2404247900264831E-13</c:v>
                </c:pt>
                <c:pt idx="464">
                  <c:v>1.1217191954252267E-13</c:v>
                </c:pt>
                <c:pt idx="465">
                  <c:v>1.0143734336029791E-13</c:v>
                </c:pt>
                <c:pt idx="466">
                  <c:v>9.1730039656621605E-14</c:v>
                </c:pt>
                <c:pt idx="467">
                  <c:v>8.2951700987653525E-14</c:v>
                </c:pt>
                <c:pt idx="468">
                  <c:v>7.50134276895886E-14</c:v>
                </c:pt>
                <c:pt idx="469">
                  <c:v>6.7834827577298958E-14</c:v>
                </c:pt>
                <c:pt idx="470">
                  <c:v>6.1343201799596587E-14</c:v>
                </c:pt>
                <c:pt idx="471">
                  <c:v>5.5472808606140249E-14</c:v>
                </c:pt>
                <c:pt idx="472">
                  <c:v>5.0164197570034645E-14</c:v>
                </c:pt>
                <c:pt idx="473">
                  <c:v>4.5363607523685497E-14</c:v>
                </c:pt>
                <c:pt idx="474">
                  <c:v>4.1022422110709229E-14</c:v>
                </c:pt>
                <c:pt idx="475">
                  <c:v>3.70966774401827E-14</c:v>
                </c:pt>
                <c:pt idx="476">
                  <c:v>3.3546616857167522E-14</c:v>
                </c:pt>
                <c:pt idx="477">
                  <c:v>3.0336288320597741E-14</c:v>
                </c:pt>
                <c:pt idx="478">
                  <c:v>2.7433180311111072E-14</c:v>
                </c:pt>
                <c:pt idx="479">
                  <c:v>2.4807892581603187E-14</c:v>
                </c:pt>
                <c:pt idx="480">
                  <c:v>2.2433838416142314E-14</c:v>
                </c:pt>
                <c:pt idx="481">
                  <c:v>2.028697538197172E-14</c:v>
                </c:pt>
                <c:pt idx="482">
                  <c:v>1.8345561847881846E-14</c:v>
                </c:pt>
                <c:pt idx="483">
                  <c:v>1.6589936803174023E-14</c:v>
                </c:pt>
                <c:pt idx="484">
                  <c:v>1.5002320747406553E-14</c:v>
                </c:pt>
                <c:pt idx="485">
                  <c:v>1.356663563450129E-14</c:v>
                </c:pt>
                <c:pt idx="486">
                  <c:v>1.2268342047755346E-14</c:v>
                </c:pt>
                <c:pt idx="487">
                  <c:v>1.1094291956802794E-14</c:v>
                </c:pt>
                <c:pt idx="488">
                  <c:v>1.0032595565372167E-14</c:v>
                </c:pt>
                <c:pt idx="489">
                  <c:v>9.0725009013853206E-15</c:v>
                </c:pt>
                <c:pt idx="490">
                  <c:v>8.2042849299870177E-15</c:v>
                </c:pt>
                <c:pt idx="491">
                  <c:v>7.4191550867891536E-15</c:v>
                </c:pt>
                <c:pt idx="492">
                  <c:v>6.7091602341407801E-15</c:v>
                </c:pt>
                <c:pt idx="493">
                  <c:v>6.0671101386635829E-15</c:v>
                </c:pt>
                <c:pt idx="494">
                  <c:v>5.4865026545887162E-15</c:v>
                </c:pt>
                <c:pt idx="495">
                  <c:v>4.9614578754687983E-15</c:v>
                </c:pt>
                <c:pt idx="496">
                  <c:v>4.4866585874087502E-15</c:v>
                </c:pt>
                <c:pt idx="497">
                  <c:v>4.0572964207756425E-15</c:v>
                </c:pt>
                <c:pt idx="498">
                  <c:v>3.6690231550571798E-15</c:v>
                </c:pt>
                <c:pt idx="499">
                  <c:v>3.3179066837251764E-15</c:v>
                </c:pt>
                <c:pt idx="500">
                  <c:v>3.000391193153055E-15</c:v>
                </c:pt>
                <c:pt idx="501">
                  <c:v>2.7132611523127694E-15</c:v>
                </c:pt>
                <c:pt idx="502">
                  <c:v>2.4536087485689675E-15</c:v>
                </c:pt>
                <c:pt idx="503">
                  <c:v>2.2188044397873725E-15</c:v>
                </c:pt>
                <c:pt idx="504">
                  <c:v>2.0064703245338033E-15</c:v>
                </c:pt>
                <c:pt idx="505">
                  <c:v>1.8144560606795025E-15</c:v>
                </c:pt>
                <c:pt idx="506">
                  <c:v>1.6408170885365682E-15</c:v>
                </c:pt>
                <c:pt idx="507">
                  <c:v>1.4837949379856452E-15</c:v>
                </c:pt>
                <c:pt idx="508">
                  <c:v>1.3417994201629484E-15</c:v>
                </c:pt>
                <c:pt idx="509">
                  <c:v>1.2133925233589405E-15</c:v>
                </c:pt>
                <c:pt idx="510">
                  <c:v>1.0972738500398054E-15</c:v>
                </c:pt>
                <c:pt idx="511">
                  <c:v>9.9226744751006874E-16</c:v>
                </c:pt>
                <c:pt idx="512">
                  <c:v>8.9730989884834078E-16</c:v>
                </c:pt>
                <c:pt idx="513">
                  <c:v>8.1143955351115077E-16</c:v>
                </c:pt>
                <c:pt idx="514">
                  <c:v>7.3378678854144837E-16</c:v>
                </c:pt>
                <c:pt idx="515">
                  <c:v>6.6356520175544165E-16</c:v>
                </c:pt>
                <c:pt idx="516">
                  <c:v>6.0006364771974674E-16</c:v>
                </c:pt>
                <c:pt idx="517">
                  <c:v>5.4263903586589096E-16</c:v>
                </c:pt>
                <c:pt idx="518">
                  <c:v>4.9070981780750486E-16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EC5-4C30-8C62-C54AAAB92A08}"/>
            </c:ext>
          </c:extLst>
        </c:ser>
        <c:ser>
          <c:idx val="1"/>
          <c:order val="1"/>
          <c:tx>
            <c:strRef>
              <c:f>'different incubation period'!$D$8</c:f>
              <c:strCache>
                <c:ptCount val="1"/>
                <c:pt idx="0">
                  <c:v>i=7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'different incubation period'!$B$9:$B$527</c:f>
              <c:numCache>
                <c:formatCode>General</c:formatCode>
                <c:ptCount val="5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</c:numCache>
            </c:numRef>
          </c:xVal>
          <c:yVal>
            <c:numRef>
              <c:f>'different incubation period'!$D$9:$D$527</c:f>
              <c:numCache>
                <c:formatCode>General</c:formatCode>
                <c:ptCount val="519"/>
                <c:pt idx="0">
                  <c:v>0</c:v>
                </c:pt>
                <c:pt idx="1">
                  <c:v>0.14285714285714285</c:v>
                </c:pt>
                <c:pt idx="2">
                  <c:v>0.32173447959219387</c:v>
                </c:pt>
                <c:pt idx="3">
                  <c:v>0.56127525500978048</c:v>
                </c:pt>
                <c:pt idx="4">
                  <c:v>0.89625964567632177</c:v>
                </c:pt>
                <c:pt idx="5">
                  <c:v>1.3768447445677567</c:v>
                </c:pt>
                <c:pt idx="6">
                  <c:v>2.0762295322676834</c:v>
                </c:pt>
                <c:pt idx="7">
                  <c:v>3.101926591932024</c:v>
                </c:pt>
                <c:pt idx="8">
                  <c:v>4.6123838350778898</c:v>
                </c:pt>
                <c:pt idx="9">
                  <c:v>6.8415306487213075</c:v>
                </c:pt>
                <c:pt idx="10">
                  <c:v>10.135051947650885</c:v>
                </c:pt>
                <c:pt idx="11">
                  <c:v>15.004009672995872</c:v>
                </c:pt>
                <c:pt idx="12">
                  <c:v>22.204112232119108</c:v>
                </c:pt>
                <c:pt idx="13">
                  <c:v>32.852885435464749</c:v>
                </c:pt>
                <c:pt idx="14">
                  <c:v>48.602817446153175</c:v>
                </c:pt>
                <c:pt idx="15">
                  <c:v>71.897094696179224</c:v>
                </c:pt>
                <c:pt idx="16">
                  <c:v>106.34704610799304</c:v>
                </c:pt>
                <c:pt idx="17">
                  <c:v>157.28859995043854</c:v>
                </c:pt>
                <c:pt idx="18">
                  <c:v>232.6012967603925</c:v>
                </c:pt>
                <c:pt idx="19">
                  <c:v>343.91077086968625</c:v>
                </c:pt>
                <c:pt idx="20">
                  <c:v>508.34775810274823</c:v>
                </c:pt>
                <c:pt idx="21">
                  <c:v>751.10706451510259</c:v>
                </c:pt>
                <c:pt idx="22">
                  <c:v>1109.1395690653055</c:v>
                </c:pt>
                <c:pt idx="23">
                  <c:v>1636.4123035692701</c:v>
                </c:pt>
                <c:pt idx="24">
                  <c:v>2411.2587445573331</c:v>
                </c:pt>
                <c:pt idx="25">
                  <c:v>3546.3409810373582</c:v>
                </c:pt>
                <c:pt idx="26">
                  <c:v>5201.4929223504951</c:v>
                </c:pt>
                <c:pt idx="27">
                  <c:v>7598.8814408472463</c:v>
                </c:pt>
                <c:pt idx="28">
                  <c:v>11037.948569672459</c:v>
                </c:pt>
                <c:pt idx="29">
                  <c:v>15903.743339755536</c:v>
                </c:pt>
                <c:pt idx="30">
                  <c:v>22656.137053543211</c:v>
                </c:pt>
                <c:pt idx="31">
                  <c:v>31780.653670753818</c:v>
                </c:pt>
                <c:pt idx="32">
                  <c:v>43680.722683724416</c:v>
                </c:pt>
                <c:pt idx="33">
                  <c:v>58508.669728920191</c:v>
                </c:pt>
                <c:pt idx="34">
                  <c:v>75978.431598909592</c:v>
                </c:pt>
                <c:pt idx="35">
                  <c:v>95259.140028561917</c:v>
                </c:pt>
                <c:pt idx="36">
                  <c:v>115056.32187581951</c:v>
                </c:pt>
                <c:pt idx="37">
                  <c:v>133896.20505297108</c:v>
                </c:pt>
                <c:pt idx="38">
                  <c:v>150487.22062274336</c:v>
                </c:pt>
                <c:pt idx="39">
                  <c:v>163975.42080247827</c:v>
                </c:pt>
                <c:pt idx="40">
                  <c:v>174000.30567003047</c:v>
                </c:pt>
                <c:pt idx="41">
                  <c:v>180596.66310585887</c:v>
                </c:pt>
                <c:pt idx="42">
                  <c:v>184046.34272483087</c:v>
                </c:pt>
                <c:pt idx="43">
                  <c:v>184751.88694046301</c:v>
                </c:pt>
                <c:pt idx="44">
                  <c:v>183152.80211632917</c:v>
                </c:pt>
                <c:pt idx="45">
                  <c:v>179677.85056584078</c:v>
                </c:pt>
                <c:pt idx="46">
                  <c:v>174720.98772480999</c:v>
                </c:pt>
                <c:pt idx="47">
                  <c:v>168631.17254673954</c:v>
                </c:pt>
                <c:pt idx="48">
                  <c:v>161709.86407659002</c:v>
                </c:pt>
                <c:pt idx="49">
                  <c:v>154212.58982096973</c:v>
                </c:pt>
                <c:pt idx="50">
                  <c:v>146352.53092694638</c:v>
                </c:pt>
                <c:pt idx="51">
                  <c:v>138304.96649212565</c:v>
                </c:pt>
                <c:pt idx="52">
                  <c:v>130211.9312439997</c:v>
                </c:pt>
                <c:pt idx="53">
                  <c:v>122186.73477572783</c:v>
                </c:pt>
                <c:pt idx="54">
                  <c:v>114318.16078672861</c:v>
                </c:pt>
                <c:pt idx="55">
                  <c:v>106674.26381883924</c:v>
                </c:pt>
                <c:pt idx="56">
                  <c:v>99305.738322480334</c:v>
                </c:pt>
                <c:pt idx="57">
                  <c:v>92248.867456554493</c:v>
                </c:pt>
                <c:pt idx="58">
                  <c:v>85528.076724298735</c:v>
                </c:pt>
                <c:pt idx="59">
                  <c:v>79158.12628257231</c:v>
                </c:pt>
                <c:pt idx="60">
                  <c:v>73145.979116444578</c:v>
                </c:pt>
                <c:pt idx="61">
                  <c:v>67492.382444817951</c:v>
                </c:pt>
                <c:pt idx="62">
                  <c:v>62193.198079226648</c:v>
                </c:pt>
                <c:pt idx="63">
                  <c:v>57240.514844055637</c:v>
                </c:pt>
                <c:pt idx="64">
                  <c:v>52623.573107123135</c:v>
                </c:pt>
                <c:pt idx="65">
                  <c:v>48329.528286284665</c:v>
                </c:pt>
                <c:pt idx="66">
                  <c:v>44344.077082486067</c:v>
                </c:pt>
                <c:pt idx="67">
                  <c:v>40651.967252040064</c:v>
                </c:pt>
                <c:pt idx="68">
                  <c:v>37237.409027827023</c:v>
                </c:pt>
                <c:pt idx="69">
                  <c:v>34084.403854475371</c:v>
                </c:pt>
                <c:pt idx="70">
                  <c:v>31177.00391964128</c:v>
                </c:pt>
                <c:pt idx="71">
                  <c:v>28499.514033200299</c:v>
                </c:pt>
                <c:pt idx="72">
                  <c:v>26036.645712379661</c:v>
                </c:pt>
                <c:pt idx="73">
                  <c:v>23773.631853930074</c:v>
                </c:pt>
                <c:pt idx="74">
                  <c:v>21696.309093340271</c:v>
                </c:pt>
                <c:pt idx="75">
                  <c:v>19791.173844852001</c:v>
                </c:pt>
                <c:pt idx="76">
                  <c:v>18045.417064527563</c:v>
                </c:pt>
                <c:pt idx="77">
                  <c:v>16446.941963095167</c:v>
                </c:pt>
                <c:pt idx="78">
                  <c:v>14984.368198573538</c:v>
                </c:pt>
                <c:pt idx="79">
                  <c:v>13647.025485249265</c:v>
                </c:pt>
                <c:pt idx="80">
                  <c:v>12424.939051594076</c:v>
                </c:pt>
                <c:pt idx="81">
                  <c:v>11308.808952890038</c:v>
                </c:pt>
                <c:pt idx="82">
                  <c:v>10289.984883875099</c:v>
                </c:pt>
                <c:pt idx="83">
                  <c:v>9360.4378331730331</c:v>
                </c:pt>
                <c:pt idx="84">
                  <c:v>8512.7296663912566</c:v>
                </c:pt>
                <c:pt idx="85">
                  <c:v>7739.9815114056746</c:v>
                </c:pt>
                <c:pt idx="86">
                  <c:v>7035.8416413184605</c:v>
                </c:pt>
                <c:pt idx="87">
                  <c:v>6394.453402537677</c:v>
                </c:pt>
                <c:pt idx="88">
                  <c:v>5810.4236127994945</c:v>
                </c:pt>
                <c:pt idx="89">
                  <c:v>5278.7917527979926</c:v>
                </c:pt>
                <c:pt idx="90">
                  <c:v>4795.0001920349614</c:v>
                </c:pt>
                <c:pt idx="91">
                  <c:v>4354.8656216747986</c:v>
                </c:pt>
                <c:pt idx="92">
                  <c:v>3954.5518121342229</c:v>
                </c:pt>
                <c:pt idx="93">
                  <c:v>3590.5437687661015</c:v>
                </c:pt>
                <c:pt idx="94">
                  <c:v>3259.6233235392579</c:v>
                </c:pt>
                <c:pt idx="95">
                  <c:v>2958.8461725699563</c:v>
                </c:pt>
                <c:pt idx="96">
                  <c:v>2685.5203474559685</c:v>
                </c:pt>
                <c:pt idx="97">
                  <c:v>2437.1860915287261</c:v>
                </c:pt>
                <c:pt idx="98">
                  <c:v>2211.597099470277</c:v>
                </c:pt>
                <c:pt idx="99">
                  <c:v>2006.7030694807638</c:v>
                </c:pt>
                <c:pt idx="100">
                  <c:v>1820.6335106927615</c:v>
                </c:pt>
                <c:pt idx="101">
                  <c:v>1651.682744278871</c:v>
                </c:pt>
                <c:pt idx="102">
                  <c:v>1498.2960342446195</c:v>
                </c:pt>
                <c:pt idx="103">
                  <c:v>1359.0567828707246</c:v>
                </c:pt>
                <c:pt idx="104">
                  <c:v>1232.6747258610906</c:v>
                </c:pt>
                <c:pt idx="105">
                  <c:v>1117.975063212612</c:v>
                </c:pt>
                <c:pt idx="106">
                  <c:v>1013.8884634419497</c:v>
                </c:pt>
                <c:pt idx="107">
                  <c:v>919.44188091245826</c:v>
                </c:pt>
                <c:pt idx="108">
                  <c:v>833.75012846254128</c:v>
                </c:pt>
                <c:pt idx="109">
                  <c:v>756.00815023243024</c:v>
                </c:pt>
                <c:pt idx="110">
                  <c:v>685.4839424292486</c:v>
                </c:pt>
                <c:pt idx="111">
                  <c:v>621.51207268814358</c:v>
                </c:pt>
                <c:pt idx="112">
                  <c:v>563.48775162329275</c:v>
                </c:pt>
                <c:pt idx="113">
                  <c:v>510.86141307237398</c:v>
                </c:pt>
                <c:pt idx="114">
                  <c:v>463.13376238761964</c:v>
                </c:pt>
                <c:pt idx="115">
                  <c:v>419.85125489033322</c:v>
                </c:pt>
                <c:pt idx="116">
                  <c:v>380.60196926515306</c:v>
                </c:pt>
                <c:pt idx="117">
                  <c:v>345.01184321243625</c:v>
                </c:pt>
                <c:pt idx="118">
                  <c:v>312.74124109348463</c:v>
                </c:pt>
                <c:pt idx="119">
                  <c:v>283.4818255891463</c:v>
                </c:pt>
                <c:pt idx="120">
                  <c:v>256.95370754569046</c:v>
                </c:pt>
                <c:pt idx="121">
                  <c:v>232.90285020309855</c:v>
                </c:pt>
                <c:pt idx="122">
                  <c:v>211.09870589212775</c:v>
                </c:pt>
                <c:pt idx="123">
                  <c:v>191.3320650510783</c:v>
                </c:pt>
                <c:pt idx="124">
                  <c:v>173.41309905550492</c:v>
                </c:pt>
                <c:pt idx="125">
                  <c:v>157.16957987922746</c:v>
                </c:pt>
                <c:pt idx="126">
                  <c:v>142.44526101844664</c:v>
                </c:pt>
                <c:pt idx="127">
                  <c:v>129.09840541837852</c:v>
                </c:pt>
                <c:pt idx="128">
                  <c:v>117.00044734954952</c:v>
                </c:pt>
                <c:pt idx="129">
                  <c:v>106.03477629472752</c:v>
                </c:pt>
                <c:pt idx="130">
                  <c:v>96.095631933330012</c:v>
                </c:pt>
                <c:pt idx="131">
                  <c:v>87.087100253845804</c:v>
                </c:pt>
                <c:pt idx="132">
                  <c:v>78.92220169194556</c:v>
                </c:pt>
                <c:pt idx="133">
                  <c:v>71.522062987940188</c:v>
                </c:pt>
                <c:pt idx="134">
                  <c:v>64.815165187230107</c:v>
                </c:pt>
                <c:pt idx="135">
                  <c:v>58.736660876272111</c:v>
                </c:pt>
                <c:pt idx="136">
                  <c:v>53.227754359004592</c:v>
                </c:pt>
                <c:pt idx="137">
                  <c:v>48.235139038976129</c:v>
                </c:pt>
                <c:pt idx="138">
                  <c:v>43.710486784707449</c:v>
                </c:pt>
                <c:pt idx="139">
                  <c:v>39.609984523908317</c:v>
                </c:pt>
                <c:pt idx="140">
                  <c:v>35.893913739635842</c:v>
                </c:pt>
                <c:pt idx="141">
                  <c:v>32.526268931639407</c:v>
                </c:pt>
                <c:pt idx="142">
                  <c:v>29.474411462069771</c:v>
                </c:pt>
                <c:pt idx="143">
                  <c:v>26.708755529291338</c:v>
                </c:pt>
                <c:pt idx="144">
                  <c:v>24.202483309366876</c:v>
                </c:pt>
                <c:pt idx="145">
                  <c:v>21.9312865743203</c:v>
                </c:pt>
                <c:pt idx="146">
                  <c:v>19.873132341773474</c:v>
                </c:pt>
                <c:pt idx="147">
                  <c:v>18.008050334066262</c:v>
                </c:pt>
                <c:pt idx="148">
                  <c:v>16.317940228408705</c:v>
                </c:pt>
                <c:pt idx="149">
                  <c:v>14.786396864728639</c:v>
                </c:pt>
                <c:pt idx="150">
                  <c:v>13.398551746271444</c:v>
                </c:pt>
                <c:pt idx="151">
                  <c:v>12.140929321152736</c:v>
                </c:pt>
                <c:pt idx="152">
                  <c:v>11.001316672306974</c:v>
                </c:pt>
                <c:pt idx="153">
                  <c:v>9.9686453698493267</c:v>
                </c:pt>
                <c:pt idx="154">
                  <c:v>9.032884354903242</c:v>
                </c:pt>
                <c:pt idx="155">
                  <c:v>8.1849428284736057</c:v>
                </c:pt>
                <c:pt idx="156">
                  <c:v>7.4165822139080833</c:v>
                </c:pt>
                <c:pt idx="157">
                  <c:v>6.7203363477476143</c:v>
                </c:pt>
                <c:pt idx="158">
                  <c:v>6.0894391321066355</c:v>
                </c:pt>
                <c:pt idx="159">
                  <c:v>5.5177589528609801</c:v>
                </c:pt>
                <c:pt idx="160">
                  <c:v>4.9997392325096603</c:v>
                </c:pt>
                <c:pt idx="161">
                  <c:v>4.5303445452113662</c:v>
                </c:pt>
                <c:pt idx="162">
                  <c:v>4.1050117747197952</c:v>
                </c:pt>
                <c:pt idx="163">
                  <c:v>3.7196058442478797</c:v>
                </c:pt>
                <c:pt idx="164">
                  <c:v>3.3703795911292715</c:v>
                </c:pt>
                <c:pt idx="165">
                  <c:v>3.0539373989253265</c:v>
                </c:pt>
                <c:pt idx="166">
                  <c:v>2.7672022357197199</c:v>
                </c:pt>
                <c:pt idx="167">
                  <c:v>2.5073857800893791</c:v>
                </c:pt>
                <c:pt idx="168">
                  <c:v>2.271961345947719</c:v>
                </c:pt>
                <c:pt idx="169">
                  <c:v>2.0586393444041837</c:v>
                </c:pt>
                <c:pt idx="170">
                  <c:v>1.8653450452274394</c:v>
                </c:pt>
                <c:pt idx="171">
                  <c:v>1.6901984226695057</c:v>
                </c:pt>
                <c:pt idx="172">
                  <c:v>1.5314958905148761</c:v>
                </c:pt>
                <c:pt idx="173">
                  <c:v>1.3876937494531802</c:v>
                </c:pt>
                <c:pt idx="174">
                  <c:v>1.2573931864096242</c:v>
                </c:pt>
                <c:pt idx="175">
                  <c:v>1.1393266804618138</c:v>
                </c:pt>
                <c:pt idx="176">
                  <c:v>1.0323456835676226</c:v>
                </c:pt>
                <c:pt idx="177">
                  <c:v>0.93540945665637509</c:v>
                </c:pt>
                <c:pt idx="178">
                  <c:v>0.84757495281262807</c:v>
                </c:pt>
                <c:pt idx="179">
                  <c:v>0.76798764941525077</c:v>
                </c:pt>
                <c:pt idx="180">
                  <c:v>0.69587324028142261</c:v>
                </c:pt>
                <c:pt idx="181">
                  <c:v>0.63053010719370661</c:v>
                </c:pt>
                <c:pt idx="182">
                  <c:v>0.57132249773846511</c:v>
                </c:pt>
                <c:pt idx="183">
                  <c:v>0.51767434322812689</c:v>
                </c:pt>
                <c:pt idx="184">
                  <c:v>0.46906365668398431</c:v>
                </c:pt>
                <c:pt idx="185">
                  <c:v>0.42501745648002442</c:v>
                </c:pt>
                <c:pt idx="186">
                  <c:v>0.38510716634592346</c:v>
                </c:pt>
                <c:pt idx="187">
                  <c:v>0.34894444704789068</c:v>
                </c:pt>
                <c:pt idx="188">
                  <c:v>0.31617741925409182</c:v>
                </c:pt>
                <c:pt idx="189">
                  <c:v>0.28648724088731659</c:v>
                </c:pt>
                <c:pt idx="190">
                  <c:v>0.25958500570802734</c:v>
                </c:pt>
                <c:pt idx="191">
                  <c:v>0.23520893298916695</c:v>
                </c:pt>
                <c:pt idx="192">
                  <c:v>0.21312182097024235</c:v>
                </c:pt>
                <c:pt idx="193">
                  <c:v>0.19310873933955927</c:v>
                </c:pt>
                <c:pt idx="194">
                  <c:v>0.17497493831483801</c:v>
                </c:pt>
                <c:pt idx="195">
                  <c:v>0.15854395399624369</c:v>
                </c:pt>
                <c:pt idx="196">
                  <c:v>0.14365589157248596</c:v>
                </c:pt>
                <c:pt idx="197">
                  <c:v>0.13016586968853908</c:v>
                </c:pt>
                <c:pt idx="198">
                  <c:v>0.11794261084943937</c:v>
                </c:pt>
                <c:pt idx="199">
                  <c:v>0.10686716415370687</c:v>
                </c:pt>
                <c:pt idx="200">
                  <c:v>9.6831747935959417E-2</c:v>
                </c:pt>
                <c:pt idx="201">
                  <c:v>8.7738701063711774E-2</c:v>
                </c:pt>
                <c:pt idx="202">
                  <c:v>7.9499532689475683E-2</c:v>
                </c:pt>
                <c:pt idx="203">
                  <c:v>7.2034061216343426E-2</c:v>
                </c:pt>
                <c:pt idx="204">
                  <c:v>6.5269634102531976E-2</c:v>
                </c:pt>
                <c:pt idx="205">
                  <c:v>5.9140420916300382E-2</c:v>
                </c:pt>
                <c:pt idx="206">
                  <c:v>5.358677276485839E-2</c:v>
                </c:pt>
                <c:pt idx="207">
                  <c:v>4.8554641866270759E-2</c:v>
                </c:pt>
                <c:pt idx="208">
                  <c:v>4.3995055618195791E-2</c:v>
                </c:pt>
                <c:pt idx="209">
                  <c:v>3.9863640047255372E-2</c:v>
                </c:pt>
                <c:pt idx="210">
                  <c:v>3.6120188003064733E-2</c:v>
                </c:pt>
                <c:pt idx="211">
                  <c:v>3.2728267896116325E-2</c:v>
                </c:pt>
                <c:pt idx="212">
                  <c:v>2.965486917304111E-2</c:v>
                </c:pt>
                <c:pt idx="213">
                  <c:v>2.687008108009295E-2</c:v>
                </c:pt>
                <c:pt idx="214">
                  <c:v>2.4346801589488824E-2</c:v>
                </c:pt>
                <c:pt idx="215">
                  <c:v>2.2060473656636031E-2</c:v>
                </c:pt>
                <c:pt idx="216">
                  <c:v>1.9988846242138137E-2</c:v>
                </c:pt>
                <c:pt idx="217">
                  <c:v>1.8111757773378038E-2</c:v>
                </c:pt>
                <c:pt idx="218">
                  <c:v>1.6410939938770869E-2</c:v>
                </c:pt>
                <c:pt idx="219">
                  <c:v>1.4869839905583281E-2</c:v>
                </c:pt>
                <c:pt idx="220">
                  <c:v>1.3473459231451575E-2</c:v>
                </c:pt>
                <c:pt idx="221">
                  <c:v>1.2208207902142307E-2</c:v>
                </c:pt>
                <c:pt idx="222">
                  <c:v>1.1061772075263704E-2</c:v>
                </c:pt>
                <c:pt idx="223">
                  <c:v>1.0022994242985913E-2</c:v>
                </c:pt>
                <c:pt idx="224">
                  <c:v>9.0817646476591424E-3</c:v>
                </c:pt>
                <c:pt idx="225">
                  <c:v>8.2289228937062527E-3</c:v>
                </c:pt>
                <c:pt idx="226">
                  <c:v>7.4561687983750232E-3</c:v>
                </c:pt>
                <c:pt idx="227">
                  <c:v>6.7559816138299325E-3</c:v>
                </c:pt>
                <c:pt idx="228">
                  <c:v>6.1215468345182855E-3</c:v>
                </c:pt>
                <c:pt idx="229">
                  <c:v>5.5466898775529405E-3</c:v>
                </c:pt>
                <c:pt idx="230">
                  <c:v>5.0258159907318007E-3</c:v>
                </c:pt>
                <c:pt idx="231">
                  <c:v>4.5538558034130382E-3</c:v>
                </c:pt>
                <c:pt idx="232">
                  <c:v>4.1262159903742478E-3</c:v>
                </c:pt>
                <c:pt idx="233">
                  <c:v>3.738734568537462E-3</c:v>
                </c:pt>
                <c:pt idx="234">
                  <c:v>3.3876403915242309E-3</c:v>
                </c:pt>
                <c:pt idx="235">
                  <c:v>3.0695164478543552E-3</c:v>
                </c:pt>
                <c:pt idx="236">
                  <c:v>2.7812666056157126E-3</c:v>
                </c:pt>
                <c:pt idx="237">
                  <c:v>2.5200854799711102E-3</c:v>
                </c:pt>
                <c:pt idx="238">
                  <c:v>2.2834311302574323E-3</c:v>
                </c:pt>
                <c:pt idx="239">
                  <c:v>2.069000320968305E-3</c:v>
                </c:pt>
                <c:pt idx="240">
                  <c:v>1.8747061058618456E-3</c:v>
                </c:pt>
                <c:pt idx="241">
                  <c:v>1.6986575170427013E-3</c:v>
                </c:pt>
                <c:pt idx="242">
                  <c:v>1.5391411613523522E-3</c:v>
                </c:pt>
                <c:pt idx="243">
                  <c:v>1.3946045449629643E-3</c:v>
                </c:pt>
                <c:pt idx="244">
                  <c:v>1.2636409638884807E-3</c:v>
                </c:pt>
                <c:pt idx="245">
                  <c:v>1.1449758133657958E-3</c:v>
                </c:pt>
                <c:pt idx="246">
                  <c:v>1.0374541828670689E-3</c:v>
                </c:pt>
                <c:pt idx="247">
                  <c:v>9.4002961601582309E-4</c:v>
                </c:pt>
                <c:pt idx="248">
                  <c:v>8.5175392601623246E-4</c:v>
                </c:pt>
                <c:pt idx="249">
                  <c:v>7.717679674772058E-4</c:v>
                </c:pt>
                <c:pt idx="250">
                  <c:v>6.9929327482051024E-4</c:v>
                </c:pt>
                <c:pt idx="251">
                  <c:v>6.3362448589579729E-4</c:v>
                </c:pt>
                <c:pt idx="252">
                  <c:v>5.7412247706708228E-4</c:v>
                </c:pt>
                <c:pt idx="253">
                  <c:v>5.2020814295933532E-4</c:v>
                </c:pt>
                <c:pt idx="254">
                  <c:v>4.7135676032775641E-4</c:v>
                </c:pt>
                <c:pt idx="255">
                  <c:v>4.270928811970781E-4</c:v>
                </c:pt>
                <c:pt idx="256">
                  <c:v>3.8698570556919048E-4</c:v>
                </c:pt>
                <c:pt idx="257">
                  <c:v>3.506448886646397E-4</c:v>
                </c:pt>
                <c:pt idx="258">
                  <c:v>3.1771674189253293E-4</c:v>
                </c:pt>
                <c:pt idx="259">
                  <c:v>2.8788079057524547E-4</c:v>
                </c:pt>
                <c:pt idx="260">
                  <c:v>2.6084665492635839E-4</c:v>
                </c:pt>
                <c:pt idx="261">
                  <c:v>2.3635122392624781E-4</c:v>
                </c:pt>
                <c:pt idx="262">
                  <c:v>2.141560945903169E-4</c:v>
                </c:pt>
                <c:pt idx="263">
                  <c:v>1.940452517077462E-4</c:v>
                </c:pt>
                <c:pt idx="264">
                  <c:v>1.7582296546897922E-4</c:v>
                </c:pt>
                <c:pt idx="265">
                  <c:v>1.5931188652072842E-4</c:v>
                </c:pt>
                <c:pt idx="266">
                  <c:v>1.4435131990872383E-4</c:v>
                </c:pt>
                <c:pt idx="267">
                  <c:v>1.3079566110942928E-4</c:v>
                </c:pt>
                <c:pt idx="268">
                  <c:v>1.1851297892946336E-4</c:v>
                </c:pt>
                <c:pt idx="269">
                  <c:v>1.0738373148083823E-4</c:v>
                </c:pt>
                <c:pt idx="270">
                  <c:v>9.7299602735277234E-5</c:v>
                </c:pt>
                <c:pt idx="271">
                  <c:v>8.816244833439847E-5</c:v>
                </c:pt>
                <c:pt idx="272">
                  <c:v>7.9883340395876763E-5</c:v>
                </c:pt>
                <c:pt idx="273">
                  <c:v>7.2381702019168177E-5</c:v>
                </c:pt>
                <c:pt idx="274">
                  <c:v>6.5584523067377566E-5</c:v>
                </c:pt>
                <c:pt idx="275">
                  <c:v>5.9425649592866058E-5</c:v>
                </c:pt>
                <c:pt idx="276">
                  <c:v>5.3845139990929781E-5</c:v>
                </c:pt>
                <c:pt idx="277">
                  <c:v>4.8788681615310087E-5</c:v>
                </c:pt>
                <c:pt idx="278">
                  <c:v>4.4207062177738685E-5</c:v>
                </c:pt>
                <c:pt idx="279">
                  <c:v>4.0055690786905523E-5</c:v>
                </c:pt>
                <c:pt idx="280">
                  <c:v>3.6294163965352155E-5</c:v>
                </c:pt>
                <c:pt idx="281">
                  <c:v>3.2885872420540569E-5</c:v>
                </c:pt>
                <c:pt idx="282">
                  <c:v>2.9797644742987175E-5</c:v>
                </c:pt>
                <c:pt idx="283">
                  <c:v>2.6999424563744367E-5</c:v>
                </c:pt>
                <c:pt idx="284">
                  <c:v>2.4463978029155201E-5</c:v>
                </c:pt>
                <c:pt idx="285">
                  <c:v>2.2166628745869856E-5</c:v>
                </c:pt>
                <c:pt idx="286">
                  <c:v>2.0085017616467148E-5</c:v>
                </c:pt>
                <c:pt idx="287">
                  <c:v>1.8198885228272562E-5</c:v>
                </c:pt>
                <c:pt idx="288">
                  <c:v>1.6489874677463644E-5</c:v>
                </c:pt>
                <c:pt idx="289">
                  <c:v>1.4941352909440457E-5</c:v>
                </c:pt>
                <c:pt idx="290">
                  <c:v>1.3538248836648762E-5</c:v>
                </c:pt>
                <c:pt idx="291">
                  <c:v>1.226690665833068E-5</c:v>
                </c:pt>
                <c:pt idx="292">
                  <c:v>1.1114952954630658E-5</c:v>
                </c:pt>
                <c:pt idx="293">
                  <c:v>1.0071176261544044E-5</c:v>
                </c:pt>
                <c:pt idx="294">
                  <c:v>9.1254179546656803E-6</c:v>
                </c:pt>
                <c:pt idx="295">
                  <c:v>8.268473379759314E-6</c:v>
                </c:pt>
                <c:pt idx="296">
                  <c:v>7.492002267896129E-6</c:v>
                </c:pt>
                <c:pt idx="297">
                  <c:v>6.788447563273185E-6</c:v>
                </c:pt>
                <c:pt idx="298">
                  <c:v>6.1509618736992682E-6</c:v>
                </c:pt>
                <c:pt idx="299">
                  <c:v>5.5733408279236238E-6</c:v>
                </c:pt>
                <c:pt idx="300">
                  <c:v>5.0499626912041818E-6</c:v>
                </c:pt>
                <c:pt idx="301">
                  <c:v>4.5757336514204827E-6</c:v>
                </c:pt>
                <c:pt idx="302">
                  <c:v>4.1460382432253757E-6</c:v>
                </c:pt>
                <c:pt idx="303">
                  <c:v>3.7566944277357504E-6</c:v>
                </c:pt>
                <c:pt idx="304">
                  <c:v>3.403912890572837E-6</c:v>
                </c:pt>
                <c:pt idx="305">
                  <c:v>3.0842601621179192E-6</c:v>
                </c:pt>
                <c:pt idx="306">
                  <c:v>2.7946252010491954E-6</c:v>
                </c:pt>
                <c:pt idx="307">
                  <c:v>2.5321891159321018E-6</c:v>
                </c:pt>
                <c:pt idx="308">
                  <c:v>2.2943977301766864E-6</c:v>
                </c:pt>
                <c:pt idx="309">
                  <c:v>2.0789367233488383E-6</c:v>
                </c:pt>
                <c:pt idx="310">
                  <c:v>1.883709106896685E-6</c:v>
                </c:pt>
                <c:pt idx="311">
                  <c:v>1.7068148150733088E-6</c:v>
                </c:pt>
                <c:pt idx="312">
                  <c:v>1.5465322124231822E-6</c:v>
                </c:pt>
                <c:pt idx="313">
                  <c:v>1.4013013378528035E-6</c:v>
                </c:pt>
                <c:pt idx="314">
                  <c:v>1.2697087222074115E-6</c:v>
                </c:pt>
                <c:pt idx="315">
                  <c:v>1.1504736315899063E-6</c:v>
                </c:pt>
                <c:pt idx="316">
                  <c:v>1.0424356025342135E-6</c:v>
                </c:pt>
                <c:pt idx="317">
                  <c:v>9.4454314771838542E-7</c:v>
                </c:pt>
                <c:pt idx="318">
                  <c:v>8.5584352229508599E-7</c:v>
                </c:pt>
                <c:pt idx="319">
                  <c:v>7.7547345123961436E-7</c:v>
                </c:pt>
                <c:pt idx="320">
                  <c:v>7.0265072746879912E-7</c:v>
                </c:pt>
                <c:pt idx="321">
                  <c:v>6.3666659895891863E-7</c:v>
                </c:pt>
                <c:pt idx="322">
                  <c:v>5.7687887076978306E-7</c:v>
                </c:pt>
                <c:pt idx="323">
                  <c:v>5.2270565483998845E-7</c:v>
                </c:pt>
                <c:pt idx="324">
                  <c:v>4.736197067228195E-7</c:v>
                </c:pt>
                <c:pt idx="325">
                  <c:v>4.2914329414472021E-7</c:v>
                </c:pt>
                <c:pt idx="326">
                  <c:v>3.8884354744424494E-7</c:v>
                </c:pt>
                <c:pt idx="327">
                  <c:v>3.523282466393344E-7</c:v>
                </c:pt>
                <c:pt idx="328">
                  <c:v>3.1924200412027668E-7</c:v>
                </c:pt>
                <c:pt idx="329">
                  <c:v>2.8926280581616224E-7</c:v>
                </c:pt>
                <c:pt idx="330">
                  <c:v>2.6209887717151141E-7</c:v>
                </c:pt>
                <c:pt idx="331">
                  <c:v>2.37485843430985E-7</c:v>
                </c:pt>
                <c:pt idx="332">
                  <c:v>2.1518415659446449E-7</c:v>
                </c:pt>
                <c:pt idx="333">
                  <c:v>1.9497676400017256E-7</c:v>
                </c:pt>
                <c:pt idx="334">
                  <c:v>1.7666699584516636E-7</c:v>
                </c:pt>
                <c:pt idx="335">
                  <c:v>1.6007665108335727E-7</c:v>
                </c:pt>
                <c:pt idx="336">
                  <c:v>1.4504426307193384E-7</c:v>
                </c:pt>
                <c:pt idx="337">
                  <c:v>1.3142352808647736E-7</c:v>
                </c:pt>
                <c:pt idx="338">
                  <c:v>1.1908188141018916E-7</c:v>
                </c:pt>
                <c:pt idx="339">
                  <c:v>1.0789920713892458E-7</c:v>
                </c:pt>
                <c:pt idx="340">
                  <c:v>9.7766669145124969E-8</c:v>
                </c:pt>
                <c:pt idx="341">
                  <c:v>8.858565182292737E-8</c:v>
                </c:pt>
                <c:pt idx="342">
                  <c:v>8.0266800305183048E-8</c:v>
                </c:pt>
                <c:pt idx="343">
                  <c:v>7.2729150811233315E-8</c:v>
                </c:pt>
                <c:pt idx="344">
                  <c:v>6.5899342661494824E-8</c:v>
                </c:pt>
                <c:pt idx="345">
                  <c:v>5.9710904289733701E-8</c:v>
                </c:pt>
                <c:pt idx="346">
                  <c:v>5.4103606304095607E-8</c:v>
                </c:pt>
                <c:pt idx="347">
                  <c:v>4.9022875300515032E-8</c:v>
                </c:pt>
                <c:pt idx="348">
                  <c:v>4.4419262723403936E-8</c:v>
                </c:pt>
                <c:pt idx="349">
                  <c:v>4.0247963604270852E-8</c:v>
                </c:pt>
                <c:pt idx="350">
                  <c:v>3.6468380494362039E-8</c:v>
                </c:pt>
                <c:pt idx="351">
                  <c:v>3.3043728347270076E-8</c:v>
                </c:pt>
                <c:pt idx="352">
                  <c:v>2.9940676506003387E-8</c:v>
                </c:pt>
                <c:pt idx="353">
                  <c:v>2.7129024310132083E-8</c:v>
                </c:pt>
                <c:pt idx="354">
                  <c:v>2.4581407165834894E-8</c:v>
                </c:pt>
                <c:pt idx="355">
                  <c:v>2.2273030218154384E-8</c:v>
                </c:pt>
                <c:pt idx="356">
                  <c:v>2.0181427033407758E-8</c:v>
                </c:pt>
                <c:pt idx="357">
                  <c:v>1.8286240943113787E-8</c:v>
                </c:pt>
                <c:pt idx="358">
                  <c:v>1.6569026921350929E-8</c:v>
                </c:pt>
                <c:pt idx="359">
                  <c:v>1.5013072067304828E-8</c:v>
                </c:pt>
                <c:pt idx="360">
                  <c:v>1.3603232945839515E-8</c:v>
                </c:pt>
                <c:pt idx="361">
                  <c:v>1.2325788202998572E-8</c:v>
                </c:pt>
                <c:pt idx="362">
                  <c:v>1.1168305022006759E-8</c:v>
                </c:pt>
                <c:pt idx="363">
                  <c:v>1.0119518120046161E-8</c:v>
                </c:pt>
                <c:pt idx="364">
                  <c:v>9.1692201081348977E-9</c:v>
                </c:pt>
                <c:pt idx="365">
                  <c:v>8.3081621470285756E-9</c:v>
                </c:pt>
                <c:pt idx="366">
                  <c:v>7.5279639322713495E-9</c:v>
                </c:pt>
                <c:pt idx="367">
                  <c:v>6.821032132320116E-9</c:v>
                </c:pt>
                <c:pt idx="368">
                  <c:v>6.1804864859353886E-9</c:v>
                </c:pt>
                <c:pt idx="369">
                  <c:v>5.6000928395767487E-9</c:v>
                </c:pt>
                <c:pt idx="370">
                  <c:v>5.0742024730848594E-9</c:v>
                </c:pt>
                <c:pt idx="371">
                  <c:v>4.5976971231331483E-9</c:v>
                </c:pt>
                <c:pt idx="372">
                  <c:v>4.1659391693862279E-9</c:v>
                </c:pt>
                <c:pt idx="373">
                  <c:v>3.7747264985484969E-9</c:v>
                </c:pt>
                <c:pt idx="374">
                  <c:v>3.4202516070142494E-9</c:v>
                </c:pt>
                <c:pt idx="375">
                  <c:v>3.0990645440830758E-9</c:v>
                </c:pt>
                <c:pt idx="376">
                  <c:v>2.8080393350829366E-9</c:v>
                </c:pt>
                <c:pt idx="377">
                  <c:v>2.5443435576116782E-9</c:v>
                </c:pt>
                <c:pt idx="378">
                  <c:v>2.3054107747957332E-9</c:v>
                </c:pt>
                <c:pt idx="379">
                  <c:v>2.0889155572708403E-9</c:v>
                </c:pt>
                <c:pt idx="380">
                  <c:v>1.8927508507845336E-9</c:v>
                </c:pt>
                <c:pt idx="381">
                  <c:v>1.7150074691490759E-9</c:v>
                </c:pt>
                <c:pt idx="382">
                  <c:v>1.5539555129586213E-9</c:v>
                </c:pt>
                <c:pt idx="383">
                  <c:v>1.4080275332270248E-9</c:v>
                </c:pt>
                <c:pt idx="384">
                  <c:v>1.2758032760852743E-9</c:v>
                </c:pt>
                <c:pt idx="385">
                  <c:v>1.155995860065288E-9</c:v>
                </c:pt>
                <c:pt idx="386">
                  <c:v>1.0474392514395621E-9</c:v>
                </c:pt>
                <c:pt idx="387">
                  <c:v>9.4907691571957331E-10</c:v>
                </c:pt>
                <c:pt idx="388">
                  <c:v>8.5995153486287871E-10</c:v>
                </c:pt>
                <c:pt idx="389">
                  <c:v>7.7919569011094559E-10</c:v>
                </c:pt>
                <c:pt idx="390">
                  <c:v>7.0602341977779938E-10</c:v>
                </c:pt>
                <c:pt idx="391">
                  <c:v>6.397225698251027E-10</c:v>
                </c:pt>
                <c:pt idx="392">
                  <c:v>5.7964786277512606E-10</c:v>
                </c:pt>
                <c:pt idx="393">
                  <c:v>5.2521461750433518E-10</c:v>
                </c:pt>
                <c:pt idx="394">
                  <c:v>4.7589305879506894E-10</c:v>
                </c:pt>
                <c:pt idx="395">
                  <c:v>4.3120316126263406E-10</c:v>
                </c:pt>
                <c:pt idx="396">
                  <c:v>3.9070997747599278E-10</c:v>
                </c:pt>
                <c:pt idx="397">
                  <c:v>3.5401940480266239E-10</c:v>
                </c:pt>
                <c:pt idx="398">
                  <c:v>3.2077434977836208E-10</c:v>
                </c:pt>
                <c:pt idx="399">
                  <c:v>2.9065125267087532E-10</c:v>
                </c:pt>
                <c:pt idx="400">
                  <c:v>2.6335693841321315E-10</c:v>
                </c:pt>
                <c:pt idx="401">
                  <c:v>2.3862576325757386E-10</c:v>
                </c:pt>
                <c:pt idx="402">
                  <c:v>2.1621702937971562E-10</c:v>
                </c:pt>
                <c:pt idx="403">
                  <c:v>1.9591264227120767E-10</c:v>
                </c:pt>
                <c:pt idx="404">
                  <c:v>1.775149881199704E-10</c:v>
                </c:pt>
                <c:pt idx="405">
                  <c:v>1.6084501052056978E-10</c:v>
                </c:pt>
                <c:pt idx="406">
                  <c:v>1.4574046779571841E-10</c:v>
                </c:pt>
                <c:pt idx="407">
                  <c:v>1.3205435396824846E-10</c:v>
                </c:pt>
                <c:pt idx="408">
                  <c:v>1.1965346801555977E-10</c:v>
                </c:pt>
                <c:pt idx="409">
                  <c:v>1.0841711748171595E-10</c:v>
                </c:pt>
                <c:pt idx="410">
                  <c:v>9.8235943830006267E-11</c:v>
                </c:pt>
                <c:pt idx="411">
                  <c:v>8.9010858103637707E-11</c:v>
                </c:pt>
                <c:pt idx="412">
                  <c:v>8.0652076535804016E-11</c:v>
                </c:pt>
                <c:pt idx="413">
                  <c:v>7.3078246723141509E-11</c:v>
                </c:pt>
                <c:pt idx="414">
                  <c:v>6.6215655857996125E-11</c:v>
                </c:pt>
                <c:pt idx="415">
                  <c:v>5.9997513313569196E-11</c:v>
                </c:pt>
                <c:pt idx="416">
                  <c:v>5.4363300599653494E-11</c:v>
                </c:pt>
                <c:pt idx="417">
                  <c:v>4.9258182362360287E-11</c:v>
                </c:pt>
                <c:pt idx="418">
                  <c:v>4.4632472695352377E-11</c:v>
                </c:pt>
                <c:pt idx="419">
                  <c:v>4.0441151568421621E-11</c:v>
                </c:pt>
                <c:pt idx="420">
                  <c:v>3.6643426667019352E-11</c:v>
                </c:pt>
                <c:pt idx="421">
                  <c:v>3.3202336378313616E-11</c:v>
                </c:pt>
                <c:pt idx="422">
                  <c:v>3.0084390059808301E-11</c:v>
                </c:pt>
                <c:pt idx="423">
                  <c:v>2.7259242089414315E-11</c:v>
                </c:pt>
                <c:pt idx="424">
                  <c:v>2.4699396524643216E-11</c:v>
                </c:pt>
                <c:pt idx="425">
                  <c:v>2.2379939496499076E-11</c:v>
                </c:pt>
                <c:pt idx="426">
                  <c:v>2.0278296733574165E-11</c:v>
                </c:pt>
                <c:pt idx="427">
                  <c:v>1.8374013856435341E-11</c:v>
                </c:pt>
                <c:pt idx="428">
                  <c:v>1.6648557304001602E-11</c:v>
                </c:pt>
                <c:pt idx="429">
                  <c:v>1.5085133954415284E-11</c:v>
                </c:pt>
                <c:pt idx="430">
                  <c:v>1.3668527684855012E-11</c:v>
                </c:pt>
                <c:pt idx="431">
                  <c:v>1.2384951279597734E-11</c:v>
                </c:pt>
                <c:pt idx="432">
                  <c:v>1.1221912245015112E-11</c:v>
                </c:pt>
                <c:pt idx="433">
                  <c:v>1.0168091225539725E-11</c:v>
                </c:pt>
                <c:pt idx="434">
                  <c:v>9.2132318372762813E-12</c:v>
                </c:pt>
                <c:pt idx="435">
                  <c:v>8.3480408470560744E-12</c:v>
                </c:pt>
                <c:pt idx="436">
                  <c:v>7.5640977254206072E-12</c:v>
                </c:pt>
                <c:pt idx="437">
                  <c:v>6.8537726932527291E-12</c:v>
                </c:pt>
                <c:pt idx="438">
                  <c:v>6.210152464438614E-12</c:v>
                </c:pt>
                <c:pt idx="439">
                  <c:v>5.626972961846047E-12</c:v>
                </c:pt>
                <c:pt idx="440">
                  <c:v>5.0985583517727477E-12</c:v>
                </c:pt>
                <c:pt idx="441">
                  <c:v>4.6197658035134163E-12</c:v>
                </c:pt>
                <c:pt idx="442">
                  <c:v>4.1859354364142637E-12</c:v>
                </c:pt>
                <c:pt idx="443">
                  <c:v>3.7928449672713784E-12</c:v>
                </c:pt>
                <c:pt idx="444">
                  <c:v>3.436668616675681E-12</c:v>
                </c:pt>
                <c:pt idx="445">
                  <c:v>3.1139398743577091E-12</c:v>
                </c:pt>
                <c:pt idx="446">
                  <c:v>2.8215177611434498E-12</c:v>
                </c:pt>
                <c:pt idx="447">
                  <c:v>2.556556259163437E-12</c:v>
                </c:pt>
                <c:pt idx="448">
                  <c:v>2.3164766127925646E-12</c:v>
                </c:pt>
                <c:pt idx="449">
                  <c:v>2.09894223073766E-12</c:v>
                </c:pt>
                <c:pt idx="450">
                  <c:v>1.9018359450056878E-12</c:v>
                </c:pt>
                <c:pt idx="451">
                  <c:v>1.7232394054239706E-12</c:v>
                </c:pt>
                <c:pt idx="452">
                  <c:v>1.5614144091682112E-12</c:v>
                </c:pt>
                <c:pt idx="453">
                  <c:v>1.4147859835866842E-12</c:v>
                </c:pt>
                <c:pt idx="454">
                  <c:v>1.2819270576730567E-12</c:v>
                </c:pt>
                <c:pt idx="455">
                  <c:v>1.1615445730019106E-12</c:v>
                </c:pt>
                <c:pt idx="456">
                  <c:v>1.0524668989507162E-12</c:v>
                </c:pt>
                <c:pt idx="457">
                  <c:v>9.5363242972605648E-13</c:v>
                </c:pt>
                <c:pt idx="458">
                  <c:v>8.6407925221389737E-13</c:v>
                </c:pt>
                <c:pt idx="459">
                  <c:v>7.8293578409555783E-13</c:v>
                </c:pt>
                <c:pt idx="460">
                  <c:v>7.0941229111421817E-13</c:v>
                </c:pt>
                <c:pt idx="461">
                  <c:v>6.4279320093319005E-13</c:v>
                </c:pt>
                <c:pt idx="462">
                  <c:v>5.8243013878005912E-13</c:v>
                </c:pt>
                <c:pt idx="463">
                  <c:v>5.2773561709563688E-13</c:v>
                </c:pt>
                <c:pt idx="464">
                  <c:v>4.781773177718088E-13</c:v>
                </c:pt>
                <c:pt idx="465">
                  <c:v>4.3327291132977157E-13</c:v>
                </c:pt>
                <c:pt idx="466">
                  <c:v>3.9258536261596517E-13</c:v>
                </c:pt>
                <c:pt idx="467">
                  <c:v>3.557186773280691E-13</c:v>
                </c:pt>
                <c:pt idx="468">
                  <c:v>3.2231404797384207E-13</c:v>
                </c:pt>
                <c:pt idx="469">
                  <c:v>2.9204636175308935E-13</c:v>
                </c:pt>
                <c:pt idx="470">
                  <c:v>2.646210363754853E-13</c:v>
                </c:pt>
                <c:pt idx="471">
                  <c:v>2.397711530186351E-13</c:v>
                </c:pt>
                <c:pt idx="472">
                  <c:v>2.1725485852269709E-13</c:v>
                </c:pt>
                <c:pt idx="473">
                  <c:v>1.9685301153825038E-13</c:v>
                </c:pt>
                <c:pt idx="474">
                  <c:v>1.7836704971838412E-13</c:v>
                </c:pt>
                <c:pt idx="475">
                  <c:v>1.6161705719731145E-13</c:v>
                </c:pt>
                <c:pt idx="476">
                  <c:v>1.4644001354711424E-13</c:v>
                </c:pt>
                <c:pt idx="477">
                  <c:v>1.3268820717047238E-13</c:v>
                </c:pt>
                <c:pt idx="478">
                  <c:v>1.2022779768761574E-13</c:v>
                </c:pt>
                <c:pt idx="479">
                  <c:v>1.0893751332583303E-13</c:v>
                </c:pt>
                <c:pt idx="480">
                  <c:v>9.8707470633793713E-14</c:v>
                </c:pt>
                <c:pt idx="481">
                  <c:v>8.94381050334731E-14</c:v>
                </c:pt>
                <c:pt idx="482">
                  <c:v>8.1039201801205265E-14</c:v>
                </c:pt>
                <c:pt idx="483">
                  <c:v>7.3429018046822021E-14</c:v>
                </c:pt>
                <c:pt idx="484">
                  <c:v>6.6533487145480685E-14</c:v>
                </c:pt>
                <c:pt idx="485">
                  <c:v>6.0285497879260046E-14</c:v>
                </c:pt>
                <c:pt idx="486">
                  <c:v>5.4624241272721665E-14</c:v>
                </c:pt>
                <c:pt idx="487">
                  <c:v>4.9494618765469653E-14</c:v>
                </c:pt>
                <c:pt idx="488">
                  <c:v>4.4846705961708634E-14</c:v>
                </c:pt>
                <c:pt idx="489">
                  <c:v>4.0635266737706448E-14</c:v>
                </c:pt>
                <c:pt idx="490">
                  <c:v>3.6819312978179759E-14</c:v>
                </c:pt>
                <c:pt idx="491">
                  <c:v>3.3361705656707391E-14</c:v>
                </c:pt>
                <c:pt idx="492">
                  <c:v>3.0228793377659722E-14</c:v>
                </c:pt>
                <c:pt idx="493">
                  <c:v>2.7390084861729105E-14</c:v>
                </c:pt>
                <c:pt idx="494">
                  <c:v>2.481795218750482E-14</c:v>
                </c:pt>
                <c:pt idx="495">
                  <c:v>2.2487361900871154E-14</c:v>
                </c:pt>
                <c:pt idx="496">
                  <c:v>2.0375631375232817E-14</c:v>
                </c:pt>
                <c:pt idx="497">
                  <c:v>1.8462208051327185E-14</c:v>
                </c:pt>
                <c:pt idx="498">
                  <c:v>1.6728469408060025E-14</c:v>
                </c:pt>
                <c:pt idx="499">
                  <c:v>1.5157541717567364E-14</c:v>
                </c:pt>
                <c:pt idx="500">
                  <c:v>1.3734135820525065E-14</c:v>
                </c:pt>
                <c:pt idx="501">
                  <c:v>1.2444398323378144E-14</c:v>
                </c:pt>
                <c:pt idx="502">
                  <c:v>1.127577676925698E-14</c:v>
                </c:pt>
                <c:pt idx="503">
                  <c:v>1.0216897470347218E-14</c:v>
                </c:pt>
                <c:pt idx="504">
                  <c:v>9.2574548127087327E-15</c:v>
                </c:pt>
                <c:pt idx="505">
                  <c:v>8.3881109561953463E-15</c:v>
                </c:pt>
                <c:pt idx="506">
                  <c:v>7.6004049532980572E-15</c:v>
                </c:pt>
                <c:pt idx="507">
                  <c:v>6.8866704024047646E-15</c:v>
                </c:pt>
                <c:pt idx="508">
                  <c:v>6.2399608340313549E-15</c:v>
                </c:pt>
                <c:pt idx="509">
                  <c:v>5.6539821038405985E-15</c:v>
                </c:pt>
                <c:pt idx="510">
                  <c:v>5.12303113445938E-15</c:v>
                </c:pt>
                <c:pt idx="511">
                  <c:v>4.6419404098948817E-15</c:v>
                </c:pt>
                <c:pt idx="512">
                  <c:v>4.2060276823378933E-15</c:v>
                </c:pt>
                <c:pt idx="513">
                  <c:v>3.8110504018713321E-15</c:v>
                </c:pt>
                <c:pt idx="514">
                  <c:v>3.453164425568048E-15</c:v>
                </c:pt>
                <c:pt idx="515">
                  <c:v>3.1288866041114331E-15</c:v>
                </c:pt>
                <c:pt idx="516">
                  <c:v>2.8350608818106087E-15</c:v>
                </c:pt>
                <c:pt idx="517">
                  <c:v>2.5688275800763065E-15</c:v>
                </c:pt>
                <c:pt idx="518">
                  <c:v>2.3275955654068095E-15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EC5-4C30-8C62-C54AAAB92A08}"/>
            </c:ext>
          </c:extLst>
        </c:ser>
        <c:ser>
          <c:idx val="2"/>
          <c:order val="2"/>
          <c:tx>
            <c:strRef>
              <c:f>'different incubation period'!$E$8</c:f>
              <c:strCache>
                <c:ptCount val="1"/>
                <c:pt idx="0">
                  <c:v>i=14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'different incubation period'!$B$9:$B$527</c:f>
              <c:numCache>
                <c:formatCode>General</c:formatCode>
                <c:ptCount val="5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</c:numCache>
            </c:numRef>
          </c:xVal>
          <c:yVal>
            <c:numRef>
              <c:f>'different incubation period'!$E$9:$E$527</c:f>
              <c:numCache>
                <c:formatCode>General</c:formatCode>
                <c:ptCount val="519"/>
                <c:pt idx="0">
                  <c:v>0</c:v>
                </c:pt>
                <c:pt idx="1">
                  <c:v>7.1428571428571425E-2</c:v>
                </c:pt>
                <c:pt idx="2">
                  <c:v>0.16596928061242344</c:v>
                </c:pt>
                <c:pt idx="3">
                  <c:v>0.29686575396262888</c:v>
                </c:pt>
                <c:pt idx="4">
                  <c:v>0.48351219767832532</c:v>
                </c:pt>
                <c:pt idx="5">
                  <c:v>0.75451233169321619</c:v>
                </c:pt>
                <c:pt idx="6">
                  <c:v>1.152224315619031</c:v>
                </c:pt>
                <c:pt idx="7">
                  <c:v>1.7395191360265989</c:v>
                </c:pt>
                <c:pt idx="8">
                  <c:v>2.6098349166904726</c:v>
                </c:pt>
                <c:pt idx="9">
                  <c:v>3.9021378052856193</c:v>
                </c:pt>
                <c:pt idx="10">
                  <c:v>5.8231856845142937</c:v>
                </c:pt>
                <c:pt idx="11">
                  <c:v>8.6806588094018053</c:v>
                </c:pt>
                <c:pt idx="12">
                  <c:v>12.932456325205132</c:v>
                </c:pt>
                <c:pt idx="13">
                  <c:v>19.260031978926765</c:v>
                </c:pt>
                <c:pt idx="14">
                  <c:v>28.677456313035503</c:v>
                </c:pt>
                <c:pt idx="15">
                  <c:v>42.69352954671394</c:v>
                </c:pt>
                <c:pt idx="16">
                  <c:v>63.552570380451137</c:v>
                </c:pt>
                <c:pt idx="17">
                  <c:v>94.591663325510353</c:v>
                </c:pt>
                <c:pt idx="18">
                  <c:v>140.76980367701597</c:v>
                </c:pt>
                <c:pt idx="19">
                  <c:v>209.44969126249327</c:v>
                </c:pt>
                <c:pt idx="20">
                  <c:v>311.5484714989912</c:v>
                </c:pt>
                <c:pt idx="21">
                  <c:v>463.221984716137</c:v>
                </c:pt>
                <c:pt idx="22">
                  <c:v>688.30885322487211</c:v>
                </c:pt>
                <c:pt idx="23">
                  <c:v>1021.8311333353895</c:v>
                </c:pt>
                <c:pt idx="24">
                  <c:v>1514.9077928478366</c:v>
                </c:pt>
                <c:pt idx="25">
                  <c:v>2241.4334992154299</c:v>
                </c:pt>
                <c:pt idx="26">
                  <c:v>3306.6892705493165</c:v>
                </c:pt>
                <c:pt idx="27">
                  <c:v>4857.4482625189748</c:v>
                </c:pt>
                <c:pt idx="28">
                  <c:v>7091.7260504981787</c:v>
                </c:pt>
                <c:pt idx="29">
                  <c:v>10263.621994611995</c:v>
                </c:pt>
                <c:pt idx="30">
                  <c:v>14674.608173069968</c:v>
                </c:pt>
                <c:pt idx="31">
                  <c:v>20638.689554692723</c:v>
                </c:pt>
                <c:pt idx="32">
                  <c:v>28410.138662410071</c:v>
                </c:pt>
                <c:pt idx="33">
                  <c:v>38077.241162745697</c:v>
                </c:pt>
                <c:pt idx="34">
                  <c:v>49456.585497041713</c:v>
                </c:pt>
                <c:pt idx="35">
                  <c:v>62051.437529819967</c:v>
                </c:pt>
                <c:pt idx="36">
                  <c:v>75125.940050396181</c:v>
                </c:pt>
                <c:pt idx="37">
                  <c:v>87879.277721935126</c:v>
                </c:pt>
                <c:pt idx="38">
                  <c:v>99631.672301026076</c:v>
                </c:pt>
                <c:pt idx="39">
                  <c:v>109931.11160819078</c:v>
                </c:pt>
                <c:pt idx="40">
                  <c:v>118557.99571854332</c:v>
                </c:pt>
                <c:pt idx="41">
                  <c:v>125469.12660394548</c:v>
                </c:pt>
                <c:pt idx="42">
                  <c:v>130731.48833482226</c:v>
                </c:pt>
                <c:pt idx="43">
                  <c:v>134471.13051054749</c:v>
                </c:pt>
                <c:pt idx="44">
                  <c:v>136840.5173354513</c:v>
                </c:pt>
                <c:pt idx="45">
                  <c:v>137999.52690505082</c:v>
                </c:pt>
                <c:pt idx="46">
                  <c:v>138104.93285519182</c:v>
                </c:pt>
                <c:pt idx="47">
                  <c:v>137304.83469094682</c:v>
                </c:pt>
                <c:pt idx="48">
                  <c:v>135735.93204191906</c:v>
                </c:pt>
                <c:pt idx="49">
                  <c:v>133522.43609792573</c:v>
                </c:pt>
                <c:pt idx="50">
                  <c:v>130775.92459570504</c:v>
                </c:pt>
                <c:pt idx="51">
                  <c:v>127595.73486078669</c:v>
                </c:pt>
                <c:pt idx="52">
                  <c:v>124069.65330561863</c:v>
                </c:pt>
                <c:pt idx="53">
                  <c:v>120274.75520881872</c:v>
                </c:pt>
                <c:pt idx="54">
                  <c:v>116278.30556340882</c:v>
                </c:pt>
                <c:pt idx="55">
                  <c:v>112138.66657633886</c:v>
                </c:pt>
                <c:pt idx="56">
                  <c:v>107906.17907054572</c:v>
                </c:pt>
                <c:pt idx="57">
                  <c:v>103623.99873862506</c:v>
                </c:pt>
                <c:pt idx="58">
                  <c:v>99328.876942163959</c:v>
                </c:pt>
                <c:pt idx="59">
                  <c:v>95051.881356318248</c:v>
                </c:pt>
                <c:pt idx="60">
                  <c:v>90819.055341083105</c:v>
                </c:pt>
                <c:pt idx="61">
                  <c:v>86652.017180373165</c:v>
                </c:pt>
                <c:pt idx="62">
                  <c:v>82568.501717082792</c:v>
                </c:pt>
                <c:pt idx="63">
                  <c:v>78582.847719808386</c:v>
                </c:pt>
                <c:pt idx="64">
                  <c:v>74706.434738736643</c:v>
                </c:pt>
                <c:pt idx="65">
                  <c:v>70948.073374148036</c:v>
                </c:pt>
                <c:pt idx="66">
                  <c:v>67314.352878843216</c:v>
                </c:pt>
                <c:pt idx="67">
                  <c:v>63809.949905383677</c:v>
                </c:pt>
                <c:pt idx="68">
                  <c:v>60437.902031286234</c:v>
                </c:pt>
                <c:pt idx="69">
                  <c:v>57199.849478289834</c:v>
                </c:pt>
                <c:pt idx="70">
                  <c:v>54096.248204723801</c:v>
                </c:pt>
                <c:pt idx="71">
                  <c:v>51126.557305896284</c:v>
                </c:pt>
                <c:pt idx="72">
                  <c:v>48289.403415041153</c:v>
                </c:pt>
                <c:pt idx="73">
                  <c:v>45582.724562450538</c:v>
                </c:pt>
                <c:pt idx="74">
                  <c:v>43003.895726603005</c:v>
                </c:pt>
                <c:pt idx="75">
                  <c:v>40549.83810051527</c:v>
                </c:pt>
                <c:pt idx="76">
                  <c:v>38217.11390030288</c:v>
                </c:pt>
                <c:pt idx="77">
                  <c:v>36002.00836141895</c:v>
                </c:pt>
                <c:pt idx="78">
                  <c:v>33900.600401145894</c:v>
                </c:pt>
                <c:pt idx="79">
                  <c:v>31908.823273210259</c:v>
                </c:pt>
                <c:pt idx="80">
                  <c:v>30022.516401232719</c:v>
                </c:pt>
                <c:pt idx="81">
                  <c:v>28237.469451342036</c:v>
                </c:pt>
                <c:pt idx="82">
                  <c:v>26549.459589833699</c:v>
                </c:pt>
                <c:pt idx="83">
                  <c:v>24954.282768373774</c:v>
                </c:pt>
                <c:pt idx="84">
                  <c:v>23447.779786071678</c:v>
                </c:pt>
                <c:pt idx="85">
                  <c:v>22025.857793928997</c:v>
                </c:pt>
                <c:pt idx="86">
                  <c:v>20684.507831907391</c:v>
                </c:pt>
                <c:pt idx="87">
                  <c:v>19419.818921382124</c:v>
                </c:pt>
                <c:pt idx="88">
                  <c:v>18227.989175342173</c:v>
                </c:pt>
                <c:pt idx="89">
                  <c:v>17105.334334695741</c:v>
                </c:pt>
                <c:pt idx="90">
                  <c:v>16048.294090824889</c:v>
                </c:pt>
                <c:pt idx="91">
                  <c:v>15053.436511537353</c:v>
                </c:pt>
                <c:pt idx="92">
                  <c:v>14117.460849267118</c:v>
                </c:pt>
                <c:pt idx="93">
                  <c:v>13237.198976303785</c:v>
                </c:pt>
                <c:pt idx="94">
                  <c:v>12409.615661551619</c:v>
                </c:pt>
                <c:pt idx="95">
                  <c:v>11631.807876440291</c:v>
                </c:pt>
                <c:pt idx="96">
                  <c:v>10901.003293775242</c:v>
                </c:pt>
                <c:pt idx="97">
                  <c:v>10214.558122204988</c:v>
                </c:pt>
                <c:pt idx="98">
                  <c:v>9569.9544003055144</c:v>
                </c:pt>
                <c:pt idx="99">
                  <c:v>8964.7968577769152</c:v>
                </c:pt>
                <c:pt idx="100">
                  <c:v>8396.8094366794303</c:v>
                </c:pt>
                <c:pt idx="101">
                  <c:v>7863.8315527936711</c:v>
                </c:pt>
                <c:pt idx="102">
                  <c:v>7363.8141658835057</c:v>
                </c:pt>
                <c:pt idx="103">
                  <c:v>6894.8157176996165</c:v>
                </c:pt>
                <c:pt idx="104">
                  <c:v>6454.9979878348831</c:v>
                </c:pt>
                <c:pt idx="105">
                  <c:v>6042.6219098930706</c:v>
                </c:pt>
                <c:pt idx="106">
                  <c:v>5656.0433837379715</c:v>
                </c:pt>
                <c:pt idx="107">
                  <c:v>5293.7091137422603</c:v>
                </c:pt>
                <c:pt idx="108">
                  <c:v>4954.1524978566613</c:v>
                </c:pt>
                <c:pt idx="109">
                  <c:v>4635.9895878839043</c:v>
                </c:pt>
                <c:pt idx="110">
                  <c:v>4337.9151374911553</c:v>
                </c:pt>
                <c:pt idx="111">
                  <c:v>4058.6987511602879</c:v>
                </c:pt>
                <c:pt idx="112">
                  <c:v>3797.1811443963661</c:v>
                </c:pt>
                <c:pt idx="113">
                  <c:v>3552.2705230365405</c:v>
                </c:pt>
                <c:pt idx="114">
                  <c:v>3322.9390873759439</c:v>
                </c:pt>
                <c:pt idx="115">
                  <c:v>3108.2196650110805</c:v>
                </c:pt>
                <c:pt idx="116">
                  <c:v>2907.2024747566443</c:v>
                </c:pt>
                <c:pt idx="117">
                  <c:v>2719.032022684853</c:v>
                </c:pt>
                <c:pt idx="118">
                  <c:v>2542.9041302373648</c:v>
                </c:pt>
                <c:pt idx="119">
                  <c:v>2378.0630934422193</c:v>
                </c:pt>
                <c:pt idx="120">
                  <c:v>2223.7989715085828</c:v>
                </c:pt>
                <c:pt idx="121">
                  <c:v>2079.4450024497551</c:v>
                </c:pt>
                <c:pt idx="122">
                  <c:v>1944.3751428816311</c:v>
                </c:pt>
                <c:pt idx="123">
                  <c:v>1818.0017287435821</c:v>
                </c:pt>
                <c:pt idx="124">
                  <c:v>1699.7732533773246</c:v>
                </c:pt>
                <c:pt idx="125">
                  <c:v>1589.1722591643484</c:v>
                </c:pt>
                <c:pt idx="126">
                  <c:v>1485.7133387529432</c:v>
                </c:pt>
                <c:pt idx="127">
                  <c:v>1388.9412417921712</c:v>
                </c:pt>
                <c:pt idx="128">
                  <c:v>1298.4290830238892</c:v>
                </c:pt>
                <c:pt idx="129">
                  <c:v>1213.7766475577596</c:v>
                </c:pt>
                <c:pt idx="130">
                  <c:v>1134.6087891616744</c:v>
                </c:pt>
                <c:pt idx="131">
                  <c:v>1060.5739174355465</c:v>
                </c:pt>
                <c:pt idx="132">
                  <c:v>991.34256979511315</c:v>
                </c:pt>
                <c:pt idx="133">
                  <c:v>926.60606427001619</c:v>
                </c:pt>
                <c:pt idx="134">
                  <c:v>866.07522921330246</c:v>
                </c:pt>
                <c:pt idx="135">
                  <c:v>809.47920612443932</c:v>
                </c:pt>
                <c:pt idx="136">
                  <c:v>756.56432190224575</c:v>
                </c:pt>
                <c:pt idx="137">
                  <c:v>707.09302696544489</c:v>
                </c:pt>
                <c:pt idx="138">
                  <c:v>660.84289580483176</c:v>
                </c:pt>
                <c:pt idx="139">
                  <c:v>617.60568666061909</c:v>
                </c:pt>
                <c:pt idx="140">
                  <c:v>577.18645714991294</c:v>
                </c:pt>
                <c:pt idx="141">
                  <c:v>539.40273280125609</c:v>
                </c:pt>
                <c:pt idx="142">
                  <c:v>504.08372558473195</c:v>
                </c:pt>
                <c:pt idx="143">
                  <c:v>471.06959965638964</c:v>
                </c:pt>
                <c:pt idx="144">
                  <c:v>440.21078166403356</c:v>
                </c:pt>
                <c:pt idx="145">
                  <c:v>411.36731308713161</c:v>
                </c:pt>
                <c:pt idx="146">
                  <c:v>384.40824220629207</c:v>
                </c:pt>
                <c:pt idx="147">
                  <c:v>359.21105341705993</c:v>
                </c:pt>
                <c:pt idx="148">
                  <c:v>335.66113171841999</c:v>
                </c:pt>
                <c:pt idx="149">
                  <c:v>313.65126031815737</c:v>
                </c:pt>
                <c:pt idx="150">
                  <c:v>293.0811494049666</c:v>
                </c:pt>
                <c:pt idx="151">
                  <c:v>273.85699424083049</c:v>
                </c:pt>
                <c:pt idx="152">
                  <c:v>255.89106082665492</c:v>
                </c:pt>
                <c:pt idx="153">
                  <c:v>239.10129748944172</c:v>
                </c:pt>
                <c:pt idx="154">
                  <c:v>223.41097083041805</c:v>
                </c:pt>
                <c:pt idx="155">
                  <c:v>208.74832456057524</c:v>
                </c:pt>
                <c:pt idx="156">
                  <c:v>195.04625983306076</c:v>
                </c:pt>
                <c:pt idx="157">
                  <c:v>182.24203576090207</c:v>
                </c:pt>
                <c:pt idx="158">
                  <c:v>170.27698888372024</c:v>
                </c:pt>
                <c:pt idx="159">
                  <c:v>159.09627041852079</c:v>
                </c:pt>
                <c:pt idx="160">
                  <c:v>148.64860019744916</c:v>
                </c:pt>
                <c:pt idx="161">
                  <c:v>138.88603625969154</c:v>
                </c:pt>
                <c:pt idx="162">
                  <c:v>129.76375912561596</c:v>
                </c:pt>
                <c:pt idx="163">
                  <c:v>121.23986983891507</c:v>
                </c:pt>
                <c:pt idx="164">
                  <c:v>113.27520091706221</c:v>
                </c:pt>
                <c:pt idx="165">
                  <c:v>105.83313940195841</c:v>
                </c:pt>
                <c:pt idx="166">
                  <c:v>98.879461251360652</c:v>
                </c:pt>
                <c:pt idx="167">
                  <c:v>92.382176357671412</c:v>
                </c:pt>
                <c:pt idx="168">
                  <c:v>86.311383524062251</c:v>
                </c:pt>
                <c:pt idx="169">
                  <c:v>80.639134768825699</c:v>
                </c:pt>
                <c:pt idx="170">
                  <c:v>75.339308367420685</c:v>
                </c:pt>
                <c:pt idx="171">
                  <c:v>70.387490078014508</c:v>
                </c:pt>
                <c:pt idx="172">
                  <c:v>65.760862030544118</c:v>
                </c:pt>
                <c:pt idx="173">
                  <c:v>61.438098791529661</c:v>
                </c:pt>
                <c:pt idx="174">
                  <c:v>57.399270147181596</c:v>
                </c:pt>
                <c:pt idx="175">
                  <c:v>53.62575017584922</c:v>
                </c:pt>
                <c:pt idx="176">
                  <c:v>50.100132207662192</c:v>
                </c:pt>
                <c:pt idx="177">
                  <c:v>46.806149294410396</c:v>
                </c:pt>
                <c:pt idx="178">
                  <c:v>43.728599836380461</c:v>
                </c:pt>
                <c:pt idx="179">
                  <c:v>40.853278035105397</c:v>
                </c:pt>
                <c:pt idx="180">
                  <c:v>38.166908861867185</c:v>
                </c:pt>
                <c:pt idx="181">
                  <c:v>35.657087251399354</c:v>
                </c:pt>
                <c:pt idx="182">
                  <c:v>33.312221248640057</c:v>
                </c:pt>
                <c:pt idx="183">
                  <c:v>31.121478853656292</c:v>
                </c:pt>
                <c:pt idx="184">
                  <c:v>29.074738326062707</c:v>
                </c:pt>
                <c:pt idx="185">
                  <c:v>27.162541725456649</c:v>
                </c:pt>
                <c:pt idx="186">
                  <c:v>25.376051478644204</c:v>
                </c:pt>
                <c:pt idx="187">
                  <c:v>23.707009777796269</c:v>
                </c:pt>
                <c:pt idx="188">
                  <c:v>22.14770062620223</c:v>
                </c:pt>
                <c:pt idx="189">
                  <c:v>20.690914360031929</c:v>
                </c:pt>
                <c:pt idx="190">
                  <c:v>19.329914485521851</c:v>
                </c:pt>
                <c:pt idx="191">
                  <c:v>18.058406681313386</c:v>
                </c:pt>
                <c:pt idx="192">
                  <c:v>16.870509825332146</c:v>
                </c:pt>
                <c:pt idx="193">
                  <c:v>15.760728914647371</c:v>
                </c:pt>
                <c:pt idx="194">
                  <c:v>14.723929755226907</c:v>
                </c:pt>
                <c:pt idx="195">
                  <c:v>13.755315306441558</c:v>
                </c:pt>
                <c:pt idx="196">
                  <c:v>12.850403572606101</c:v>
                </c:pt>
                <c:pt idx="197">
                  <c:v>12.005006940804057</c:v>
                </c:pt>
                <c:pt idx="198">
                  <c:v>11.215212870759119</c:v>
                </c:pt>
                <c:pt idx="199">
                  <c:v>10.477365848615626</c:v>
                </c:pt>
                <c:pt idx="200">
                  <c:v>9.788050522199498</c:v>
                </c:pt>
                <c:pt idx="201">
                  <c:v>9.1440759406743641</c:v>
                </c:pt>
                <c:pt idx="202">
                  <c:v>8.5424608265081137</c:v>
                </c:pt>
                <c:pt idx="203">
                  <c:v>7.9804198123442651</c:v>
                </c:pt>
                <c:pt idx="204">
                  <c:v>7.4553505797509443</c:v>
                </c:pt>
                <c:pt idx="205">
                  <c:v>6.9648218409166116</c:v>
                </c:pt>
                <c:pt idx="206">
                  <c:v>6.5065621081941796</c:v>
                </c:pt>
                <c:pt idx="207">
                  <c:v>6.0784491999802635</c:v>
                </c:pt>
                <c:pt idx="208">
                  <c:v>5.6785004347700232</c:v>
                </c:pt>
                <c:pt idx="209">
                  <c:v>5.304863468364954</c:v>
                </c:pt>
                <c:pt idx="210">
                  <c:v>4.9558077321449803</c:v>
                </c:pt>
                <c:pt idx="211">
                  <c:v>4.629716433060266</c:v>
                </c:pt>
                <c:pt idx="212">
                  <c:v>4.3250790785644222</c:v>
                </c:pt>
                <c:pt idx="213">
                  <c:v>4.0404844921106671</c:v>
                </c:pt>
                <c:pt idx="214">
                  <c:v>3.7746142870766635</c:v>
                </c:pt>
                <c:pt idx="215">
                  <c:v>3.5262367690822409</c:v>
                </c:pt>
                <c:pt idx="216">
                  <c:v>3.2942012386263158</c:v>
                </c:pt>
                <c:pt idx="217">
                  <c:v>3.0774326678039303</c:v>
                </c:pt>
                <c:pt idx="218">
                  <c:v>2.8749267265795857</c:v>
                </c:pt>
                <c:pt idx="219">
                  <c:v>2.6857451356966657</c:v>
                </c:pt>
                <c:pt idx="220">
                  <c:v>2.5090113248019659</c:v>
                </c:pt>
                <c:pt idx="221">
                  <c:v>2.3439063757658953</c:v>
                </c:pt>
                <c:pt idx="222">
                  <c:v>2.1896652324891028</c:v>
                </c:pt>
                <c:pt idx="223">
                  <c:v>2.045573159711064</c:v>
                </c:pt>
                <c:pt idx="224">
                  <c:v>1.9109624344810154</c:v>
                </c:pt>
                <c:pt idx="225">
                  <c:v>1.7852092550217995</c:v>
                </c:pt>
                <c:pt idx="226">
                  <c:v>1.6677308527174579</c:v>
                </c:pt>
                <c:pt idx="227">
                  <c:v>1.5579827938903776</c:v>
                </c:pt>
                <c:pt idx="228">
                  <c:v>1.4554564589076704</c:v>
                </c:pt>
                <c:pt idx="229">
                  <c:v>1.3596766869732317</c:v>
                </c:pt>
                <c:pt idx="230">
                  <c:v>1.2701995757252864</c:v>
                </c:pt>
                <c:pt idx="231">
                  <c:v>1.1866104254726808</c:v>
                </c:pt>
                <c:pt idx="232">
                  <c:v>1.1085218185699488</c:v>
                </c:pt>
                <c:pt idx="233">
                  <c:v>1.03557182505433</c:v>
                </c:pt>
                <c:pt idx="234">
                  <c:v>0.96742232625027191</c:v>
                </c:pt>
                <c:pt idx="235">
                  <c:v>0.90375744859118423</c:v>
                </c:pt>
                <c:pt idx="236">
                  <c:v>0.84428210041680773</c:v>
                </c:pt>
                <c:pt idx="237">
                  <c:v>0.78872060497983998</c:v>
                </c:pt>
                <c:pt idx="238">
                  <c:v>0.73681542333960703</c:v>
                </c:pt>
                <c:pt idx="239">
                  <c:v>0.6883259612356103</c:v>
                </c:pt>
                <c:pt idx="240">
                  <c:v>0.64302745442161657</c:v>
                </c:pt>
                <c:pt idx="241">
                  <c:v>0.60070992730337469</c:v>
                </c:pt>
                <c:pt idx="242">
                  <c:v>0.56117722006169468</c:v>
                </c:pt>
                <c:pt idx="243">
                  <c:v>0.52424607975907256</c:v>
                </c:pt>
                <c:pt idx="244">
                  <c:v>0.48974531122373438</c:v>
                </c:pt>
                <c:pt idx="245">
                  <c:v>0.45751498378126476</c:v>
                </c:pt>
                <c:pt idx="246">
                  <c:v>0.42740569016215779</c:v>
                </c:pt>
                <c:pt idx="247">
                  <c:v>0.39927785415485029</c:v>
                </c:pt>
                <c:pt idx="248">
                  <c:v>0.37300108379919705</c:v>
                </c:pt>
                <c:pt idx="249">
                  <c:v>0.34845356712595021</c:v>
                </c:pt>
                <c:pt idx="250">
                  <c:v>0.32552150764458032</c:v>
                </c:pt>
                <c:pt idx="251">
                  <c:v>0.30409859696564107</c:v>
                </c:pt>
                <c:pt idx="252">
                  <c:v>0.28408552211566296</c:v>
                </c:pt>
                <c:pt idx="253">
                  <c:v>0.26538950526307142</c:v>
                </c:pt>
                <c:pt idx="254">
                  <c:v>0.24792387372359023</c:v>
                </c:pt>
                <c:pt idx="255">
                  <c:v>0.23160765825370846</c:v>
                </c:pt>
                <c:pt idx="256">
                  <c:v>0.21636521777170281</c:v>
                </c:pt>
                <c:pt idx="257">
                  <c:v>0.20212588876802057</c:v>
                </c:pt>
                <c:pt idx="258">
                  <c:v>0.18882365778110705</c:v>
                </c:pt>
                <c:pt idx="259">
                  <c:v>0.17639685542153127</c:v>
                </c:pt>
                <c:pt idx="260">
                  <c:v>0.16478787052701813</c:v>
                </c:pt>
                <c:pt idx="261">
                  <c:v>0.15394288312419474</c:v>
                </c:pt>
                <c:pt idx="262">
                  <c:v>0.14381161495993411</c:v>
                </c:pt>
                <c:pt idx="263">
                  <c:v>0.13434709644653048</c:v>
                </c:pt>
                <c:pt idx="264">
                  <c:v>0.12550544894094667</c:v>
                </c:pt>
                <c:pt idx="265">
                  <c:v>0.11724568134938379</c:v>
                </c:pt>
                <c:pt idx="266">
                  <c:v>0.10952950011476499</c:v>
                </c:pt>
                <c:pt idx="267">
                  <c:v>0.10232113170670608</c:v>
                </c:pt>
                <c:pt idx="268">
                  <c:v>9.5587156791452271E-2</c:v>
                </c:pt>
                <c:pt idx="269">
                  <c:v>8.9296355313359652E-2</c:v>
                </c:pt>
                <c:pt idx="270">
                  <c:v>8.3419561770042408E-2</c:v>
                </c:pt>
                <c:pt idx="271">
                  <c:v>7.7929530010526396E-2</c:v>
                </c:pt>
                <c:pt idx="272">
                  <c:v>7.2800806929864015E-2</c:v>
                </c:pt>
                <c:pt idx="273">
                  <c:v>6.8009614474879368E-2</c:v>
                </c:pt>
                <c:pt idx="274">
                  <c:v>6.3533739414216556E-2</c:v>
                </c:pt>
                <c:pt idx="275">
                  <c:v>5.9352430361835053E-2</c:v>
                </c:pt>
                <c:pt idx="276">
                  <c:v>5.5446301576703147E-2</c:v>
                </c:pt>
                <c:pt idx="277">
                  <c:v>5.1797243092835454E-2</c:v>
                </c:pt>
                <c:pt idx="278">
                  <c:v>4.8388336763152406E-2</c:v>
                </c:pt>
                <c:pt idx="279">
                  <c:v>4.520377782804131E-2</c:v>
                </c:pt>
                <c:pt idx="280">
                  <c:v>4.2228801645098589E-2</c:v>
                </c:pt>
                <c:pt idx="281">
                  <c:v>3.9449615240448647E-2</c:v>
                </c:pt>
                <c:pt idx="282">
                  <c:v>3.685333336437794E-2</c:v>
                </c:pt>
                <c:pt idx="283">
                  <c:v>3.4427918754895988E-2</c:v>
                </c:pt>
                <c:pt idx="284">
                  <c:v>3.2162126332335464E-2</c:v>
                </c:pt>
                <c:pt idx="285">
                  <c:v>3.0045451066320977E-2</c:v>
                </c:pt>
                <c:pt idx="286">
                  <c:v>2.8068079273455344E-2</c:v>
                </c:pt>
                <c:pt idx="287">
                  <c:v>2.6220843119971828E-2</c:v>
                </c:pt>
                <c:pt idx="288">
                  <c:v>2.4495178118454374E-2</c:v>
                </c:pt>
                <c:pt idx="289">
                  <c:v>2.2883083421604458E-2</c:v>
                </c:pt>
                <c:pt idx="290">
                  <c:v>2.1377084728996736E-2</c:v>
                </c:pt>
                <c:pt idx="291">
                  <c:v>1.9970199634876441E-2</c:v>
                </c:pt>
                <c:pt idx="292">
                  <c:v>1.8655905256365488E-2</c:v>
                </c:pt>
                <c:pt idx="293">
                  <c:v>1.7428107992013855E-2</c:v>
                </c:pt>
                <c:pt idx="294">
                  <c:v>1.6281115270507122E-2</c:v>
                </c:pt>
                <c:pt idx="295">
                  <c:v>1.5209609158565623E-2</c:v>
                </c:pt>
                <c:pt idx="296">
                  <c:v>1.4208621705688302E-2</c:v>
                </c:pt>
                <c:pt idx="297">
                  <c:v>1.3273511911445187E-2</c:v>
                </c:pt>
                <c:pt idx="298">
                  <c:v>1.2399944208543233E-2</c:v>
                </c:pt>
                <c:pt idx="299">
                  <c:v>1.1583868361916556E-2</c:v>
                </c:pt>
                <c:pt idx="300">
                  <c:v>1.0821500690655857E-2</c:v>
                </c:pt>
                <c:pt idx="301">
                  <c:v>1.0109306525723808E-2</c:v>
                </c:pt>
                <c:pt idx="302">
                  <c:v>9.4439838221317182E-3</c:v>
                </c:pt>
                <c:pt idx="303">
                  <c:v>8.8224478496042522E-3</c:v>
                </c:pt>
                <c:pt idx="304">
                  <c:v>8.2418168907585285E-3</c:v>
                </c:pt>
                <c:pt idx="305">
                  <c:v>7.6993988804942917E-3</c:v>
                </c:pt>
                <c:pt idx="306">
                  <c:v>7.1926789246550688E-3</c:v>
                </c:pt>
                <c:pt idx="307">
                  <c:v>6.719307640096232E-3</c:v>
                </c:pt>
                <c:pt idx="308">
                  <c:v>6.2770902621037388E-3</c:v>
                </c:pt>
                <c:pt idx="309">
                  <c:v>5.8639764686645949E-3</c:v>
                </c:pt>
                <c:pt idx="310">
                  <c:v>5.4780508744132692E-3</c:v>
                </c:pt>
                <c:pt idx="311">
                  <c:v>5.1175241501828159E-3</c:v>
                </c:pt>
                <c:pt idx="312">
                  <c:v>4.7807247269896751E-3</c:v>
                </c:pt>
                <c:pt idx="313">
                  <c:v>4.4660910459905145E-3</c:v>
                </c:pt>
                <c:pt idx="314">
                  <c:v>4.1721643184805587E-3</c:v>
                </c:pt>
                <c:pt idx="315">
                  <c:v>3.8975817623673878E-3</c:v>
                </c:pt>
                <c:pt idx="316">
                  <c:v>3.6410702837631173E-3</c:v>
                </c:pt>
                <c:pt idx="317">
                  <c:v>3.4014405744014378E-3</c:v>
                </c:pt>
                <c:pt idx="318">
                  <c:v>3.1775815975137946E-3</c:v>
                </c:pt>
                <c:pt idx="319">
                  <c:v>2.96845543659987E-3</c:v>
                </c:pt>
                <c:pt idx="320">
                  <c:v>2.773092483209966E-3</c:v>
                </c:pt>
                <c:pt idx="321">
                  <c:v>2.5905869414285564E-3</c:v>
                </c:pt>
                <c:pt idx="322">
                  <c:v>2.42009262821655E-3</c:v>
                </c:pt>
                <c:pt idx="323">
                  <c:v>2.2608190501414408E-3</c:v>
                </c:pt>
                <c:pt idx="324">
                  <c:v>2.1120277383058993E-3</c:v>
                </c:pt>
                <c:pt idx="325">
                  <c:v>1.9730288244824081E-3</c:v>
                </c:pt>
                <c:pt idx="326">
                  <c:v>1.843177842579815E-3</c:v>
                </c:pt>
                <c:pt idx="327">
                  <c:v>1.7218727406123735E-3</c:v>
                </c:pt>
                <c:pt idx="328">
                  <c:v>1.6085510893177513E-3</c:v>
                </c:pt>
                <c:pt idx="329">
                  <c:v>1.5026874744822202E-3</c:v>
                </c:pt>
                <c:pt idx="330">
                  <c:v>1.4037910608829299E-3</c:v>
                </c:pt>
                <c:pt idx="331">
                  <c:v>1.3114033165528417E-3</c:v>
                </c:pt>
                <c:pt idx="332">
                  <c:v>1.2250958868171877E-3</c:v>
                </c:pt>
                <c:pt idx="333">
                  <c:v>1.144468608244704E-3</c:v>
                </c:pt>
                <c:pt idx="334">
                  <c:v>1.069147653305574E-3</c:v>
                </c:pt>
                <c:pt idx="335">
                  <c:v>9.9878379713400555E-4</c:v>
                </c:pt>
                <c:pt idx="336">
                  <c:v>9.3305079835948686E-4</c:v>
                </c:pt>
                <c:pt idx="337">
                  <c:v>8.7164388649961858E-4</c:v>
                </c:pt>
                <c:pt idx="338">
                  <c:v>8.142783489014753E-4</c:v>
                </c:pt>
                <c:pt idx="339">
                  <c:v>7.6068821067998792E-4</c:v>
                </c:pt>
                <c:pt idx="340">
                  <c:v>7.1062500153300646E-4</c:v>
                </c:pt>
                <c:pt idx="341">
                  <c:v>6.6385660371548829E-4</c:v>
                </c:pt>
                <c:pt idx="342">
                  <c:v>6.2016617583154487E-4</c:v>
                </c:pt>
                <c:pt idx="343">
                  <c:v>5.7935114745459289E-4</c:v>
                </c:pt>
                <c:pt idx="344">
                  <c:v>5.4122227991424494E-4</c:v>
                </c:pt>
                <c:pt idx="345">
                  <c:v>5.0560278889534604E-4</c:v>
                </c:pt>
                <c:pt idx="346">
                  <c:v>4.7232752478114815E-4</c:v>
                </c:pt>
                <c:pt idx="347">
                  <c:v>4.4124220694033759E-4</c:v>
                </c:pt>
                <c:pt idx="348">
                  <c:v>4.1220270840773533E-4</c:v>
                </c:pt>
                <c:pt idx="349">
                  <c:v>3.850743876421353E-4</c:v>
                </c:pt>
                <c:pt idx="350">
                  <c:v>3.5973146426301412E-4</c:v>
                </c:pt>
                <c:pt idx="351">
                  <c:v>3.3605643587174885E-4</c:v>
                </c:pt>
                <c:pt idx="352">
                  <c:v>3.1393953325346542E-4</c:v>
                </c:pt>
                <c:pt idx="353">
                  <c:v>2.9327821143358657E-4</c:v>
                </c:pt>
                <c:pt idx="354">
                  <c:v>2.7397667422938732E-4</c:v>
                </c:pt>
                <c:pt idx="355">
                  <c:v>2.5594543009216234E-4</c:v>
                </c:pt>
                <c:pt idx="356">
                  <c:v>2.3910087718068612E-4</c:v>
                </c:pt>
                <c:pt idx="357">
                  <c:v>2.2336491574217546E-4</c:v>
                </c:pt>
                <c:pt idx="358">
                  <c:v>2.0866458600357317E-4</c:v>
                </c:pt>
                <c:pt idx="359">
                  <c:v>1.949317298942495E-4</c:v>
                </c:pt>
                <c:pt idx="360">
                  <c:v>1.8210267503170952E-4</c:v>
                </c:pt>
                <c:pt idx="361">
                  <c:v>1.7011793950511708E-4</c:v>
                </c:pt>
                <c:pt idx="362">
                  <c:v>1.5892195608787255E-4</c:v>
                </c:pt>
                <c:pt idx="363">
                  <c:v>1.4846281460056479E-4</c:v>
                </c:pt>
                <c:pt idx="364">
                  <c:v>1.3869202122976959E-4</c:v>
                </c:pt>
                <c:pt idx="365">
                  <c:v>1.2956427368678299E-4</c:v>
                </c:pt>
                <c:pt idx="366">
                  <c:v>1.2103725116381829E-4</c:v>
                </c:pt>
                <c:pt idx="367">
                  <c:v>1.1307141811380373E-4</c:v>
                </c:pt>
                <c:pt idx="368">
                  <c:v>1.0562984094401007E-4</c:v>
                </c:pt>
                <c:pt idx="369">
                  <c:v>9.867801677361225E-5</c:v>
                </c:pt>
                <c:pt idx="370">
                  <c:v>9.2183713461222564E-5</c:v>
                </c:pt>
                <c:pt idx="371">
                  <c:v>8.6116820160686395E-5</c:v>
                </c:pt>
                <c:pt idx="372">
                  <c:v>8.0449207712244948E-5</c:v>
                </c:pt>
                <c:pt idx="373">
                  <c:v>7.5154598221770845E-5</c:v>
                </c:pt>
                <c:pt idx="374">
                  <c:v>7.0208443223383074E-5</c:v>
                </c:pt>
                <c:pt idx="375">
                  <c:v>6.5587809860543706E-5</c:v>
                </c:pt>
                <c:pt idx="376">
                  <c:v>6.1271274557917068E-5</c:v>
                </c:pt>
                <c:pt idx="377">
                  <c:v>5.723882369100189E-5</c:v>
                </c:pt>
                <c:pt idx="378">
                  <c:v>5.347176079299281E-5</c:v>
                </c:pt>
                <c:pt idx="379">
                  <c:v>4.9952619868636691E-5</c:v>
                </c:pt>
                <c:pt idx="380">
                  <c:v>4.6665084413164523E-5</c:v>
                </c:pt>
                <c:pt idx="381">
                  <c:v>4.359391176083098E-5</c:v>
                </c:pt>
                <c:pt idx="382">
                  <c:v>4.0724862412304349E-5</c:v>
                </c:pt>
                <c:pt idx="383">
                  <c:v>3.8044634013233973E-5</c:v>
                </c:pt>
                <c:pt idx="384">
                  <c:v>3.5540799677887333E-5</c:v>
                </c:pt>
                <c:pt idx="385">
                  <c:v>3.3201750371894838E-5</c:v>
                </c:pt>
                <c:pt idx="386">
                  <c:v>3.1016641086960335E-5</c:v>
                </c:pt>
                <c:pt idx="387">
                  <c:v>2.8975340557976709E-5</c:v>
                </c:pt>
                <c:pt idx="388">
                  <c:v>2.7068384289410412E-5</c:v>
                </c:pt>
                <c:pt idx="389">
                  <c:v>2.5286930673161873E-5</c:v>
                </c:pt>
                <c:pt idx="390">
                  <c:v>2.3622719994442615E-5</c:v>
                </c:pt>
                <c:pt idx="391">
                  <c:v>2.2068036135599971E-5</c:v>
                </c:pt>
                <c:pt idx="392">
                  <c:v>2.0615670800329381E-5</c:v>
                </c:pt>
                <c:pt idx="393">
                  <c:v>1.9258890092399957E-5</c:v>
                </c:pt>
                <c:pt idx="394">
                  <c:v>1.799140329393574E-5</c:v>
                </c:pt>
                <c:pt idx="395">
                  <c:v>1.6807333698493215E-5</c:v>
                </c:pt>
                <c:pt idx="396">
                  <c:v>1.5701191363702785E-5</c:v>
                </c:pt>
                <c:pt idx="397">
                  <c:v>1.4667847657141878E-5</c:v>
                </c:pt>
                <c:pt idx="398">
                  <c:v>1.3702511477421682E-5</c:v>
                </c:pt>
                <c:pt idx="399">
                  <c:v>1.280070704023665E-5</c:v>
                </c:pt>
                <c:pt idx="400">
                  <c:v>1.1958253126381831E-5</c:v>
                </c:pt>
                <c:pt idx="401">
                  <c:v>1.1171243695521482E-5</c:v>
                </c:pt>
                <c:pt idx="402">
                  <c:v>1.0436029775824753E-5</c:v>
                </c:pt>
                <c:pt idx="403">
                  <c:v>9.7492025454997283E-6</c:v>
                </c:pt>
                <c:pt idx="404">
                  <c:v>9.1075775277833879E-6</c:v>
                </c:pt>
                <c:pt idx="405">
                  <c:v>8.5081798261075948E-6</c:v>
                </c:pt>
                <c:pt idx="406">
                  <c:v>7.9482303309839093E-6</c:v>
                </c:pt>
                <c:pt idx="407">
                  <c:v>7.4251328346555109E-6</c:v>
                </c:pt>
                <c:pt idx="408">
                  <c:v>6.9364619937732793E-6</c:v>
                </c:pt>
                <c:pt idx="409">
                  <c:v>6.4799520842849868E-6</c:v>
                </c:pt>
                <c:pt idx="410">
                  <c:v>6.0534864963996563E-6</c:v>
                </c:pt>
                <c:pt idx="411">
                  <c:v>5.655087920920467E-6</c:v>
                </c:pt>
                <c:pt idx="412">
                  <c:v>5.2829091814451395E-6</c:v>
                </c:pt>
                <c:pt idx="413">
                  <c:v>4.9352246699272997E-6</c:v>
                </c:pt>
                <c:pt idx="414">
                  <c:v>4.6104223458897776E-6</c:v>
                </c:pt>
                <c:pt idx="415">
                  <c:v>4.3069962621942024E-6</c:v>
                </c:pt>
                <c:pt idx="416">
                  <c:v>4.0235395827126007E-6</c:v>
                </c:pt>
                <c:pt idx="417">
                  <c:v>3.7587380595274366E-6</c:v>
                </c:pt>
                <c:pt idx="418">
                  <c:v>3.5113639394171143E-6</c:v>
                </c:pt>
                <c:pt idx="419">
                  <c:v>3.2802702713743555E-6</c:v>
                </c:pt>
                <c:pt idx="420">
                  <c:v>3.0643855887642529E-6</c:v>
                </c:pt>
                <c:pt idx="421">
                  <c:v>2.8627089414658159E-6</c:v>
                </c:pt>
                <c:pt idx="422">
                  <c:v>2.6743052549635243E-6</c:v>
                </c:pt>
                <c:pt idx="423">
                  <c:v>2.4983009948713058E-6</c:v>
                </c:pt>
                <c:pt idx="424">
                  <c:v>2.3338801167874997E-6</c:v>
                </c:pt>
                <c:pt idx="425">
                  <c:v>2.1802802827022949E-6</c:v>
                </c:pt>
                <c:pt idx="426">
                  <c:v>2.0367893264150124E-6</c:v>
                </c:pt>
                <c:pt idx="427">
                  <c:v>1.9027419515731273E-6</c:v>
                </c:pt>
                <c:pt idx="428">
                  <c:v>1.7775166470234817E-6</c:v>
                </c:pt>
                <c:pt idx="429">
                  <c:v>1.6605328051737086E-6</c:v>
                </c:pt>
                <c:pt idx="430">
                  <c:v>1.5512480300031412E-6</c:v>
                </c:pt>
                <c:pt idx="431">
                  <c:v>1.4491556222417936E-6</c:v>
                </c:pt>
                <c:pt idx="432">
                  <c:v>1.3537822300574373E-6</c:v>
                </c:pt>
                <c:pt idx="433">
                  <c:v>1.2646856543581802E-6</c:v>
                </c:pt>
                <c:pt idx="434">
                  <c:v>1.181452798534826E-6</c:v>
                </c:pt>
                <c:pt idx="435">
                  <c:v>1.1036977531369899E-6</c:v>
                </c:pt>
                <c:pt idx="436">
                  <c:v>1.0310600066025641E-6</c:v>
                </c:pt>
                <c:pt idx="437">
                  <c:v>9.6320277374457706E-7</c:v>
                </c:pt>
                <c:pt idx="438">
                  <c:v>8.9981143424546975E-7</c:v>
                </c:pt>
                <c:pt idx="439">
                  <c:v>8.4059207391886461E-7</c:v>
                </c:pt>
                <c:pt idx="440">
                  <c:v>7.8527012197538063E-7</c:v>
                </c:pt>
                <c:pt idx="441">
                  <c:v>7.3358907797417464E-7</c:v>
                </c:pt>
                <c:pt idx="442">
                  <c:v>6.8530932255771642E-7</c:v>
                </c:pt>
                <c:pt idx="443">
                  <c:v>6.40207006455764E-7</c:v>
                </c:pt>
                <c:pt idx="444">
                  <c:v>5.9807301260740465E-7</c:v>
                </c:pt>
                <c:pt idx="445">
                  <c:v>5.5871198658903413E-7</c:v>
                </c:pt>
                <c:pt idx="446">
                  <c:v>5.2194143085285394E-7</c:v>
                </c:pt>
                <c:pt idx="447">
                  <c:v>4.8759085857631791E-7</c:v>
                </c:pt>
                <c:pt idx="448">
                  <c:v>4.5550100319934821E-7</c:v>
                </c:pt>
                <c:pt idx="449">
                  <c:v>4.2552307998434034E-7</c:v>
                </c:pt>
                <c:pt idx="450">
                  <c:v>3.9751809617517325E-7</c:v>
                </c:pt>
                <c:pt idx="451">
                  <c:v>3.7135620655677849E-7</c:v>
                </c:pt>
                <c:pt idx="452">
                  <c:v>3.4691611142731554E-7</c:v>
                </c:pt>
                <c:pt idx="453">
                  <c:v>3.2408449419165055E-7</c:v>
                </c:pt>
                <c:pt idx="454">
                  <c:v>3.027554959685384E-7</c:v>
                </c:pt>
                <c:pt idx="455">
                  <c:v>2.82830224775522E-7</c:v>
                </c:pt>
                <c:pt idx="456">
                  <c:v>2.6421629701588386E-7</c:v>
                </c:pt>
                <c:pt idx="457">
                  <c:v>2.4682740914175151E-7</c:v>
                </c:pt>
                <c:pt idx="458">
                  <c:v>2.3058293750737226E-7</c:v>
                </c:pt>
                <c:pt idx="459">
                  <c:v>2.154075645572747E-7</c:v>
                </c:pt>
                <c:pt idx="460">
                  <c:v>2.0123092961613769E-7</c:v>
                </c:pt>
                <c:pt idx="461">
                  <c:v>1.8798730266125235E-7</c:v>
                </c:pt>
                <c:pt idx="462">
                  <c:v>1.7561527956502228E-7</c:v>
                </c:pt>
                <c:pt idx="463">
                  <c:v>1.6405749739449257E-7</c:v>
                </c:pt>
                <c:pt idx="464">
                  <c:v>1.532603684478927E-7</c:v>
                </c:pt>
                <c:pt idx="465">
                  <c:v>1.4317383179505319E-7</c:v>
                </c:pt>
                <c:pt idx="466">
                  <c:v>1.3375112116971185E-7</c:v>
                </c:pt>
                <c:pt idx="467">
                  <c:v>1.2494854813754162E-7</c:v>
                </c:pt>
                <c:pt idx="468">
                  <c:v>1.1672529953455787E-7</c:v>
                </c:pt>
                <c:pt idx="469">
                  <c:v>1.090432482367274E-7</c:v>
                </c:pt>
                <c:pt idx="470">
                  <c:v>1.0186677638341176E-7</c:v>
                </c:pt>
                <c:pt idx="471">
                  <c:v>9.5162610235019976E-8</c:v>
                </c:pt>
                <c:pt idx="472">
                  <c:v>8.8899665899187212E-8</c:v>
                </c:pt>
                <c:pt idx="473">
                  <c:v>8.3048905210188517E-8</c:v>
                </c:pt>
                <c:pt idx="474">
                  <c:v>7.7583201093371792E-8</c:v>
                </c:pt>
                <c:pt idx="475">
                  <c:v>7.2477211790371915E-8</c:v>
                </c:pt>
                <c:pt idx="476">
                  <c:v>6.7707263361950545E-8</c:v>
                </c:pt>
                <c:pt idx="477">
                  <c:v>6.3251239923685705E-8</c:v>
                </c:pt>
                <c:pt idx="478">
                  <c:v>5.9088481105588425E-8</c:v>
                </c:pt>
                <c:pt idx="479">
                  <c:v>5.5199686260217657E-8</c:v>
                </c:pt>
                <c:pt idx="480">
                  <c:v>5.1566824975153978E-8</c:v>
                </c:pt>
                <c:pt idx="481">
                  <c:v>4.8173053474922788E-8</c:v>
                </c:pt>
                <c:pt idx="482">
                  <c:v>4.50026365247643E-8</c:v>
                </c:pt>
                <c:pt idx="483">
                  <c:v>4.2040874474156774E-8</c:v>
                </c:pt>
                <c:pt idx="484">
                  <c:v>3.9274035101830082E-8</c:v>
                </c:pt>
                <c:pt idx="485">
                  <c:v>3.6689289946268635E-8</c:v>
                </c:pt>
                <c:pt idx="486">
                  <c:v>3.4274654826500018E-8</c:v>
                </c:pt>
                <c:pt idx="487">
                  <c:v>3.2018934277393459E-8</c:v>
                </c:pt>
                <c:pt idx="488">
                  <c:v>2.9911669641842432E-8</c:v>
                </c:pt>
                <c:pt idx="489">
                  <c:v>2.7943090579160468E-8</c:v>
                </c:pt>
                <c:pt idx="490">
                  <c:v>2.6104069764858733E-8</c:v>
                </c:pt>
                <c:pt idx="491">
                  <c:v>2.4386080571770632E-8</c:v>
                </c:pt>
                <c:pt idx="492">
                  <c:v>2.2781157536311898E-8</c:v>
                </c:pt>
                <c:pt idx="493">
                  <c:v>2.1281859426577799E-8</c:v>
                </c:pt>
                <c:pt idx="494">
                  <c:v>1.988123474104254E-8</c:v>
                </c:pt>
                <c:pt idx="495">
                  <c:v>1.8572789477895469E-8</c:v>
                </c:pt>
                <c:pt idx="496">
                  <c:v>1.7350457025576461E-8</c:v>
                </c:pt>
                <c:pt idx="497">
                  <c:v>1.6208570034907877E-8</c:v>
                </c:pt>
                <c:pt idx="498">
                  <c:v>1.5141834142408103E-8</c:v>
                </c:pt>
                <c:pt idx="499">
                  <c:v>1.4145303422954682E-8</c:v>
                </c:pt>
                <c:pt idx="500">
                  <c:v>1.321435745798328E-8</c:v>
                </c:pt>
                <c:pt idx="501">
                  <c:v>1.2344679912899052E-8</c:v>
                </c:pt>
                <c:pt idx="502">
                  <c:v>1.1532238524374523E-8</c:v>
                </c:pt>
                <c:pt idx="503">
                  <c:v>1.0773266404744986E-8</c:v>
                </c:pt>
                <c:pt idx="504">
                  <c:v>1.0064244576819207E-8</c:v>
                </c:pt>
                <c:pt idx="505">
                  <c:v>9.4018856581279854E-9</c:v>
                </c:pt>
                <c:pt idx="506">
                  <c:v>8.7831186189625495E-9</c:v>
                </c:pt>
                <c:pt idx="507">
                  <c:v>8.2050745435333744E-9</c:v>
                </c:pt>
                <c:pt idx="508">
                  <c:v>7.6650733282309461E-9</c:v>
                </c:pt>
                <c:pt idx="509">
                  <c:v>7.1606112553149627E-9</c:v>
                </c:pt>
                <c:pt idx="510">
                  <c:v>6.6893493844172723E-9</c:v>
                </c:pt>
                <c:pt idx="511">
                  <c:v>6.2491027080357642E-9</c:v>
                </c:pt>
                <c:pt idx="512">
                  <c:v>5.8378300207385713E-9</c:v>
                </c:pt>
                <c:pt idx="513">
                  <c:v>5.4536244551071436E-9</c:v>
                </c:pt>
                <c:pt idx="514">
                  <c:v>5.0947046405380328E-9</c:v>
                </c:pt>
                <c:pt idx="515">
                  <c:v>4.7594064439111553E-9</c:v>
                </c:pt>
                <c:pt idx="516">
                  <c:v>4.4461752538300979E-9</c:v>
                </c:pt>
                <c:pt idx="517">
                  <c:v>4.1535587726603245E-9</c:v>
                </c:pt>
                <c:pt idx="518">
                  <c:v>3.8802002829455334E-9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EC5-4C30-8C62-C54AAAB92A08}"/>
            </c:ext>
          </c:extLst>
        </c:ser>
        <c:ser>
          <c:idx val="3"/>
          <c:order val="3"/>
          <c:tx>
            <c:strRef>
              <c:f>'different incubation period'!$F$8</c:f>
              <c:strCache>
                <c:ptCount val="1"/>
                <c:pt idx="0">
                  <c:v>i=21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'different incubation period'!$B$9:$B$527</c:f>
              <c:numCache>
                <c:formatCode>General</c:formatCode>
                <c:ptCount val="5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</c:numCache>
            </c:numRef>
          </c:xVal>
          <c:yVal>
            <c:numRef>
              <c:f>'different incubation period'!$F$9:$F$527</c:f>
              <c:numCache>
                <c:formatCode>General</c:formatCode>
                <c:ptCount val="519"/>
                <c:pt idx="0">
                  <c:v>0</c:v>
                </c:pt>
                <c:pt idx="1">
                  <c:v>4.7619047619047616E-2</c:v>
                </c:pt>
                <c:pt idx="2">
                  <c:v>0.11177997392302155</c:v>
                </c:pt>
                <c:pt idx="3">
                  <c:v>0.20162473266551098</c:v>
                </c:pt>
                <c:pt idx="4">
                  <c:v>0.33065050530443257</c:v>
                </c:pt>
                <c:pt idx="5">
                  <c:v>0.51887441928624023</c:v>
                </c:pt>
                <c:pt idx="6">
                  <c:v>0.79606066046568869</c:v>
                </c:pt>
                <c:pt idx="7">
                  <c:v>1.2065332252741701</c:v>
                </c:pt>
                <c:pt idx="8">
                  <c:v>1.8163548502094908</c:v>
                </c:pt>
                <c:pt idx="9">
                  <c:v>2.7240363715866249</c:v>
                </c:pt>
                <c:pt idx="10">
                  <c:v>4.0765128260669634</c:v>
                </c:pt>
                <c:pt idx="11">
                  <c:v>6.092975039702722</c:v>
                </c:pt>
                <c:pt idx="12">
                  <c:v>9.100414788936126</c:v>
                </c:pt>
                <c:pt idx="13">
                  <c:v>13.586629738441133</c:v>
                </c:pt>
                <c:pt idx="14">
                  <c:v>20.279238458998591</c:v>
                </c:pt>
                <c:pt idx="15">
                  <c:v>30.263410334124256</c:v>
                </c:pt>
                <c:pt idx="16">
                  <c:v>45.15714826703033</c:v>
                </c:pt>
                <c:pt idx="17">
                  <c:v>67.371966716485858</c:v>
                </c:pt>
                <c:pt idx="18">
                  <c:v>100.49991785499223</c:v>
                </c:pt>
                <c:pt idx="19">
                  <c:v>149.886759794997</c:v>
                </c:pt>
                <c:pt idx="20">
                  <c:v>223.47758464727596</c:v>
                </c:pt>
                <c:pt idx="21">
                  <c:v>333.05731637551446</c:v>
                </c:pt>
                <c:pt idx="22">
                  <c:v>496.05476626641001</c:v>
                </c:pt>
                <c:pt idx="23">
                  <c:v>738.13171756677366</c:v>
                </c:pt>
                <c:pt idx="24">
                  <c:v>1096.8229918232232</c:v>
                </c:pt>
                <c:pt idx="25">
                  <c:v>1626.4896833180992</c:v>
                </c:pt>
                <c:pt idx="26">
                  <c:v>2404.7051856826174</c:v>
                </c:pt>
                <c:pt idx="27">
                  <c:v>3539.7336619069947</c:v>
                </c:pt>
                <c:pt idx="28">
                  <c:v>5177.6877247054954</c:v>
                </c:pt>
                <c:pt idx="29">
                  <c:v>7505.9196386168223</c:v>
                </c:pt>
                <c:pt idx="30">
                  <c:v>10746.186629259551</c:v>
                </c:pt>
                <c:pt idx="31">
                  <c:v>15128.419341992241</c:v>
                </c:pt>
                <c:pt idx="32">
                  <c:v>20837.437255301982</c:v>
                </c:pt>
                <c:pt idx="33">
                  <c:v>27936.633183116945</c:v>
                </c:pt>
                <c:pt idx="34">
                  <c:v>36295.47919442819</c:v>
                </c:pt>
                <c:pt idx="35">
                  <c:v>45566.399528825918</c:v>
                </c:pt>
                <c:pt idx="36">
                  <c:v>55243.556803759915</c:v>
                </c:pt>
                <c:pt idx="37">
                  <c:v>64785.768636829249</c:v>
                </c:pt>
                <c:pt idx="38">
                  <c:v>73739.247144120949</c:v>
                </c:pt>
                <c:pt idx="39">
                  <c:v>81801.711748740592</c:v>
                </c:pt>
                <c:pt idx="40">
                  <c:v>88819.600186278578</c:v>
                </c:pt>
                <c:pt idx="41">
                  <c:v>94749.681080303199</c:v>
                </c:pt>
                <c:pt idx="42">
                  <c:v>99617.268507371991</c:v>
                </c:pt>
                <c:pt idx="43">
                  <c:v>103485.1804121115</c:v>
                </c:pt>
                <c:pt idx="44">
                  <c:v>106434.26296383607</c:v>
                </c:pt>
                <c:pt idx="45">
                  <c:v>108552.07228858201</c:v>
                </c:pt>
                <c:pt idx="46">
                  <c:v>109926.51250202379</c:v>
                </c:pt>
                <c:pt idx="47">
                  <c:v>110642.34140003406</c:v>
                </c:pt>
                <c:pt idx="48">
                  <c:v>110779.32726044663</c:v>
                </c:pt>
                <c:pt idx="49">
                  <c:v>110411.36637049154</c:v>
                </c:pt>
                <c:pt idx="50">
                  <c:v>109606.16565952783</c:v>
                </c:pt>
                <c:pt idx="51">
                  <c:v>108425.25869393392</c:v>
                </c:pt>
                <c:pt idx="52">
                  <c:v>106924.2160687151</c:v>
                </c:pt>
                <c:pt idx="53">
                  <c:v>105152.96516758131</c:v>
                </c:pt>
                <c:pt idx="54">
                  <c:v>103156.1664924135</c:v>
                </c:pt>
                <c:pt idx="55">
                  <c:v>100973.61351409099</c:v>
                </c:pt>
                <c:pt idx="56">
                  <c:v>98640.635368805146</c:v>
                </c:pt>
                <c:pt idx="57">
                  <c:v>96188.489614917809</c:v>
                </c:pt>
                <c:pt idx="58">
                  <c:v>93644.737368508911</c:v>
                </c:pt>
                <c:pt idx="59">
                  <c:v>91033.596467106559</c:v>
                </c:pt>
                <c:pt idx="60">
                  <c:v>88376.270495497869</c:v>
                </c:pt>
                <c:pt idx="61">
                  <c:v>85691.252937784535</c:v>
                </c:pt>
                <c:pt idx="62">
                  <c:v>82994.606647914639</c:v>
                </c:pt>
                <c:pt idx="63">
                  <c:v>80300.219421295726</c:v>
                </c:pt>
                <c:pt idx="64">
                  <c:v>77620.036811881815</c:v>
                </c:pt>
                <c:pt idx="65">
                  <c:v>74964.273545696953</c:v>
                </c:pt>
                <c:pt idx="66">
                  <c:v>72341.604983017081</c:v>
                </c:pt>
                <c:pt idx="67">
                  <c:v>69759.340111659068</c:v>
                </c:pt>
                <c:pt idx="68">
                  <c:v>67223.577536742479</c:v>
                </c:pt>
                <c:pt idx="69">
                  <c:v>64739.345884395938</c:v>
                </c:pt>
                <c:pt idx="70">
                  <c:v>62310.729969690721</c:v>
                </c:pt>
                <c:pt idx="71">
                  <c:v>59940.984000631819</c:v>
                </c:pt>
                <c:pt idx="72">
                  <c:v>57632.633005908589</c:v>
                </c:pt>
                <c:pt idx="73">
                  <c:v>55387.563588160869</c:v>
                </c:pt>
                <c:pt idx="74">
                  <c:v>53207.105019378818</c:v>
                </c:pt>
                <c:pt idx="75">
                  <c:v>51092.101612477571</c:v>
                </c:pt>
                <c:pt idx="76">
                  <c:v>49042.977224196591</c:v>
                </c:pt>
                <c:pt idx="77">
                  <c:v>47059.792669948532</c:v>
                </c:pt>
                <c:pt idx="78">
                  <c:v>45142.296761448037</c:v>
                </c:pt>
                <c:pt idx="79">
                  <c:v>43289.971613028276</c:v>
                </c:pt>
                <c:pt idx="80">
                  <c:v>41502.072802488983</c:v>
                </c:pt>
                <c:pt idx="81">
                  <c:v>39777.664916994916</c:v>
                </c:pt>
                <c:pt idx="82">
                  <c:v>38115.652963769426</c:v>
                </c:pt>
                <c:pt idx="83">
                  <c:v>36514.810078870738</c:v>
                </c:pt>
                <c:pt idx="84">
                  <c:v>34973.80192494081</c:v>
                </c:pt>
                <c:pt idx="85">
                  <c:v>33491.208130207742</c:v>
                </c:pt>
                <c:pt idx="86">
                  <c:v>32065.54108593053</c:v>
                </c:pt>
                <c:pt idx="87">
                  <c:v>30695.262387631305</c:v>
                </c:pt>
                <c:pt idx="88">
                  <c:v>29378.797176605593</c:v>
                </c:pt>
                <c:pt idx="89">
                  <c:v>28114.546612088674</c:v>
                </c:pt>
                <c:pt idx="90">
                  <c:v>26900.898680851122</c:v>
                </c:pt>
                <c:pt idx="91">
                  <c:v>25736.237529680653</c:v>
                </c:pt>
                <c:pt idx="92">
                  <c:v>24618.951486975704</c:v>
                </c:pt>
                <c:pt idx="93">
                  <c:v>23547.43992233941</c:v>
                </c:pt>
                <c:pt idx="94">
                  <c:v>22520.119077446481</c:v>
                </c:pt>
                <c:pt idx="95">
                  <c:v>21535.426987398467</c:v>
                </c:pt>
                <c:pt idx="96">
                  <c:v>20591.827599138458</c:v>
                </c:pt>
                <c:pt idx="97">
                  <c:v>19687.814182128757</c:v>
                </c:pt>
                <c:pt idx="98">
                  <c:v>18821.912116282201</c:v>
                </c:pt>
                <c:pt idx="99">
                  <c:v>17992.681132966973</c:v>
                </c:pt>
                <c:pt idx="100">
                  <c:v>17198.717076674195</c:v>
                </c:pt>
                <c:pt idx="101">
                  <c:v>16438.65324755487</c:v>
                </c:pt>
                <c:pt idx="102">
                  <c:v>15711.161378413735</c:v>
                </c:pt>
                <c:pt idx="103">
                  <c:v>15014.95229381631</c:v>
                </c:pt>
                <c:pt idx="104">
                  <c:v>14348.776293653069</c:v>
                </c:pt>
                <c:pt idx="105">
                  <c:v>13711.42329874895</c:v>
                </c:pt>
                <c:pt idx="106">
                  <c:v>13101.722791851293</c:v>
                </c:pt>
                <c:pt idx="107">
                  <c:v>12518.543583523657</c:v>
                </c:pt>
                <c:pt idx="108">
                  <c:v>11960.793429071524</c:v>
                </c:pt>
                <c:pt idx="109">
                  <c:v>11427.418519586845</c:v>
                </c:pt>
                <c:pt idx="110">
                  <c:v>10917.402867485029</c:v>
                </c:pt>
                <c:pt idx="111">
                  <c:v>10429.767604486404</c:v>
                </c:pt>
                <c:pt idx="112">
                  <c:v>9963.5702078345385</c:v>
                </c:pt>
                <c:pt idx="113">
                  <c:v>9517.9036686187792</c:v>
                </c:pt>
                <c:pt idx="114">
                  <c:v>9091.8956143536798</c:v>
                </c:pt>
                <c:pt idx="115">
                  <c:v>8684.7073964416322</c:v>
                </c:pt>
                <c:pt idx="116">
                  <c:v>8295.5331517873474</c:v>
                </c:pt>
                <c:pt idx="117">
                  <c:v>7923.5988466260378</c:v>
                </c:pt>
                <c:pt idx="118">
                  <c:v>7568.1613095554494</c:v>
                </c:pt>
                <c:pt idx="119">
                  <c:v>7228.5072598110082</c:v>
                </c:pt>
                <c:pt idx="120">
                  <c:v>6903.9523359803106</c:v>
                </c:pt>
                <c:pt idx="121">
                  <c:v>6593.840129606715</c:v>
                </c:pt>
                <c:pt idx="122">
                  <c:v>6297.5412274714636</c:v>
                </c:pt>
                <c:pt idx="123">
                  <c:v>6014.4522657603429</c:v>
                </c:pt>
                <c:pt idx="124">
                  <c:v>5743.9949988061389</c:v>
                </c:pt>
                <c:pt idx="125">
                  <c:v>5485.6153846445877</c:v>
                </c:pt>
                <c:pt idx="126">
                  <c:v>5238.7826892225639</c:v>
                </c:pt>
                <c:pt idx="127">
                  <c:v>5002.9886107469056</c:v>
                </c:pt>
                <c:pt idx="128">
                  <c:v>4777.746425355208</c:v>
                </c:pt>
                <c:pt idx="129">
                  <c:v>4562.5901550214039</c:v>
                </c:pt>
                <c:pt idx="130">
                  <c:v>4357.0737583746313</c:v>
                </c:pt>
                <c:pt idx="131">
                  <c:v>4160.7703449061055</c:v>
                </c:pt>
                <c:pt idx="132">
                  <c:v>3973.2714128618263</c:v>
                </c:pt>
                <c:pt idx="133">
                  <c:v>3794.1861109661581</c:v>
                </c:pt>
                <c:pt idx="134">
                  <c:v>3623.1405239897026</c:v>
                </c:pt>
                <c:pt idx="135">
                  <c:v>3459.7769820620911</c:v>
                </c:pt>
                <c:pt idx="136">
                  <c:v>3303.7533935342094</c:v>
                </c:pt>
                <c:pt idx="137">
                  <c:v>3154.7426011129069</c:v>
                </c:pt>
                <c:pt idx="138">
                  <c:v>3012.4317609227874</c:v>
                </c:pt>
                <c:pt idx="139">
                  <c:v>2876.5217440926326</c:v>
                </c:pt>
                <c:pt idx="140">
                  <c:v>2746.7265604170461</c:v>
                </c:pt>
                <c:pt idx="141">
                  <c:v>2622.7728036057401</c:v>
                </c:pt>
                <c:pt idx="142">
                  <c:v>2504.3991176024842</c:v>
                </c:pt>
                <c:pt idx="143">
                  <c:v>2391.3556834321116</c:v>
                </c:pt>
                <c:pt idx="144">
                  <c:v>2283.4037260162368</c:v>
                </c:pt>
                <c:pt idx="145">
                  <c:v>2180.3150403857735</c:v>
                </c:pt>
                <c:pt idx="146">
                  <c:v>2081.8715367102191</c:v>
                </c:pt>
                <c:pt idx="147">
                  <c:v>1987.8648035594219</c:v>
                </c:pt>
                <c:pt idx="148">
                  <c:v>1898.0956888126184</c:v>
                </c:pt>
                <c:pt idx="149">
                  <c:v>1812.3738976314601</c:v>
                </c:pt>
                <c:pt idx="150">
                  <c:v>1730.5176069181068</c:v>
                </c:pt>
                <c:pt idx="151">
                  <c:v>1652.3530956858995</c:v>
                </c:pt>
                <c:pt idx="152">
                  <c:v>1577.7143907782847</c:v>
                </c:pt>
                <c:pt idx="153">
                  <c:v>1506.4429273812884</c:v>
                </c:pt>
                <c:pt idx="154">
                  <c:v>1438.3872237856517</c:v>
                </c:pt>
                <c:pt idx="155">
                  <c:v>1373.4025698665318</c:v>
                </c:pt>
                <c:pt idx="156">
                  <c:v>1311.3507287612533</c:v>
                </c:pt>
                <c:pt idx="157">
                  <c:v>1252.0996512387708</c:v>
                </c:pt>
                <c:pt idx="158">
                  <c:v>1195.5232022681569</c:v>
                </c:pt>
                <c:pt idx="159">
                  <c:v>1141.5008993074036</c:v>
                </c:pt>
                <c:pt idx="160">
                  <c:v>1089.917661848029</c:v>
                </c:pt>
                <c:pt idx="161">
                  <c:v>1040.6635717652898</c:v>
                </c:pt>
                <c:pt idx="162">
                  <c:v>993.6336440381699</c:v>
                </c:pt>
                <c:pt idx="163">
                  <c:v>948.72760741762852</c:v>
                </c:pt>
                <c:pt idx="164">
                  <c:v>905.84969463582104</c:v>
                </c:pt>
                <c:pt idx="165">
                  <c:v>864.9084417630861</c:v>
                </c:pt>
                <c:pt idx="166">
                  <c:v>825.81649633337508</c:v>
                </c:pt>
                <c:pt idx="167">
                  <c:v>788.49043387245786</c:v>
                </c:pt>
                <c:pt idx="168">
                  <c:v>752.85058247663505</c:v>
                </c:pt>
                <c:pt idx="169">
                  <c:v>718.82085510279899</c:v>
                </c:pt>
                <c:pt idx="170">
                  <c:v>686.32858924349091</c:v>
                </c:pt>
                <c:pt idx="171">
                  <c:v>655.3043936730885</c:v>
                </c:pt>
                <c:pt idx="172">
                  <c:v>625.68200196341252</c:v>
                </c:pt>
                <c:pt idx="173">
                  <c:v>597.39813247884922</c:v>
                </c:pt>
                <c:pt idx="174">
                  <c:v>570.3923545725562</c:v>
                </c:pt>
                <c:pt idx="175">
                  <c:v>544.60696071642394</c:v>
                </c:pt>
                <c:pt idx="176">
                  <c:v>519.98684430823755</c:v>
                </c:pt>
                <c:pt idx="177">
                  <c:v>496.47938290988492</c:v>
                </c:pt>
                <c:pt idx="178">
                  <c:v>474.03432668052301</c:v>
                </c:pt>
                <c:pt idx="179">
                  <c:v>452.60369177832689</c:v>
                </c:pt>
                <c:pt idx="180">
                  <c:v>432.14165851381961</c:v>
                </c:pt>
                <c:pt idx="181">
                  <c:v>412.60447404681889</c:v>
                </c:pt>
                <c:pt idx="182">
                  <c:v>393.95035942774291</c:v>
                </c:pt>
                <c:pt idx="183">
                  <c:v>376.13942079240161</c:v>
                </c:pt>
                <c:pt idx="184">
                  <c:v>359.13356452747041</c:v>
                </c:pt>
                <c:pt idx="185">
                  <c:v>342.89641623160128</c:v>
                </c:pt>
                <c:pt idx="186">
                  <c:v>327.3932433045901</c:v>
                </c:pt>
                <c:pt idx="187">
                  <c:v>312.59088100418711</c:v>
                </c:pt>
                <c:pt idx="188">
                  <c:v>298.45766181702515</c:v>
                </c:pt>
                <c:pt idx="189">
                  <c:v>284.96334799675276</c:v>
                </c:pt>
                <c:pt idx="190">
                  <c:v>272.07906712880617</c:v>
                </c:pt>
                <c:pt idx="191">
                  <c:v>259.77725058734393</c:v>
                </c:pt>
                <c:pt idx="192">
                  <c:v>248.03157475571004</c:v>
                </c:pt>
                <c:pt idx="193">
                  <c:v>236.81690488739179</c:v>
                </c:pt>
                <c:pt idx="194">
                  <c:v>226.10924148980979</c:v>
                </c:pt>
                <c:pt idx="195">
                  <c:v>215.88566911842329</c:v>
                </c:pt>
                <c:pt idx="196">
                  <c:v>206.1243074735653</c:v>
                </c:pt>
                <c:pt idx="197">
                  <c:v>196.80426469714675</c:v>
                </c:pt>
                <c:pt idx="198">
                  <c:v>187.90559277089372</c:v>
                </c:pt>
                <c:pt idx="199">
                  <c:v>179.4092449221136</c:v>
                </c:pt>
                <c:pt idx="200">
                  <c:v>171.29703494713547</c:v>
                </c:pt>
                <c:pt idx="201">
                  <c:v>163.55159836654073</c:v>
                </c:pt>
                <c:pt idx="202">
                  <c:v>156.1563553301005</c:v>
                </c:pt>
                <c:pt idx="203">
                  <c:v>149.09547519297379</c:v>
                </c:pt>
                <c:pt idx="204">
                  <c:v>142.35384268820053</c:v>
                </c:pt>
                <c:pt idx="205">
                  <c:v>135.91702562385274</c:v>
                </c:pt>
                <c:pt idx="206">
                  <c:v>129.77124403639311</c:v>
                </c:pt>
                <c:pt idx="207">
                  <c:v>123.90334073483555</c:v>
                </c:pt>
                <c:pt idx="208">
                  <c:v>118.30075317321632</c:v>
                </c:pt>
                <c:pt idx="209">
                  <c:v>112.95148659167086</c:v>
                </c:pt>
                <c:pt idx="210">
                  <c:v>107.8440883690751</c:v>
                </c:pt>
                <c:pt idx="211">
                  <c:v>102.96762353275753</c:v>
                </c:pt>
                <c:pt idx="212">
                  <c:v>98.311651373223427</c:v>
                </c:pt>
                <c:pt idx="213">
                  <c:v>93.866203114161053</c:v>
                </c:pt>
                <c:pt idx="214">
                  <c:v>89.621760590224298</c:v>
                </c:pt>
                <c:pt idx="215">
                  <c:v>85.569235887213978</c:v>
                </c:pt>
                <c:pt idx="216">
                  <c:v>81.699951901312517</c:v>
                </c:pt>
                <c:pt idx="217">
                  <c:v>78.005623775969823</c:v>
                </c:pt>
                <c:pt idx="218">
                  <c:v>74.478341176894816</c:v>
                </c:pt>
                <c:pt idx="219">
                  <c:v>71.110551367381603</c:v>
                </c:pt>
                <c:pt idx="220">
                  <c:v>67.89504304789449</c:v>
                </c:pt>
                <c:pt idx="221">
                  <c:v>64.824930925456258</c:v>
                </c:pt>
                <c:pt idx="222">
                  <c:v>61.893640979931931</c:v>
                </c:pt>
                <c:pt idx="223">
                  <c:v>59.094896395779159</c:v>
                </c:pt>
                <c:pt idx="224">
                  <c:v>56.422704129249389</c:v>
                </c:pt>
                <c:pt idx="225">
                  <c:v>53.871342082373708</c:v>
                </c:pt>
                <c:pt idx="226">
                  <c:v>51.435346856356887</c:v>
                </c:pt>
                <c:pt idx="227">
                  <c:v>49.109502058234973</c:v>
                </c:pt>
                <c:pt idx="228">
                  <c:v>46.888827135828713</c:v>
                </c:pt>
                <c:pt idx="229">
                  <c:v>44.768566717148992</c:v>
                </c:pt>
                <c:pt idx="230">
                  <c:v>42.744180431484445</c:v>
                </c:pt>
                <c:pt idx="231">
                  <c:v>40.811333190426886</c:v>
                </c:pt>
                <c:pt idx="232">
                  <c:v>38.965885908069936</c:v>
                </c:pt>
                <c:pt idx="233">
                  <c:v>37.203886640551922</c:v>
                </c:pt>
                <c:pt idx="234">
                  <c:v>35.521562126007822</c:v>
                </c:pt>
                <c:pt idx="235">
                  <c:v>33.915309706848639</c:v>
                </c:pt>
                <c:pt idx="236">
                  <c:v>32.381689617101856</c:v>
                </c:pt>
                <c:pt idx="237">
                  <c:v>30.917417618325185</c:v>
                </c:pt>
                <c:pt idx="238">
                  <c:v>29.519357968349482</c:v>
                </c:pt>
                <c:pt idx="239">
                  <c:v>28.184516707816925</c:v>
                </c:pt>
                <c:pt idx="240">
                  <c:v>26.910035250158685</c:v>
                </c:pt>
                <c:pt idx="241">
                  <c:v>25.693184261304157</c:v>
                </c:pt>
                <c:pt idx="242">
                  <c:v>24.531357816032347</c:v>
                </c:pt>
                <c:pt idx="243">
                  <c:v>23.42206781846668</c:v>
                </c:pt>
                <c:pt idx="244">
                  <c:v>22.362938674778768</c:v>
                </c:pt>
                <c:pt idx="245">
                  <c:v>21.351702206705276</c:v>
                </c:pt>
                <c:pt idx="246">
                  <c:v>20.386192794996489</c:v>
                </c:pt>
                <c:pt idx="247">
                  <c:v>19.464342742406533</c:v>
                </c:pt>
                <c:pt idx="248">
                  <c:v>18.584177846304264</c:v>
                </c:pt>
                <c:pt idx="249">
                  <c:v>17.743813171431878</c:v>
                </c:pt>
                <c:pt idx="250">
                  <c:v>16.941449013765983</c:v>
                </c:pt>
                <c:pt idx="251">
                  <c:v>16.175367046844581</c:v>
                </c:pt>
                <c:pt idx="252">
                  <c:v>15.443926642313238</c:v>
                </c:pt>
                <c:pt idx="253">
                  <c:v>14.745561356816378</c:v>
                </c:pt>
                <c:pt idx="254">
                  <c:v>14.078775577715282</c:v>
                </c:pt>
                <c:pt idx="255">
                  <c:v>13.442141320453963</c:v>
                </c:pt>
                <c:pt idx="256">
                  <c:v>12.834295170718438</c:v>
                </c:pt>
                <c:pt idx="257">
                  <c:v>12.253935364844578</c:v>
                </c:pt>
                <c:pt idx="258">
                  <c:v>11.699819002225452</c:v>
                </c:pt>
                <c:pt idx="259">
                  <c:v>11.170759383751339</c:v>
                </c:pt>
                <c:pt idx="260">
                  <c:v>10.66562347058532</c:v>
                </c:pt>
                <c:pt idx="261">
                  <c:v>10.183329457834674</c:v>
                </c:pt>
                <c:pt idx="262">
                  <c:v>9.7228444579241966</c:v>
                </c:pt>
                <c:pt idx="263">
                  <c:v>9.2831822887122222</c:v>
                </c:pt>
                <c:pt idx="264">
                  <c:v>8.8634013616142795</c:v>
                </c:pt>
                <c:pt idx="265">
                  <c:v>8.4626026652132662</c:v>
                </c:pt>
                <c:pt idx="266">
                  <c:v>8.0799278400394066</c:v>
                </c:pt>
                <c:pt idx="267">
                  <c:v>7.7145573403982866</c:v>
                </c:pt>
                <c:pt idx="268">
                  <c:v>7.3657086793116129</c:v>
                </c:pt>
                <c:pt idx="269">
                  <c:v>7.0326347528131867</c:v>
                </c:pt>
                <c:pt idx="270">
                  <c:v>6.7146222400123907</c:v>
                </c:pt>
                <c:pt idx="271">
                  <c:v>6.4109900754997193</c:v>
                </c:pt>
                <c:pt idx="272">
                  <c:v>6.1210879908236455</c:v>
                </c:pt>
                <c:pt idx="273">
                  <c:v>5.8442951219160175</c:v>
                </c:pt>
                <c:pt idx="274">
                  <c:v>5.5800186794843052</c:v>
                </c:pt>
                <c:pt idx="275">
                  <c:v>5.3276926795238104</c:v>
                </c:pt>
                <c:pt idx="276">
                  <c:v>5.086776731231649</c:v>
                </c:pt>
                <c:pt idx="277">
                  <c:v>4.8567548797271982</c:v>
                </c:pt>
                <c:pt idx="278">
                  <c:v>4.6371345011010021</c:v>
                </c:pt>
                <c:pt idx="279">
                  <c:v>4.4274452474261787</c:v>
                </c:pt>
                <c:pt idx="280">
                  <c:v>4.2272380394733169</c:v>
                </c:pt>
                <c:pt idx="281">
                  <c:v>4.0360841049719731</c:v>
                </c:pt>
                <c:pt idx="282">
                  <c:v>3.8535740603594069</c:v>
                </c:pt>
                <c:pt idx="283">
                  <c:v>3.6793170340502748</c:v>
                </c:pt>
                <c:pt idx="284">
                  <c:v>3.5129398293499143</c:v>
                </c:pt>
                <c:pt idx="285">
                  <c:v>3.3540861252187111</c:v>
                </c:pt>
                <c:pt idx="286">
                  <c:v>3.2024157131760957</c:v>
                </c:pt>
                <c:pt idx="287">
                  <c:v>3.0576037687100954</c:v>
                </c:pt>
                <c:pt idx="288">
                  <c:v>2.9193401556322236</c:v>
                </c:pt>
                <c:pt idx="289">
                  <c:v>2.7873287618880633</c:v>
                </c:pt>
                <c:pt idx="290">
                  <c:v>2.6612868654012192</c:v>
                </c:pt>
                <c:pt idx="291">
                  <c:v>2.5409445285926431</c:v>
                </c:pt>
                <c:pt idx="292">
                  <c:v>2.4260440202787303</c:v>
                </c:pt>
                <c:pt idx="293">
                  <c:v>2.3163392637101974</c:v>
                </c:pt>
                <c:pt idx="294">
                  <c:v>2.2115953095697494</c:v>
                </c:pt>
                <c:pt idx="295">
                  <c:v>2.1115878327999575</c:v>
                </c:pt>
                <c:pt idx="296">
                  <c:v>2.016102652183827</c:v>
                </c:pt>
                <c:pt idx="297">
                  <c:v>1.9249352716492276</c:v>
                </c:pt>
                <c:pt idx="298">
                  <c:v>1.8378904423149005</c:v>
                </c:pt>
                <c:pt idx="299">
                  <c:v>1.7547817443401486</c:v>
                </c:pt>
                <c:pt idx="300">
                  <c:v>1.6754311876827412</c:v>
                </c:pt>
                <c:pt idx="301">
                  <c:v>1.5996688309100444</c:v>
                </c:pt>
                <c:pt idx="302">
                  <c:v>1.5273324172470495</c:v>
                </c:pt>
                <c:pt idx="303">
                  <c:v>1.4582670270818814</c:v>
                </c:pt>
                <c:pt idx="304">
                  <c:v>1.392324746184616</c:v>
                </c:pt>
                <c:pt idx="305">
                  <c:v>1.329364348928878</c:v>
                </c:pt>
                <c:pt idx="306">
                  <c:v>1.2692509958378224</c:v>
                </c:pt>
                <c:pt idx="307">
                  <c:v>1.2118559448067758</c:v>
                </c:pt>
                <c:pt idx="308">
                  <c:v>1.1570562753841023</c:v>
                </c:pt>
                <c:pt idx="309">
                  <c:v>1.1047346255198238</c:v>
                </c:pt>
                <c:pt idx="310">
                  <c:v>1.0547789402182206</c:v>
                </c:pt>
                <c:pt idx="311">
                  <c:v>1.0070822315561323</c:v>
                </c:pt>
                <c:pt idx="312">
                  <c:v>0.96154234955302187</c:v>
                </c:pt>
                <c:pt idx="313">
                  <c:v>0.91806176340209678</c:v>
                </c:pt>
                <c:pt idx="314">
                  <c:v>0.87654735259397798</c:v>
                </c:pt>
                <c:pt idx="315">
                  <c:v>0.83691020748558698</c:v>
                </c:pt>
                <c:pt idx="316">
                  <c:v>0.79906543888714954</c:v>
                </c:pt>
                <c:pt idx="317">
                  <c:v>0.76293199625953045</c:v>
                </c:pt>
                <c:pt idx="318">
                  <c:v>0.72843249413254707</c:v>
                </c:pt>
                <c:pt idx="319">
                  <c:v>0.6954930463725203</c:v>
                </c:pt>
                <c:pt idx="320">
                  <c:v>0.66404310794412913</c:v>
                </c:pt>
                <c:pt idx="321">
                  <c:v>0.63401532382768411</c:v>
                </c:pt>
                <c:pt idx="322">
                  <c:v>0.60534538476825739</c:v>
                </c:pt>
                <c:pt idx="323">
                  <c:v>0.5779718895477427</c:v>
                </c:pt>
                <c:pt idx="324">
                  <c:v>0.55183621348488332</c:v>
                </c:pt>
                <c:pt idx="325">
                  <c:v>0.52688238288164313</c:v>
                </c:pt>
                <c:pt idx="326">
                  <c:v>0.50305695514703641</c:v>
                </c:pt>
                <c:pt idx="327">
                  <c:v>0.48030890434168322</c:v>
                </c:pt>
                <c:pt idx="328">
                  <c:v>0.45858951189797287</c:v>
                </c:pt>
                <c:pt idx="329">
                  <c:v>0.43785226228179591</c:v>
                </c:pt>
                <c:pt idx="330">
                  <c:v>0.41805274337239307</c:v>
                </c:pt>
                <c:pt idx="331">
                  <c:v>0.39914855134697058</c:v>
                </c:pt>
                <c:pt idx="332">
                  <c:v>0.38109919986638024</c:v>
                </c:pt>
                <c:pt idx="333">
                  <c:v>0.36386603336737361</c:v>
                </c:pt>
                <c:pt idx="334">
                  <c:v>0.34741214427573275</c:v>
                </c:pt>
                <c:pt idx="335">
                  <c:v>0.33170229396298045</c:v>
                </c:pt>
                <c:pt idx="336">
                  <c:v>0.3167028372773853</c:v>
                </c:pt>
                <c:pt idx="337">
                  <c:v>0.30238165048763699</c:v>
                </c:pt>
                <c:pt idx="338">
                  <c:v>0.28870806248487141</c:v>
                </c:pt>
                <c:pt idx="339">
                  <c:v>0.27565278909570562</c:v>
                </c:pt>
                <c:pt idx="340">
                  <c:v>0.26318787036560509</c:v>
                </c:pt>
                <c:pt idx="341">
                  <c:v>0.25128661067826646</c:v>
                </c:pt>
                <c:pt idx="342">
                  <c:v>0.23992352158277269</c:v>
                </c:pt>
                <c:pt idx="343">
                  <c:v>0.22907426720607732</c:v>
                </c:pt>
                <c:pt idx="344">
                  <c:v>0.21871561213391019</c:v>
                </c:pt>
                <c:pt idx="345">
                  <c:v>0.20882537164848422</c:v>
                </c:pt>
                <c:pt idx="346">
                  <c:v>0.19938236421643057</c:v>
                </c:pt>
                <c:pt idx="347">
                  <c:v>0.1903663661252073</c:v>
                </c:pt>
                <c:pt idx="348">
                  <c:v>0.18175806817082918</c:v>
                </c:pt>
                <c:pt idx="349">
                  <c:v>0.17353903430415904</c:v>
                </c:pt>
                <c:pt idx="350">
                  <c:v>0.16569166214719552</c:v>
                </c:pt>
                <c:pt idx="351">
                  <c:v>0.15819914529479678</c:v>
                </c:pt>
                <c:pt idx="352">
                  <c:v>0.15104543732110387</c:v>
                </c:pt>
                <c:pt idx="353">
                  <c:v>0.14421521741357812</c:v>
                </c:pt>
                <c:pt idx="354">
                  <c:v>0.13769385756105251</c:v>
                </c:pt>
                <c:pt idx="355">
                  <c:v>0.13146739122552545</c:v>
                </c:pt>
                <c:pt idx="356">
                  <c:v>0.12552248343060271</c:v>
                </c:pt>
                <c:pt idx="357">
                  <c:v>0.11984640220252757</c:v>
                </c:pt>
                <c:pt idx="358">
                  <c:v>0.11442699130263553</c:v>
                </c:pt>
                <c:pt idx="359">
                  <c:v>0.10925264419283612</c:v>
                </c:pt>
                <c:pt idx="360">
                  <c:v>0.10431227917836493</c:v>
                </c:pt>
                <c:pt idx="361">
                  <c:v>9.9595315674570264E-2</c:v>
                </c:pt>
                <c:pt idx="362">
                  <c:v>9.5091651546905895E-2</c:v>
                </c:pt>
                <c:pt idx="363">
                  <c:v>9.0791641475600232E-2</c:v>
                </c:pt>
                <c:pt idx="364">
                  <c:v>8.6686076298666412E-2</c:v>
                </c:pt>
                <c:pt idx="365">
                  <c:v>8.2766163289013206E-2</c:v>
                </c:pt>
                <c:pt idx="366">
                  <c:v>7.9023507323417036E-2</c:v>
                </c:pt>
                <c:pt idx="367">
                  <c:v>7.5450092903025609E-2</c:v>
                </c:pt>
                <c:pt idx="368">
                  <c:v>7.2038266986887284E-2</c:v>
                </c:pt>
                <c:pt idx="369">
                  <c:v>6.8780722601741451E-2</c:v>
                </c:pt>
                <c:pt idx="370">
                  <c:v>6.5670483192967727E-2</c:v>
                </c:pt>
                <c:pt idx="371">
                  <c:v>6.2700887683179149E-2</c:v>
                </c:pt>
                <c:pt idx="372">
                  <c:v>5.9865576206459936E-2</c:v>
                </c:pt>
                <c:pt idx="373">
                  <c:v>5.7158476487695432E-2</c:v>
                </c:pt>
                <c:pt idx="374">
                  <c:v>5.4573790837823585E-2</c:v>
                </c:pt>
                <c:pt idx="375">
                  <c:v>5.2105983737155998E-2</c:v>
                </c:pt>
                <c:pt idx="376">
                  <c:v>4.9749769980176536E-2</c:v>
                </c:pt>
                <c:pt idx="377">
                  <c:v>4.7500103356427514E-2</c:v>
                </c:pt>
                <c:pt idx="378">
                  <c:v>4.5352165843241928E-2</c:v>
                </c:pt>
                <c:pt idx="379">
                  <c:v>4.3301357287176163E-2</c:v>
                </c:pt>
                <c:pt idx="380">
                  <c:v>4.1343285552044445E-2</c:v>
                </c:pt>
                <c:pt idx="381">
                  <c:v>3.9473757112455363E-2</c:v>
                </c:pt>
                <c:pt idx="382">
                  <c:v>3.768876807270518E-2</c:v>
                </c:pt>
                <c:pt idx="383">
                  <c:v>3.5984495591793328E-2</c:v>
                </c:pt>
                <c:pt idx="384">
                  <c:v>3.4357289696195496E-2</c:v>
                </c:pt>
                <c:pt idx="385">
                  <c:v>3.2803665462860045E-2</c:v>
                </c:pt>
                <c:pt idx="386">
                  <c:v>3.1320295555686356E-2</c:v>
                </c:pt>
                <c:pt idx="387">
                  <c:v>2.9904003099500868E-2</c:v>
                </c:pt>
                <c:pt idx="388">
                  <c:v>2.8551754876269222E-2</c:v>
                </c:pt>
                <c:pt idx="389">
                  <c:v>2.7260654828973146E-2</c:v>
                </c:pt>
                <c:pt idx="390">
                  <c:v>2.6027937859239635E-2</c:v>
                </c:pt>
                <c:pt idx="391">
                  <c:v>2.4850963905438991E-2</c:v>
                </c:pt>
                <c:pt idx="392">
                  <c:v>2.372721228856909E-2</c:v>
                </c:pt>
                <c:pt idx="393">
                  <c:v>2.2654276313816633E-2</c:v>
                </c:pt>
                <c:pt idx="394">
                  <c:v>2.1629858116233847E-2</c:v>
                </c:pt>
                <c:pt idx="395">
                  <c:v>2.0651763739491721E-2</c:v>
                </c:pt>
                <c:pt idx="396">
                  <c:v>1.9717898437170225E-2</c:v>
                </c:pt>
                <c:pt idx="397">
                  <c:v>1.8826262186522443E-2</c:v>
                </c:pt>
                <c:pt idx="398">
                  <c:v>1.797494540510464E-2</c:v>
                </c:pt>
                <c:pt idx="399">
                  <c:v>1.7162124861098735E-2</c:v>
                </c:pt>
                <c:pt idx="400">
                  <c:v>1.6386059768568467E-2</c:v>
                </c:pt>
                <c:pt idx="401">
                  <c:v>1.5645088059286681E-2</c:v>
                </c:pt>
                <c:pt idx="402">
                  <c:v>1.4937622823149171E-2</c:v>
                </c:pt>
                <c:pt idx="403">
                  <c:v>1.4262148909551716E-2</c:v>
                </c:pt>
                <c:pt idx="404">
                  <c:v>1.3617219682451609E-2</c:v>
                </c:pt>
                <c:pt idx="405">
                  <c:v>1.3001453922164095E-2</c:v>
                </c:pt>
                <c:pt idx="406">
                  <c:v>1.2413532867258452E-2</c:v>
                </c:pt>
                <c:pt idx="407">
                  <c:v>1.1852197390218444E-2</c:v>
                </c:pt>
                <c:pt idx="408">
                  <c:v>1.1316245300818369E-2</c:v>
                </c:pt>
                <c:pt idx="409">
                  <c:v>1.0804528771439463E-2</c:v>
                </c:pt>
                <c:pt idx="410">
                  <c:v>1.0315951878812547E-2</c:v>
                </c:pt>
                <c:pt idx="411">
                  <c:v>9.8494682569221868E-3</c:v>
                </c:pt>
                <c:pt idx="412">
                  <c:v>9.4040788560456525E-3</c:v>
                </c:pt>
                <c:pt idx="413">
                  <c:v>8.9788298031273257E-3</c:v>
                </c:pt>
                <c:pt idx="414">
                  <c:v>8.5728103589062053E-3</c:v>
                </c:pt>
                <c:pt idx="415">
                  <c:v>8.18515096742135E-3</c:v>
                </c:pt>
                <c:pt idx="416">
                  <c:v>7.8150213937179715E-3</c:v>
                </c:pt>
                <c:pt idx="417">
                  <c:v>7.4616289457657969E-3</c:v>
                </c:pt>
                <c:pt idx="418">
                  <c:v>7.1242167767816156E-3</c:v>
                </c:pt>
                <c:pt idx="419">
                  <c:v>6.8020622643202005E-3</c:v>
                </c:pt>
                <c:pt idx="420">
                  <c:v>6.4944754626621313E-3</c:v>
                </c:pt>
                <c:pt idx="421">
                  <c:v>6.2007976251840947E-3</c:v>
                </c:pt>
                <c:pt idx="422">
                  <c:v>5.9203997935470447E-3</c:v>
                </c:pt>
                <c:pt idx="423">
                  <c:v>5.6526814506807788E-3</c:v>
                </c:pt>
                <c:pt idx="424">
                  <c:v>5.3970692346800506E-3</c:v>
                </c:pt>
                <c:pt idx="425">
                  <c:v>5.1530157108578365E-3</c:v>
                </c:pt>
                <c:pt idx="426">
                  <c:v>4.9199981993259109E-3</c:v>
                </c:pt>
                <c:pt idx="427">
                  <c:v>4.6975176555917979E-3</c:v>
                </c:pt>
                <c:pt idx="428">
                  <c:v>4.4850976017747268E-3</c:v>
                </c:pt>
                <c:pt idx="429">
                  <c:v>4.2822831061516096E-3</c:v>
                </c:pt>
                <c:pt idx="430">
                  <c:v>4.0886398088475833E-3</c:v>
                </c:pt>
                <c:pt idx="431">
                  <c:v>3.9037529915844724E-3</c:v>
                </c:pt>
                <c:pt idx="432">
                  <c:v>3.7272266894948876E-3</c:v>
                </c:pt>
                <c:pt idx="433">
                  <c:v>3.5586828430997672E-3</c:v>
                </c:pt>
                <c:pt idx="434">
                  <c:v>3.3977604886331917E-3</c:v>
                </c:pt>
                <c:pt idx="435">
                  <c:v>3.2441149849804134E-3</c:v>
                </c:pt>
                <c:pt idx="436">
                  <c:v>3.0974172755734697E-3</c:v>
                </c:pt>
                <c:pt idx="437">
                  <c:v>2.9573531836636071E-3</c:v>
                </c:pt>
                <c:pt idx="438">
                  <c:v>2.8236227394612353E-3</c:v>
                </c:pt>
                <c:pt idx="439">
                  <c:v>2.6959395377023658E-3</c:v>
                </c:pt>
                <c:pt idx="440">
                  <c:v>2.5740301242656656E-3</c:v>
                </c:pt>
                <c:pt idx="441">
                  <c:v>2.4576334105264634E-3</c:v>
                </c:pt>
                <c:pt idx="442">
                  <c:v>2.3465001141934577E-3</c:v>
                </c:pt>
                <c:pt idx="443">
                  <c:v>2.2403922254305856E-3</c:v>
                </c:pt>
                <c:pt idx="444">
                  <c:v>2.1390824971206706E-3</c:v>
                </c:pt>
                <c:pt idx="445">
                  <c:v>2.0423539581791595E-3</c:v>
                </c:pt>
                <c:pt idx="446">
                  <c:v>1.9499994488756378E-3</c:v>
                </c:pt>
                <c:pt idx="447">
                  <c:v>1.861821177167939E-3</c:v>
                </c:pt>
                <c:pt idx="448">
                  <c:v>1.777630295098665E-3</c:v>
                </c:pt>
                <c:pt idx="449">
                  <c:v>1.6972464943469016E-3</c:v>
                </c:pt>
                <c:pt idx="450">
                  <c:v>1.6204976200689407E-3</c:v>
                </c:pt>
                <c:pt idx="451">
                  <c:v>1.5472193022009844E-3</c:v>
                </c:pt>
                <c:pt idx="452">
                  <c:v>1.4772546034342077E-3</c:v>
                </c:pt>
                <c:pt idx="453">
                  <c:v>1.4104536831082617E-3</c:v>
                </c:pt>
                <c:pt idx="454">
                  <c:v>1.346673476303392E-3</c:v>
                </c:pt>
                <c:pt idx="455">
                  <c:v>1.2857773874438941E-3</c:v>
                </c:pt>
                <c:pt idx="456">
                  <c:v>1.2276349977567115E-3</c:v>
                </c:pt>
                <c:pt idx="457">
                  <c:v>1.1721217859586484E-3</c:v>
                </c:pt>
                <c:pt idx="458">
                  <c:v>1.1191188615740078E-3</c:v>
                </c:pt>
                <c:pt idx="459">
                  <c:v>1.0685127103115079E-3</c:v>
                </c:pt>
                <c:pt idx="460">
                  <c:v>1.0201949509551639E-3</c:v>
                </c:pt>
                <c:pt idx="461">
                  <c:v>9.7406210324847535E-4</c:v>
                </c:pt>
                <c:pt idx="462">
                  <c:v>9.3001536627480624E-4</c:v>
                </c:pt>
                <c:pt idx="463">
                  <c:v>8.879604068593261E-4</c:v>
                </c:pt>
                <c:pt idx="464">
                  <c:v>8.478071575393376E-4</c:v>
                </c:pt>
                <c:pt idx="465">
                  <c:v>8.0946962367031271E-4</c:v>
                </c:pt>
                <c:pt idx="466">
                  <c:v>7.7286569925452502E-4</c:v>
                </c:pt>
                <c:pt idx="467">
                  <c:v>7.3791699109784499E-4</c:v>
                </c:pt>
                <c:pt idx="468">
                  <c:v>7.045486509181005E-4</c:v>
                </c:pt>
                <c:pt idx="469">
                  <c:v>6.7268921504543748E-4</c:v>
                </c:pt>
                <c:pt idx="470">
                  <c:v>6.4227045137137204E-4</c:v>
                </c:pt>
                <c:pt idx="471">
                  <c:v>6.1322721321875151E-4</c:v>
                </c:pt>
                <c:pt idx="472">
                  <c:v>5.8549729981966295E-4</c:v>
                </c:pt>
                <c:pt idx="473">
                  <c:v>5.590213231024796E-4</c:v>
                </c:pt>
                <c:pt idx="474">
                  <c:v>5.337425805027505E-4</c:v>
                </c:pt>
                <c:pt idx="475">
                  <c:v>5.0960693352553445E-4</c:v>
                </c:pt>
                <c:pt idx="476">
                  <c:v>4.8656269179910206E-4</c:v>
                </c:pt>
                <c:pt idx="477">
                  <c:v>4.6456050237168699E-4</c:v>
                </c:pt>
                <c:pt idx="478">
                  <c:v>4.4355324401419894E-4</c:v>
                </c:pt>
                <c:pt idx="479">
                  <c:v>4.2349592630252922E-4</c:v>
                </c:pt>
                <c:pt idx="480">
                  <c:v>4.043455932633181E-4</c:v>
                </c:pt>
                <c:pt idx="481">
                  <c:v>3.8606123137682627E-4</c:v>
                </c:pt>
                <c:pt idx="482">
                  <c:v>3.6860368173988238E-4</c:v>
                </c:pt>
                <c:pt idx="483">
                  <c:v>3.5193555620079131E-4</c:v>
                </c:pt>
                <c:pt idx="484">
                  <c:v>3.3602115728659107E-4</c:v>
                </c:pt>
                <c:pt idx="485">
                  <c:v>3.2082640175117033E-4</c:v>
                </c:pt>
                <c:pt idx="486">
                  <c:v>3.0631874758051277E-4</c:v>
                </c:pt>
                <c:pt idx="487">
                  <c:v>2.9246712429873751E-4</c:v>
                </c:pt>
                <c:pt idx="488">
                  <c:v>2.7924186642567573E-4</c:v>
                </c:pt>
                <c:pt idx="489">
                  <c:v>2.6661464994347109E-4</c:v>
                </c:pt>
                <c:pt idx="490">
                  <c:v>2.5455843163613818E-4</c:v>
                </c:pt>
                <c:pt idx="491">
                  <c:v>2.4304739117216368E-4</c:v>
                </c:pt>
                <c:pt idx="492">
                  <c:v>2.3205687580611181E-4</c:v>
                </c:pt>
                <c:pt idx="493">
                  <c:v>2.215633475808032E-4</c:v>
                </c:pt>
                <c:pt idx="494">
                  <c:v>2.115443329169918E-4</c:v>
                </c:pt>
                <c:pt idx="495">
                  <c:v>2.0197837448257883E-4</c:v>
                </c:pt>
                <c:pt idx="496">
                  <c:v>1.9284498523828339E-4</c:v>
                </c:pt>
                <c:pt idx="497">
                  <c:v>1.8412460456135123E-4</c:v>
                </c:pt>
                <c:pt idx="498">
                  <c:v>1.7579855635333351E-4</c:v>
                </c:pt>
                <c:pt idx="499">
                  <c:v>1.6784900904221684E-4</c:v>
                </c:pt>
                <c:pt idx="500">
                  <c:v>1.6025893739324249E-4</c:v>
                </c:pt>
                <c:pt idx="501">
                  <c:v>1.5301208604662662E-4</c:v>
                </c:pt>
                <c:pt idx="502">
                  <c:v>1.4609293470409153E-4</c:v>
                </c:pt>
                <c:pt idx="503">
                  <c:v>1.3948666488964963E-4</c:v>
                </c:pt>
                <c:pt idx="504">
                  <c:v>1.3317912821345245E-4</c:v>
                </c:pt>
                <c:pt idx="505">
                  <c:v>1.2715681607073737E-4</c:v>
                </c:pt>
                <c:pt idx="506">
                  <c:v>1.2140683071097665E-4</c:v>
                </c:pt>
                <c:pt idx="507">
                  <c:v>1.1591685761526925E-4</c:v>
                </c:pt>
                <c:pt idx="508">
                  <c:v>1.1067513912281714E-4</c:v>
                </c:pt>
                <c:pt idx="509">
                  <c:v>1.0567044925000269E-4</c:v>
                </c:pt>
                <c:pt idx="510">
                  <c:v>1.0089206964813837E-4</c:v>
                </c:pt>
                <c:pt idx="511">
                  <c:v>9.6329766648398281E-5</c:v>
                </c:pt>
                <c:pt idx="512">
                  <c:v>9.1973769344769689E-5</c:v>
                </c:pt>
                <c:pt idx="513">
                  <c:v>8.781474866808549E-5</c:v>
                </c:pt>
                <c:pt idx="514">
                  <c:v>8.3843797406321437E-5</c:v>
                </c:pt>
                <c:pt idx="515">
                  <c:v>8.00524111283683E-5</c:v>
                </c:pt>
                <c:pt idx="516">
                  <c:v>7.6432469970424166E-5</c:v>
                </c:pt>
                <c:pt idx="517">
                  <c:v>7.2976221245999508E-5</c:v>
                </c:pt>
                <c:pt idx="518">
                  <c:v>6.9676262842291567E-5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EC5-4C30-8C62-C54AAAB92A08}"/>
            </c:ext>
          </c:extLst>
        </c:ser>
        <c:ser>
          <c:idx val="4"/>
          <c:order val="4"/>
          <c:tx>
            <c:strRef>
              <c:f>'different incubation period'!$G$8</c:f>
              <c:strCache>
                <c:ptCount val="1"/>
                <c:pt idx="0">
                  <c:v>i=28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'different incubation period'!$B$9:$B$527</c:f>
              <c:numCache>
                <c:formatCode>General</c:formatCode>
                <c:ptCount val="5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</c:numCache>
            </c:numRef>
          </c:xVal>
          <c:yVal>
            <c:numRef>
              <c:f>'different incubation period'!$G$9:$G$527</c:f>
              <c:numCache>
                <c:formatCode>General</c:formatCode>
                <c:ptCount val="519"/>
                <c:pt idx="0">
                  <c:v>0</c:v>
                </c:pt>
                <c:pt idx="1">
                  <c:v>3.5714285714285712E-2</c:v>
                </c:pt>
                <c:pt idx="2">
                  <c:v>8.4260150510293369E-2</c:v>
                </c:pt>
                <c:pt idx="3">
                  <c:v>0.1526265704033293</c:v>
                </c:pt>
                <c:pt idx="4">
                  <c:v>0.25116815553652366</c:v>
                </c:pt>
                <c:pt idx="5">
                  <c:v>0.39527980471862895</c:v>
                </c:pt>
                <c:pt idx="6">
                  <c:v>0.60789709587279139</c:v>
                </c:pt>
                <c:pt idx="7">
                  <c:v>0.92323049833557036</c:v>
                </c:pt>
                <c:pt idx="8">
                  <c:v>1.3923429348598244</c:v>
                </c:pt>
                <c:pt idx="9">
                  <c:v>2.0914810144401046</c:v>
                </c:pt>
                <c:pt idx="10">
                  <c:v>3.1345192484228921</c:v>
                </c:pt>
                <c:pt idx="11">
                  <c:v>4.6915464513941414</c:v>
                </c:pt>
                <c:pt idx="12">
                  <c:v>7.0166222905571782</c:v>
                </c:pt>
                <c:pt idx="13">
                  <c:v>10.489219470941096</c:v>
                </c:pt>
                <c:pt idx="14">
                  <c:v>15.676079013287541</c:v>
                </c:pt>
                <c:pt idx="15">
                  <c:v>23.423487497053582</c:v>
                </c:pt>
                <c:pt idx="16">
                  <c:v>34.994835594519799</c:v>
                </c:pt>
                <c:pt idx="17">
                  <c:v>52.275447907123187</c:v>
                </c:pt>
                <c:pt idx="18">
                  <c:v>78.07706956179932</c:v>
                </c:pt>
                <c:pt idx="19">
                  <c:v>116.58935399697357</c:v>
                </c:pt>
                <c:pt idx="20">
                  <c:v>174.04678164004955</c:v>
                </c:pt>
                <c:pt idx="21">
                  <c:v>259.70816475295049</c:v>
                </c:pt>
                <c:pt idx="22">
                  <c:v>387.28276184302001</c:v>
                </c:pt>
                <c:pt idx="23">
                  <c:v>576.97909379960072</c:v>
                </c:pt>
                <c:pt idx="24">
                  <c:v>858.38794162947363</c:v>
                </c:pt>
                <c:pt idx="25">
                  <c:v>1274.4076198235223</c:v>
                </c:pt>
                <c:pt idx="26">
                  <c:v>1886.3047031923088</c:v>
                </c:pt>
                <c:pt idx="27">
                  <c:v>2779.6336795856196</c:v>
                </c:pt>
                <c:pt idx="28">
                  <c:v>4069.8789060427239</c:v>
                </c:pt>
                <c:pt idx="29">
                  <c:v>5905.0609568643404</c:v>
                </c:pt>
                <c:pt idx="30">
                  <c:v>8460.1724536544552</c:v>
                </c:pt>
                <c:pt idx="31">
                  <c:v>11916.251273153706</c:v>
                </c:pt>
                <c:pt idx="32">
                  <c:v>16418.338853464647</c:v>
                </c:pt>
                <c:pt idx="33">
                  <c:v>22016.118872931027</c:v>
                </c:pt>
                <c:pt idx="34">
                  <c:v>28608.962416518429</c:v>
                </c:pt>
                <c:pt idx="35">
                  <c:v>35930.696153561985</c:v>
                </c:pt>
                <c:pt idx="36">
                  <c:v>43597.457419574494</c:v>
                </c:pt>
                <c:pt idx="37">
                  <c:v>51202.295402825519</c:v>
                </c:pt>
                <c:pt idx="38">
                  <c:v>58406.305617245242</c:v>
                </c:pt>
                <c:pt idx="39">
                  <c:v>64983.713600235555</c:v>
                </c:pt>
                <c:pt idx="40">
                  <c:v>70817.506400679427</c:v>
                </c:pt>
                <c:pt idx="41">
                  <c:v>75870.333230946984</c:v>
                </c:pt>
                <c:pt idx="42">
                  <c:v>80154.117340125958</c:v>
                </c:pt>
                <c:pt idx="43">
                  <c:v>83707.931537624609</c:v>
                </c:pt>
                <c:pt idx="44">
                  <c:v>86584.257230702584</c:v>
                </c:pt>
                <c:pt idx="45">
                  <c:v>88841.018692681886</c:v>
                </c:pt>
                <c:pt idx="46">
                  <c:v>90537.085445682707</c:v>
                </c:pt>
                <c:pt idx="47">
                  <c:v>91729.771207969286</c:v>
                </c:pt>
                <c:pt idx="48">
                  <c:v>92473.481732535292</c:v>
                </c:pt>
                <c:pt idx="49">
                  <c:v>92819.033053251696</c:v>
                </c:pt>
                <c:pt idx="50">
                  <c:v>92813.366530405343</c:v>
                </c:pt>
                <c:pt idx="51">
                  <c:v>92499.50043737363</c:v>
                </c:pt>
                <c:pt idx="52">
                  <c:v>91916.621844678593</c:v>
                </c:pt>
                <c:pt idx="53">
                  <c:v>91100.259732715029</c:v>
                </c:pt>
                <c:pt idx="54">
                  <c:v>90082.502474007226</c:v>
                </c:pt>
                <c:pt idx="55">
                  <c:v>88892.236444673152</c:v>
                </c:pt>
                <c:pt idx="56">
                  <c:v>87555.391067311692</c:v>
                </c:pt>
                <c:pt idx="57">
                  <c:v>86095.181048211089</c:v>
                </c:pt>
                <c:pt idx="58">
                  <c:v>84532.34011506167</c:v>
                </c:pt>
                <c:pt idx="59">
                  <c:v>82885.34288554157</c:v>
                </c:pt>
                <c:pt idx="60">
                  <c:v>81170.613031422996</c:v>
                </c:pt>
                <c:pt idx="61">
                  <c:v>79402.71691699182</c:v>
                </c:pt>
                <c:pt idx="62">
                  <c:v>77594.542557611654</c:v>
                </c:pt>
                <c:pt idx="63">
                  <c:v>75757.464177194866</c:v>
                </c:pt>
                <c:pt idx="64">
                  <c:v>73901.492917153402</c:v>
                </c:pt>
                <c:pt idx="65">
                  <c:v>72035.414414554267</c:v>
                </c:pt>
                <c:pt idx="66">
                  <c:v>70166.914058071183</c:v>
                </c:pt>
                <c:pt idx="67">
                  <c:v>68302.690770552043</c:v>
                </c:pt>
                <c:pt idx="68">
                  <c:v>66448.560173018923</c:v>
                </c:pt>
                <c:pt idx="69">
                  <c:v>64609.547968132458</c:v>
                </c:pt>
                <c:pt idx="70">
                  <c:v>62789.974349610617</c:v>
                </c:pt>
                <c:pt idx="71">
                  <c:v>60993.53020342419</c:v>
                </c:pt>
                <c:pt idx="72">
                  <c:v>59223.345820746348</c:v>
                </c:pt>
                <c:pt idx="73">
                  <c:v>57482.052794365329</c:v>
                </c:pt>
                <c:pt idx="74">
                  <c:v>55771.839721482633</c:v>
                </c:pt>
                <c:pt idx="75">
                  <c:v>54094.502287810108</c:v>
                </c:pt>
                <c:pt idx="76">
                  <c:v>52451.488261509287</c:v>
                </c:pt>
                <c:pt idx="77">
                  <c:v>50843.937881333411</c:v>
                </c:pt>
                <c:pt idx="78">
                  <c:v>49272.720081662897</c:v>
                </c:pt>
                <c:pt idx="79">
                  <c:v>47738.464958134748</c:v>
                </c:pt>
                <c:pt idx="80">
                  <c:v>46241.592841310936</c:v>
                </c:pt>
                <c:pt idx="81">
                  <c:v>44782.340312286018</c:v>
                </c:pt>
                <c:pt idx="82">
                  <c:v>43360.783463225365</c:v>
                </c:pt>
                <c:pt idx="83">
                  <c:v>41976.858677440017</c:v>
                </c:pt>
                <c:pt idx="84">
                  <c:v>40630.381177610594</c:v>
                </c:pt>
                <c:pt idx="85">
                  <c:v>39321.06156702547</c:v>
                </c:pt>
                <c:pt idx="86">
                  <c:v>38048.520567047046</c:v>
                </c:pt>
                <c:pt idx="87">
                  <c:v>36812.302134314443</c:v>
                </c:pt>
                <c:pt idx="88">
                  <c:v>35611.885123282416</c:v>
                </c:pt>
                <c:pt idx="89">
                  <c:v>34446.693643442726</c:v>
                </c:pt>
                <c:pt idx="90">
                  <c:v>33316.106245839146</c:v>
                </c:pt>
                <c:pt idx="91">
                  <c:v>32219.464060142687</c:v>
                </c:pt>
                <c:pt idx="92">
                  <c:v>31156.077991478589</c:v>
                </c:pt>
                <c:pt idx="93">
                  <c:v>30125.23507527943</c:v>
                </c:pt>
                <c:pt idx="94">
                  <c:v>29126.20407857528</c:v>
                </c:pt>
                <c:pt idx="95">
                  <c:v>28158.240427225897</c:v>
                </c:pt>
                <c:pt idx="96">
                  <c:v>27220.590530563692</c:v>
                </c:pt>
                <c:pt idx="97">
                  <c:v>26312.49556766804</c:v>
                </c:pt>
                <c:pt idx="98">
                  <c:v>25433.194792957678</c:v>
                </c:pt>
                <c:pt idx="99">
                  <c:v>24581.928412900357</c:v>
                </c:pt>
                <c:pt idx="100">
                  <c:v>23757.94008033608</c:v>
                </c:pt>
                <c:pt idx="101">
                  <c:v>22960.479048135563</c:v>
                </c:pt>
                <c:pt idx="102">
                  <c:v>22188.80201961851</c:v>
                </c:pt>
                <c:pt idx="103">
                  <c:v>21442.174729289465</c:v>
                </c:pt>
                <c:pt idx="104">
                  <c:v>20719.873283971556</c:v>
                </c:pt>
                <c:pt idx="105">
                  <c:v>20021.18529129092</c:v>
                </c:pt>
                <c:pt idx="106">
                  <c:v>19345.410799653626</c:v>
                </c:pt>
                <c:pt idx="107">
                  <c:v>18691.86307133027</c:v>
                </c:pt>
                <c:pt idx="108">
                  <c:v>18059.869207993586</c:v>
                </c:pt>
                <c:pt idx="109">
                  <c:v>17448.770646015451</c:v>
                </c:pt>
                <c:pt idx="110">
                  <c:v>16857.923536998562</c:v>
                </c:pt>
                <c:pt idx="111">
                  <c:v>16286.69902737431</c:v>
                </c:pt>
                <c:pt idx="112">
                  <c:v>15734.483449422767</c:v>
                </c:pt>
                <c:pt idx="113">
                  <c:v>15200.678434746636</c:v>
                </c:pt>
                <c:pt idx="114">
                  <c:v>14684.700960043238</c:v>
                </c:pt>
                <c:pt idx="115">
                  <c:v>14185.983333953049</c:v>
                </c:pt>
                <c:pt idx="116">
                  <c:v>13703.973132808043</c:v>
                </c:pt>
                <c:pt idx="117">
                  <c:v>13238.133092246615</c:v>
                </c:pt>
                <c:pt idx="118">
                  <c:v>12787.940960894273</c:v>
                </c:pt>
                <c:pt idx="119">
                  <c:v>12352.889321621629</c:v>
                </c:pt>
                <c:pt idx="120">
                  <c:v>11932.485385275155</c:v>
                </c:pt>
                <c:pt idx="121">
                  <c:v>11526.250761224606</c:v>
                </c:pt>
                <c:pt idx="122">
                  <c:v>11133.721208577264</c:v>
                </c:pt>
                <c:pt idx="123">
                  <c:v>10754.446371467231</c:v>
                </c:pt>
                <c:pt idx="124">
                  <c:v>10387.98950143281</c:v>
                </c:pt>
                <c:pt idx="125">
                  <c:v>10033.927169541535</c:v>
                </c:pt>
                <c:pt idx="126">
                  <c:v>9691.8489706064465</c:v>
                </c:pt>
                <c:pt idx="127">
                  <c:v>9361.357221555003</c:v>
                </c:pt>
                <c:pt idx="128">
                  <c:v>9042.0666557598943</c:v>
                </c:pt>
                <c:pt idx="129">
                  <c:v>8733.6041149159992</c:v>
                </c:pt>
                <c:pt idx="130">
                  <c:v>8435.6082398470244</c:v>
                </c:pt>
                <c:pt idx="131">
                  <c:v>8147.7291614463738</c:v>
                </c:pt>
                <c:pt idx="132">
                  <c:v>7869.6281927972868</c:v>
                </c:pt>
                <c:pt idx="133">
                  <c:v>7600.9775233753362</c:v>
                </c:pt>
                <c:pt idx="134">
                  <c:v>7341.4599161099741</c:v>
                </c:pt>
                <c:pt idx="135">
                  <c:v>7090.7684079695118</c:v>
                </c:pt>
                <c:pt idx="136">
                  <c:v>6848.6060146341551</c:v>
                </c:pt>
                <c:pt idx="137">
                  <c:v>6614.6854397331517</c:v>
                </c:pt>
                <c:pt idx="138">
                  <c:v>6388.7287890436601</c:v>
                </c:pt>
                <c:pt idx="139">
                  <c:v>6170.467289979445</c:v>
                </c:pt>
                <c:pt idx="140">
                  <c:v>5959.6410166361075</c:v>
                </c:pt>
                <c:pt idx="141">
                  <c:v>5755.9986206052681</c:v>
                </c:pt>
                <c:pt idx="142">
                  <c:v>5559.2970677223948</c:v>
                </c:pt>
                <c:pt idx="143">
                  <c:v>5369.3013808708274</c:v>
                </c:pt>
                <c:pt idx="144">
                  <c:v>5185.7843889276774</c:v>
                </c:pt>
                <c:pt idx="145">
                  <c:v>5008.5264819049216</c:v>
                </c:pt>
                <c:pt idx="146">
                  <c:v>4837.3153723107225</c:v>
                </c:pt>
                <c:pt idx="147">
                  <c:v>4671.9458627314161</c:v>
                </c:pt>
                <c:pt idx="148">
                  <c:v>4512.2196196132199</c:v>
                </c:pt>
                <c:pt idx="149">
                  <c:v>4357.9449532042208</c:v>
                </c:pt>
                <c:pt idx="150">
                  <c:v>4208.9366036013089</c:v>
                </c:pt>
                <c:pt idx="151">
                  <c:v>4065.0155328330784</c:v>
                </c:pt>
                <c:pt idx="152">
                  <c:v>3926.0087228981429</c:v>
                </c:pt>
                <c:pt idx="153">
                  <c:v>3791.7489796685036</c:v>
                </c:pt>
                <c:pt idx="154">
                  <c:v>3662.0747425594254</c:v>
                </c:pt>
                <c:pt idx="155">
                  <c:v>3536.8298998605028</c:v>
                </c:pt>
                <c:pt idx="156">
                  <c:v>3415.8636096170653</c:v>
                </c:pt>
                <c:pt idx="157">
                  <c:v>3299.0301259466628</c:v>
                </c:pt>
                <c:pt idx="158">
                  <c:v>3186.1886306719284</c:v>
                </c:pt>
                <c:pt idx="159">
                  <c:v>3077.2030701485201</c:v>
                </c:pt>
                <c:pt idx="160">
                  <c:v>2971.94199716503</c:v>
                </c:pt>
                <c:pt idx="161">
                  <c:v>2870.2784177905737</c:v>
                </c:pt>
                <c:pt idx="162">
                  <c:v>2772.0896430451749</c:v>
                </c:pt>
                <c:pt idx="163">
                  <c:v>2677.2571452679804</c:v>
                </c:pt>
                <c:pt idx="164">
                  <c:v>2585.6664190586985</c:v>
                </c:pt>
                <c:pt idx="165">
                  <c:v>2497.2068466683613</c:v>
                </c:pt>
                <c:pt idx="166">
                  <c:v>2411.7715677165952</c:v>
                </c:pt>
                <c:pt idx="167">
                  <c:v>2329.2573531138951</c:v>
                </c:pt>
                <c:pt idx="168">
                  <c:v>2249.564483068993</c:v>
                </c:pt>
                <c:pt idx="169">
                  <c:v>2172.5966290631745</c:v>
                </c:pt>
                <c:pt idx="170">
                  <c:v>2098.2607396753497</c:v>
                </c:pt>
                <c:pt idx="171">
                  <c:v>2026.4669301437696</c:v>
                </c:pt>
                <c:pt idx="172">
                  <c:v>1957.1283755524837</c:v>
                </c:pt>
                <c:pt idx="173">
                  <c:v>1890.1612075329217</c:v>
                </c:pt>
                <c:pt idx="174">
                  <c:v>1825.4844143733578</c:v>
                </c:pt>
                <c:pt idx="175">
                  <c:v>1763.0197444314269</c:v>
                </c:pt>
                <c:pt idx="176">
                  <c:v>1702.6916127473328</c:v>
                </c:pt>
                <c:pt idx="177">
                  <c:v>1644.4270107578668</c:v>
                </c:pt>
                <c:pt idx="178">
                  <c:v>1588.155419013862</c:v>
                </c:pt>
                <c:pt idx="179">
                  <c:v>1533.8087228062077</c:v>
                </c:pt>
                <c:pt idx="180">
                  <c:v>1481.3211306080514</c:v>
                </c:pt>
                <c:pt idx="181">
                  <c:v>1430.6290952433005</c:v>
                </c:pt>
                <c:pt idx="182">
                  <c:v>1381.6712376940018</c:v>
                </c:pt>
                <c:pt idx="183">
                  <c:v>1334.3882734616179</c:v>
                </c:pt>
                <c:pt idx="184">
                  <c:v>1288.7229413996315</c:v>
                </c:pt>
                <c:pt idx="185">
                  <c:v>1244.6199349372812</c:v>
                </c:pt>
                <c:pt idx="186">
                  <c:v>1202.0258356165727</c:v>
                </c:pt>
                <c:pt idx="187">
                  <c:v>1160.8890488670067</c:v>
                </c:pt>
                <c:pt idx="188">
                  <c:v>1121.1597419447116</c:v>
                </c:pt>
                <c:pt idx="189">
                  <c:v>1082.7897839648861</c:v>
                </c:pt>
                <c:pt idx="190">
                  <c:v>1045.7326879586087</c:v>
                </c:pt>
                <c:pt idx="191">
                  <c:v>1009.9435548871905</c:v>
                </c:pt>
                <c:pt idx="192">
                  <c:v>975.37901954930476</c:v>
                </c:pt>
                <c:pt idx="193">
                  <c:v>941.99719831814662</c:v>
                </c:pt>
                <c:pt idx="194">
                  <c:v>909.75763864783664</c:v>
                </c:pt>
                <c:pt idx="195">
                  <c:v>878.62127029019587</c:v>
                </c:pt>
                <c:pt idx="196">
                  <c:v>848.55035816488692</c:v>
                </c:pt>
                <c:pt idx="197">
                  <c:v>819.50845682772717</c:v>
                </c:pt>
                <c:pt idx="198">
                  <c:v>791.46036648374434</c:v>
                </c:pt>
                <c:pt idx="199">
                  <c:v>764.37209049326498</c:v>
                </c:pt>
                <c:pt idx="200">
                  <c:v>738.21079432098782</c:v>
                </c:pt>
                <c:pt idx="201">
                  <c:v>712.94476587961958</c:v>
                </c:pt>
                <c:pt idx="202">
                  <c:v>688.54337722121932</c:v>
                </c:pt>
                <c:pt idx="203">
                  <c:v>664.97704753092728</c:v>
                </c:pt>
                <c:pt idx="204">
                  <c:v>642.21720737923386</c:v>
                </c:pt>
                <c:pt idx="205">
                  <c:v>620.23626419038203</c:v>
                </c:pt>
                <c:pt idx="206">
                  <c:v>599.00756888589115</c:v>
                </c:pt>
                <c:pt idx="207">
                  <c:v>578.50538366353896</c:v>
                </c:pt>
                <c:pt idx="208">
                  <c:v>558.7048508734506</c:v>
                </c:pt>
                <c:pt idx="209">
                  <c:v>539.58196295421214</c:v>
                </c:pt>
                <c:pt idx="210">
                  <c:v>521.11353339315338</c:v>
                </c:pt>
                <c:pt idx="211">
                  <c:v>503.27716867613827</c:v>
                </c:pt>
                <c:pt idx="212">
                  <c:v>486.05124119335414</c:v>
                </c:pt>
                <c:pt idx="213">
                  <c:v>469.41486306870672</c:v>
                </c:pt>
                <c:pt idx="214">
                  <c:v>453.34786088150975</c:v>
                </c:pt>
                <c:pt idx="215">
                  <c:v>437.83075125020451</c:v>
                </c:pt>
                <c:pt idx="216">
                  <c:v>422.84471724885805</c:v>
                </c:pt>
                <c:pt idx="217">
                  <c:v>408.3715856281683</c:v>
                </c:pt>
                <c:pt idx="218">
                  <c:v>394.39380481365367</c:v>
                </c:pt>
                <c:pt idx="219">
                  <c:v>380.89442365462128</c:v>
                </c:pt>
                <c:pt idx="220">
                  <c:v>367.8570708983973</c:v>
                </c:pt>
                <c:pt idx="221">
                  <c:v>355.26593536515998</c:v>
                </c:pt>
                <c:pt idx="222">
                  <c:v>343.10574679954811</c:v>
                </c:pt>
                <c:pt idx="223">
                  <c:v>331.36175737601968</c:v>
                </c:pt>
                <c:pt idx="224">
                  <c:v>320.01972383571314</c:v>
                </c:pt>
                <c:pt idx="225">
                  <c:v>309.06589023331446</c:v>
                </c:pt>
                <c:pt idx="226">
                  <c:v>298.4869712731599</c:v>
                </c:pt>
                <c:pt idx="227">
                  <c:v>288.27013621450635</c:v>
                </c:pt>
                <c:pt idx="228">
                  <c:v>278.40299332657975</c:v>
                </c:pt>
                <c:pt idx="229">
                  <c:v>268.87357487466983</c:v>
                </c:pt>
                <c:pt idx="230">
                  <c:v>259.67032261917177</c:v>
                </c:pt>
                <c:pt idx="231">
                  <c:v>250.78207381009057</c:v>
                </c:pt>
                <c:pt idx="232">
                  <c:v>242.19804766011589</c:v>
                </c:pt>
                <c:pt idx="233">
                  <c:v>233.90783227994839</c:v>
                </c:pt>
                <c:pt idx="234">
                  <c:v>225.9013720601117</c:v>
                </c:pt>
                <c:pt idx="235">
                  <c:v>218.16895548402073</c:v>
                </c:pt>
                <c:pt idx="236">
                  <c:v>210.70120335759304</c:v>
                </c:pt>
                <c:pt idx="237">
                  <c:v>203.48905744119054</c:v>
                </c:pt>
                <c:pt idx="238">
                  <c:v>196.52376947016128</c:v>
                </c:pt>
                <c:pt idx="239">
                  <c:v>189.79689055071916</c:v>
                </c:pt>
                <c:pt idx="240">
                  <c:v>183.3002609183483</c:v>
                </c:pt>
                <c:pt idx="241">
                  <c:v>177.02600004635713</c:v>
                </c:pt>
                <c:pt idx="242">
                  <c:v>170.96649709262658</c:v>
                </c:pt>
                <c:pt idx="243">
                  <c:v>165.11440167300432</c:v>
                </c:pt>
                <c:pt idx="244">
                  <c:v>159.46261495019064</c:v>
                </c:pt>
                <c:pt idx="245">
                  <c:v>154.00428102734031</c:v>
                </c:pt>
                <c:pt idx="246">
                  <c:v>148.73277863597306</c:v>
                </c:pt>
                <c:pt idx="247">
                  <c:v>143.64171310813902</c:v>
                </c:pt>
                <c:pt idx="248">
                  <c:v>138.72490862312839</c:v>
                </c:pt>
                <c:pt idx="249">
                  <c:v>133.97640071934546</c:v>
                </c:pt>
                <c:pt idx="250">
                  <c:v>129.39042906228735</c:v>
                </c:pt>
                <c:pt idx="251">
                  <c:v>124.96143045987573</c:v>
                </c:pt>
                <c:pt idx="252">
                  <c:v>120.68403211668934</c:v>
                </c:pt>
                <c:pt idx="253">
                  <c:v>116.55304511893279</c:v>
                </c:pt>
                <c:pt idx="254">
                  <c:v>112.56345814225563</c:v>
                </c:pt>
                <c:pt idx="255">
                  <c:v>108.71043137480504</c:v>
                </c:pt>
                <c:pt idx="256">
                  <c:v>104.98929064815505</c:v>
                </c:pt>
                <c:pt idx="257">
                  <c:v>101.39552176900654</c:v>
                </c:pt>
                <c:pt idx="258">
                  <c:v>97.924765044794668</c:v>
                </c:pt>
                <c:pt idx="259">
                  <c:v>94.572809996574719</c:v>
                </c:pt>
                <c:pt idx="260">
                  <c:v>91.335590252783476</c:v>
                </c:pt>
                <c:pt idx="261">
                  <c:v>88.20917861769216</c:v>
                </c:pt>
                <c:pt idx="262">
                  <c:v>85.18978230857789</c:v>
                </c:pt>
                <c:pt idx="263">
                  <c:v>82.273738355844671</c:v>
                </c:pt>
                <c:pt idx="264">
                  <c:v>79.457509160521923</c:v>
                </c:pt>
                <c:pt idx="265">
                  <c:v>76.737678203758932</c:v>
                </c:pt>
                <c:pt idx="266">
                  <c:v>74.11094590311744</c:v>
                </c:pt>
                <c:pt idx="267">
                  <c:v>71.574125610641985</c:v>
                </c:pt>
                <c:pt idx="268">
                  <c:v>69.124139747859431</c:v>
                </c:pt>
                <c:pt idx="269">
                  <c:v>66.758016073024365</c:v>
                </c:pt>
                <c:pt idx="270">
                  <c:v>64.472884076087695</c:v>
                </c:pt>
                <c:pt idx="271">
                  <c:v>62.265971497019493</c:v>
                </c:pt>
                <c:pt idx="272">
                  <c:v>60.134600963267204</c:v>
                </c:pt>
                <c:pt idx="273">
                  <c:v>58.076186742274132</c:v>
                </c:pt>
                <c:pt idx="274">
                  <c:v>56.088231605122324</c:v>
                </c:pt>
                <c:pt idx="275">
                  <c:v>54.168323797498914</c:v>
                </c:pt>
                <c:pt idx="276">
                  <c:v>52.314134114314378</c:v>
                </c:pt>
                <c:pt idx="277">
                  <c:v>50.523413074427147</c:v>
                </c:pt>
                <c:pt idx="278">
                  <c:v>48.793988192049845</c:v>
                </c:pt>
                <c:pt idx="279">
                  <c:v>47.123761341529764</c:v>
                </c:pt>
                <c:pt idx="280">
                  <c:v>45.510706212309152</c:v>
                </c:pt>
                <c:pt idx="281">
                  <c:v>43.952865850980132</c:v>
                </c:pt>
                <c:pt idx="282">
                  <c:v>42.448350287454531</c:v>
                </c:pt>
                <c:pt idx="283">
                  <c:v>40.995334242370831</c:v>
                </c:pt>
                <c:pt idx="284">
                  <c:v>39.592054912958865</c:v>
                </c:pt>
                <c:pt idx="285">
                  <c:v>38.2368098346778</c:v>
                </c:pt>
                <c:pt idx="286">
                  <c:v>36.927954816034983</c:v>
                </c:pt>
                <c:pt idx="287">
                  <c:v>35.663901944081637</c:v>
                </c:pt>
                <c:pt idx="288">
                  <c:v>34.44311765816721</c:v>
                </c:pt>
                <c:pt idx="289">
                  <c:v>33.264120889616805</c:v>
                </c:pt>
                <c:pt idx="290">
                  <c:v>32.125481265075948</c:v>
                </c:pt>
                <c:pt idx="291">
                  <c:v>31.025817371344317</c:v>
                </c:pt>
                <c:pt idx="292">
                  <c:v>29.963795079594249</c:v>
                </c:pt>
                <c:pt idx="293">
                  <c:v>28.938125926942085</c:v>
                </c:pt>
                <c:pt idx="294">
                  <c:v>27.947565553409806</c:v>
                </c:pt>
                <c:pt idx="295">
                  <c:v>26.990912192381522</c:v>
                </c:pt>
                <c:pt idx="296">
                  <c:v>26.067005212724293</c:v>
                </c:pt>
                <c:pt idx="297">
                  <c:v>25.174723710805274</c:v>
                </c:pt>
                <c:pt idx="298">
                  <c:v>24.312985150697788</c:v>
                </c:pt>
                <c:pt idx="299">
                  <c:v>23.480744050927221</c:v>
                </c:pt>
                <c:pt idx="300">
                  <c:v>22.676990716164145</c:v>
                </c:pt>
                <c:pt idx="301">
                  <c:v>21.900750012326462</c:v>
                </c:pt>
                <c:pt idx="302">
                  <c:v>21.151080183605128</c:v>
                </c:pt>
                <c:pt idx="303">
                  <c:v>20.427071709978637</c:v>
                </c:pt>
                <c:pt idx="304">
                  <c:v>19.727846203830765</c:v>
                </c:pt>
                <c:pt idx="305">
                  <c:v>19.052555344333289</c:v>
                </c:pt>
                <c:pt idx="306">
                  <c:v>18.40037984830127</c:v>
                </c:pt>
                <c:pt idx="307">
                  <c:v>17.770528476272744</c:v>
                </c:pt>
                <c:pt idx="308">
                  <c:v>17.162237072607237</c:v>
                </c:pt>
                <c:pt idx="309">
                  <c:v>16.574767638438971</c:v>
                </c:pt>
                <c:pt idx="310">
                  <c:v>16.007407436360236</c:v>
                </c:pt>
                <c:pt idx="311">
                  <c:v>15.459468125749078</c:v>
                </c:pt>
                <c:pt idx="312">
                  <c:v>14.93028492769249</c:v>
                </c:pt>
                <c:pt idx="313">
                  <c:v>14.41921581849221</c:v>
                </c:pt>
                <c:pt idx="314">
                  <c:v>13.925640750774896</c:v>
                </c:pt>
                <c:pt idx="315">
                  <c:v>13.448960901261961</c:v>
                </c:pt>
                <c:pt idx="316">
                  <c:v>12.988597944286573</c:v>
                </c:pt>
                <c:pt idx="317">
                  <c:v>12.543993350176676</c:v>
                </c:pt>
                <c:pt idx="318">
                  <c:v>12.114607707652942</c:v>
                </c:pt>
                <c:pt idx="319">
                  <c:v>11.699920069419754</c:v>
                </c:pt>
                <c:pt idx="320">
                  <c:v>11.299427320155402</c:v>
                </c:pt>
                <c:pt idx="321">
                  <c:v>10.91264356613487</c:v>
                </c:pt>
                <c:pt idx="322">
                  <c:v>10.539099545744802</c:v>
                </c:pt>
                <c:pt idx="323">
                  <c:v>10.178342060175614</c:v>
                </c:pt>
                <c:pt idx="324">
                  <c:v>9.829933423600119</c:v>
                </c:pt>
                <c:pt idx="325">
                  <c:v>9.4934509321717382</c:v>
                </c:pt>
                <c:pt idx="326">
                  <c:v>9.1684863511981725</c:v>
                </c:pt>
                <c:pt idx="327">
                  <c:v>8.8546454198684135</c:v>
                </c:pt>
                <c:pt idx="328">
                  <c:v>8.5515473729323368</c:v>
                </c:pt>
                <c:pt idx="329">
                  <c:v>8.2588244787526079</c:v>
                </c:pt>
                <c:pt idx="330">
                  <c:v>7.9761215931685374</c:v>
                </c:pt>
                <c:pt idx="331">
                  <c:v>7.7030957286306938</c:v>
                </c:pt>
                <c:pt idx="332">
                  <c:v>7.4394156380835765</c:v>
                </c:pt>
                <c:pt idx="333">
                  <c:v>7.1847614130915733</c:v>
                </c:pt>
                <c:pt idx="334">
                  <c:v>6.9388240957206886</c:v>
                </c:pt>
                <c:pt idx="335">
                  <c:v>6.7013053037052011</c:v>
                </c:pt>
                <c:pt idx="336">
                  <c:v>6.4719168684445583</c:v>
                </c:pt>
                <c:pt idx="337">
                  <c:v>6.2503804853913367</c:v>
                </c:pt>
                <c:pt idx="338">
                  <c:v>6.0364273764061576</c:v>
                </c:pt>
                <c:pt idx="339">
                  <c:v>5.8297979636699448</c:v>
                </c:pt>
                <c:pt idx="340">
                  <c:v>5.6302415547579523</c:v>
                </c:pt>
                <c:pt idx="341">
                  <c:v>5.4375160384934969</c:v>
                </c:pt>
                <c:pt idx="342">
                  <c:v>5.251387591212433</c:v>
                </c:pt>
                <c:pt idx="343">
                  <c:v>5.0716303930820317</c:v>
                </c:pt>
                <c:pt idx="344">
                  <c:v>4.8980263541301081</c:v>
                </c:pt>
                <c:pt idx="345">
                  <c:v>4.7303648496520356</c:v>
                </c:pt>
                <c:pt idx="346">
                  <c:v>4.5684424646746562</c:v>
                </c:pt>
                <c:pt idx="347">
                  <c:v>4.4120627471670737</c:v>
                </c:pt>
                <c:pt idx="348">
                  <c:v>4.2610359696989439</c:v>
                </c:pt>
                <c:pt idx="349">
                  <c:v>4.1151788992571143</c:v>
                </c:pt>
                <c:pt idx="350">
                  <c:v>3.9743145749413564</c:v>
                </c:pt>
                <c:pt idx="351">
                  <c:v>3.8382720932694983</c:v>
                </c:pt>
                <c:pt idx="352">
                  <c:v>3.7068864008315057</c:v>
                </c:pt>
                <c:pt idx="353">
                  <c:v>3.5799980940409553</c:v>
                </c:pt>
                <c:pt idx="354">
                  <c:v>3.457453225740962</c:v>
                </c:pt>
                <c:pt idx="355">
                  <c:v>3.3391031184299482</c:v>
                </c:pt>
                <c:pt idx="356">
                  <c:v>3.224804183880654</c:v>
                </c:pt>
                <c:pt idx="357">
                  <c:v>3.1144177489335578</c:v>
                </c:pt>
                <c:pt idx="358">
                  <c:v>3.007809887253361</c:v>
                </c:pt>
                <c:pt idx="359">
                  <c:v>2.9048512568444269</c:v>
                </c:pt>
                <c:pt idx="360">
                  <c:v>2.8054169431280456</c:v>
                </c:pt>
                <c:pt idx="361">
                  <c:v>2.7093863073911493</c:v>
                </c:pt>
                <c:pt idx="362">
                  <c:v>2.6166428404226179</c:v>
                </c:pt>
                <c:pt idx="363">
                  <c:v>2.527074021159605</c:v>
                </c:pt>
                <c:pt idx="364">
                  <c:v>2.4405711801723911</c:v>
                </c:pt>
                <c:pt idx="365">
                  <c:v>2.3570293678221521</c:v>
                </c:pt>
                <c:pt idx="366">
                  <c:v>2.2763472269316836</c:v>
                </c:pt>
                <c:pt idx="367">
                  <c:v>2.1984268698146052</c:v>
                </c:pt>
                <c:pt idx="368">
                  <c:v>2.123173759513862</c:v>
                </c:pt>
                <c:pt idx="369">
                  <c:v>2.0504965951054341</c:v>
                </c:pt>
                <c:pt idx="370">
                  <c:v>1.9803072009281062</c:v>
                </c:pt>
                <c:pt idx="371">
                  <c:v>1.9125204196049097</c:v>
                </c:pt>
                <c:pt idx="372">
                  <c:v>1.8470540087264493</c:v>
                </c:pt>
                <c:pt idx="373">
                  <c:v>1.7838285410707686</c:v>
                </c:pt>
                <c:pt idx="374">
                  <c:v>1.7227673082386996</c:v>
                </c:pt>
                <c:pt idx="375">
                  <c:v>1.663796227587786</c:v>
                </c:pt>
                <c:pt idx="376">
                  <c:v>1.6068437523518682</c:v>
                </c:pt>
                <c:pt idx="377">
                  <c:v>1.5518407848372902</c:v>
                </c:pt>
                <c:pt idx="378">
                  <c:v>1.4987205925904103</c:v>
                </c:pt>
                <c:pt idx="379">
                  <c:v>1.4474187274347134</c:v>
                </c:pt>
                <c:pt idx="380">
                  <c:v>1.3978729472792948</c:v>
                </c:pt>
                <c:pt idx="381">
                  <c:v>1.3500231406038536</c:v>
                </c:pt>
                <c:pt idx="382">
                  <c:v>1.3038112535285815</c:v>
                </c:pt>
                <c:pt idx="383">
                  <c:v>1.2591812193804595</c:v>
                </c:pt>
                <c:pt idx="384">
                  <c:v>1.216078890670518</c:v>
                </c:pt>
                <c:pt idx="385">
                  <c:v>1.174451973399528</c:v>
                </c:pt>
                <c:pt idx="386">
                  <c:v>1.1342499636124237</c:v>
                </c:pt>
                <c:pt idx="387">
                  <c:v>1.0954240861244811</c:v>
                </c:pt>
                <c:pt idx="388">
                  <c:v>1.0579272353449152</c:v>
                </c:pt>
                <c:pt idx="389">
                  <c:v>1.0217139181260984</c:v>
                </c:pt>
                <c:pt idx="390">
                  <c:v>0.98674019856906536</c:v>
                </c:pt>
                <c:pt idx="391">
                  <c:v>0.95296364471833972</c:v>
                </c:pt>
                <c:pt idx="392">
                  <c:v>0.92034327708141017</c:v>
                </c:pt>
                <c:pt idx="393">
                  <c:v>0.88883951891039947</c:v>
                </c:pt>
                <c:pt idx="394">
                  <c:v>0.85841414818560557</c:v>
                </c:pt>
                <c:pt idx="395">
                  <c:v>0.82903025124265917</c:v>
                </c:pt>
                <c:pt idx="396">
                  <c:v>0.80065217798703792</c:v>
                </c:pt>
                <c:pt idx="397">
                  <c:v>0.77324549864160008</c:v>
                </c:pt>
                <c:pt idx="398">
                  <c:v>0.74677696197466314</c:v>
                </c:pt>
                <c:pt idx="399">
                  <c:v>0.72121445495794867</c:v>
                </c:pt>
                <c:pt idx="400">
                  <c:v>0.69652696380544743</c:v>
                </c:pt>
                <c:pt idx="401">
                  <c:v>0.67268453634593661</c:v>
                </c:pt>
                <c:pt idx="402">
                  <c:v>0.64965824568349773</c:v>
                </c:pt>
                <c:pt idx="403">
                  <c:v>0.62742015510194682</c:v>
                </c:pt>
                <c:pt idx="404">
                  <c:v>0.60594328417059751</c:v>
                </c:pt>
                <c:pt idx="405">
                  <c:v>0.58520157601023448</c:v>
                </c:pt>
                <c:pt idx="406">
                  <c:v>0.56516986567958472</c:v>
                </c:pt>
                <c:pt idx="407">
                  <c:v>0.54582384964392938</c:v>
                </c:pt>
                <c:pt idx="408">
                  <c:v>0.52714005628881611</c:v>
                </c:pt>
                <c:pt idx="409">
                  <c:v>0.5090958174430974</c:v>
                </c:pt>
                <c:pt idx="410">
                  <c:v>0.49166924087674485</c:v>
                </c:pt>
                <c:pt idx="411">
                  <c:v>0.47483918374007317</c:v>
                </c:pt>
                <c:pt idx="412">
                  <c:v>0.45858522691214909</c:v>
                </c:pt>
                <c:pt idx="413">
                  <c:v>0.44288765022726317</c:v>
                </c:pt>
                <c:pt idx="414">
                  <c:v>0.42772740854940888</c:v>
                </c:pt>
                <c:pt idx="415">
                  <c:v>0.41308610866574064</c:v>
                </c:pt>
                <c:pt idx="416">
                  <c:v>0.39894598697097733</c:v>
                </c:pt>
                <c:pt idx="417">
                  <c:v>0.38528988791567725</c:v>
                </c:pt>
                <c:pt idx="418">
                  <c:v>0.37210124319223631</c:v>
                </c:pt>
                <c:pt idx="419">
                  <c:v>0.35936405163335766</c:v>
                </c:pt>
                <c:pt idx="420">
                  <c:v>0.34706285979860402</c:v>
                </c:pt>
                <c:pt idx="421">
                  <c:v>0.33518274322547997</c:v>
                </c:pt>
                <c:pt idx="422">
                  <c:v>0.32370928832229667</c:v>
                </c:pt>
                <c:pt idx="423">
                  <c:v>0.31262857488085088</c:v>
                </c:pt>
                <c:pt idx="424">
                  <c:v>0.30192715918770197</c:v>
                </c:pt>
                <c:pt idx="425">
                  <c:v>0.29159205771355606</c:v>
                </c:pt>
                <c:pt idx="426">
                  <c:v>0.28161073136096937</c:v>
                </c:pt>
                <c:pt idx="427">
                  <c:v>0.27197107025125855</c:v>
                </c:pt>
                <c:pt idx="428">
                  <c:v>0.26266137903216141</c:v>
                </c:pt>
                <c:pt idx="429">
                  <c:v>0.25367036268842186</c:v>
                </c:pt>
                <c:pt idx="430">
                  <c:v>0.24498711283808464</c:v>
                </c:pt>
                <c:pt idx="431">
                  <c:v>0.23660109449787298</c:v>
                </c:pt>
                <c:pt idx="432">
                  <c:v>0.228502133301593</c:v>
                </c:pt>
                <c:pt idx="433">
                  <c:v>0.22068040315605714</c:v>
                </c:pt>
                <c:pt idx="434">
                  <c:v>0.21312641431955026</c:v>
                </c:pt>
                <c:pt idx="435">
                  <c:v>0.20583100188837497</c:v>
                </c:pt>
                <c:pt idx="436">
                  <c:v>0.19878531467750687</c:v>
                </c:pt>
                <c:pt idx="437">
                  <c:v>0.19198080448186988</c:v>
                </c:pt>
                <c:pt idx="438">
                  <c:v>0.18540921570520219</c:v>
                </c:pt>
                <c:pt idx="439">
                  <c:v>0.17906257534393061</c:v>
                </c:pt>
                <c:pt idx="440">
                  <c:v>0.17293318331390109</c:v>
                </c:pt>
                <c:pt idx="441">
                  <c:v>0.16701360310822902</c:v>
                </c:pt>
                <c:pt idx="442">
                  <c:v>0.16129665277493543</c:v>
                </c:pt>
                <c:pt idx="443">
                  <c:v>0.15577539620342234</c:v>
                </c:pt>
                <c:pt idx="444">
                  <c:v>0.15044313470921583</c:v>
                </c:pt>
                <c:pt idx="445">
                  <c:v>0.14529339890676665</c:v>
                </c:pt>
                <c:pt idx="446">
                  <c:v>0.14031994086044861</c:v>
                </c:pt>
                <c:pt idx="447">
                  <c:v>0.13551672650423124</c:v>
                </c:pt>
                <c:pt idx="448">
                  <c:v>0.13087792832083059</c:v>
                </c:pt>
                <c:pt idx="449">
                  <c:v>0.12639791827145547</c:v>
                </c:pt>
                <c:pt idx="450">
                  <c:v>0.12207126096757176</c:v>
                </c:pt>
                <c:pt idx="451">
                  <c:v>0.11789270707639993</c:v>
                </c:pt>
                <c:pt idx="452">
                  <c:v>0.11385718695214531</c:v>
                </c:pt>
                <c:pt idx="453">
                  <c:v>0.10995980448523396</c:v>
                </c:pt>
                <c:pt idx="454">
                  <c:v>0.10619583116209191</c:v>
                </c:pt>
                <c:pt idx="455">
                  <c:v>0.10256070032826066</c:v>
                </c:pt>
                <c:pt idx="456">
                  <c:v>9.9050001647888644E-2</c:v>
                </c:pt>
                <c:pt idx="457">
                  <c:v>9.5659475752876783E-2</c:v>
                </c:pt>
                <c:pt idx="458">
                  <c:v>9.2385009075185959E-2</c:v>
                </c:pt>
                <c:pt idx="459">
                  <c:v>8.9222628856036976E-2</c:v>
                </c:pt>
                <c:pt idx="460">
                  <c:v>8.6168498325947626E-2</c:v>
                </c:pt>
                <c:pt idx="461">
                  <c:v>8.3218912049759231E-2</c:v>
                </c:pt>
                <c:pt idx="462">
                  <c:v>8.037029143100495E-2</c:v>
                </c:pt>
                <c:pt idx="463">
                  <c:v>7.7619180370165436E-2</c:v>
                </c:pt>
                <c:pt idx="464">
                  <c:v>7.4962241071544339E-2</c:v>
                </c:pt>
                <c:pt idx="465">
                  <c:v>7.2396249993676276E-2</c:v>
                </c:pt>
                <c:pt idx="466">
                  <c:v>6.9918093938354076E-2</c:v>
                </c:pt>
                <c:pt idx="467">
                  <c:v>6.7524766273530337E-2</c:v>
                </c:pt>
                <c:pt idx="468">
                  <c:v>6.5213363285510709E-2</c:v>
                </c:pt>
                <c:pt idx="469">
                  <c:v>6.2981080656013155E-2</c:v>
                </c:pt>
                <c:pt idx="470">
                  <c:v>6.0825210059819015E-2</c:v>
                </c:pt>
                <c:pt idx="471">
                  <c:v>5.8743135878888054E-2</c:v>
                </c:pt>
                <c:pt idx="472">
                  <c:v>5.6732332028950637E-2</c:v>
                </c:pt>
                <c:pt idx="473">
                  <c:v>5.4790358894727179E-2</c:v>
                </c:pt>
                <c:pt idx="474">
                  <c:v>5.2914860370056251E-2</c:v>
                </c:pt>
                <c:pt idx="475">
                  <c:v>5.1103560999340485E-2</c:v>
                </c:pt>
                <c:pt idx="476">
                  <c:v>4.9354263216842026E-2</c:v>
                </c:pt>
                <c:pt idx="477">
                  <c:v>4.7664844680478088E-2</c:v>
                </c:pt>
                <c:pt idx="478">
                  <c:v>4.6033255696881832E-2</c:v>
                </c:pt>
                <c:pt idx="479">
                  <c:v>4.4457516734604643E-2</c:v>
                </c:pt>
                <c:pt idx="480">
                  <c:v>4.2935716022442456E-2</c:v>
                </c:pt>
                <c:pt idx="481">
                  <c:v>4.146600722997254E-2</c:v>
                </c:pt>
                <c:pt idx="482">
                  <c:v>4.0046607227486444E-2</c:v>
                </c:pt>
                <c:pt idx="483">
                  <c:v>3.8675793922601481E-2</c:v>
                </c:pt>
                <c:pt idx="484">
                  <c:v>3.7351904170925945E-2</c:v>
                </c:pt>
                <c:pt idx="485">
                  <c:v>3.6073331758243156E-2</c:v>
                </c:pt>
                <c:pt idx="486">
                  <c:v>3.4838525451766245E-2</c:v>
                </c:pt>
                <c:pt idx="487">
                  <c:v>3.3645987118099366E-2</c:v>
                </c:pt>
                <c:pt idx="488">
                  <c:v>3.2494269905621882E-2</c:v>
                </c:pt>
                <c:pt idx="489">
                  <c:v>3.1381976489090413E-2</c:v>
                </c:pt>
                <c:pt idx="490">
                  <c:v>3.0307757374328878E-2</c:v>
                </c:pt>
                <c:pt idx="491">
                  <c:v>2.9270309260949753E-2</c:v>
                </c:pt>
                <c:pt idx="492">
                  <c:v>2.8268373461120121E-2</c:v>
                </c:pt>
                <c:pt idx="493">
                  <c:v>2.7300734372454043E-2</c:v>
                </c:pt>
                <c:pt idx="494">
                  <c:v>2.6366218003178538E-2</c:v>
                </c:pt>
                <c:pt idx="495">
                  <c:v>2.5463690547783722E-2</c:v>
                </c:pt>
                <c:pt idx="496">
                  <c:v>2.4592057011429129E-2</c:v>
                </c:pt>
                <c:pt idx="497">
                  <c:v>2.3750259881437183E-2</c:v>
                </c:pt>
                <c:pt idx="498">
                  <c:v>2.2937277844262055E-2</c:v>
                </c:pt>
                <c:pt idx="499">
                  <c:v>2.2152124546377241E-2</c:v>
                </c:pt>
                <c:pt idx="500">
                  <c:v>2.1393847397578495E-2</c:v>
                </c:pt>
                <c:pt idx="501">
                  <c:v>2.0661526415250247E-2</c:v>
                </c:pt>
                <c:pt idx="502">
                  <c:v>1.9954273108193293E-2</c:v>
                </c:pt>
                <c:pt idx="503">
                  <c:v>1.9271229398659571E-2</c:v>
                </c:pt>
                <c:pt idx="504">
                  <c:v>1.8611566581286137E-2</c:v>
                </c:pt>
                <c:pt idx="505">
                  <c:v>1.797448431766531E-2</c:v>
                </c:pt>
                <c:pt idx="506">
                  <c:v>1.7359209665331138E-2</c:v>
                </c:pt>
                <c:pt idx="507">
                  <c:v>1.6764996139984081E-2</c:v>
                </c:pt>
                <c:pt idx="508">
                  <c:v>1.6191122809816137E-2</c:v>
                </c:pt>
                <c:pt idx="509">
                  <c:v>1.5636893420837673E-2</c:v>
                </c:pt>
                <c:pt idx="510">
                  <c:v>1.510163555214466E-2</c:v>
                </c:pt>
                <c:pt idx="511">
                  <c:v>1.4584699800101511E-2</c:v>
                </c:pt>
                <c:pt idx="512">
                  <c:v>1.4085458990449695E-2</c:v>
                </c:pt>
                <c:pt idx="513">
                  <c:v>1.3603307417386233E-2</c:v>
                </c:pt>
                <c:pt idx="514">
                  <c:v>1.3137660108688864E-2</c:v>
                </c:pt>
                <c:pt idx="515">
                  <c:v>1.2687952115996314E-2</c:v>
                </c:pt>
                <c:pt idx="516">
                  <c:v>1.2253637829382583E-2</c:v>
                </c:pt>
                <c:pt idx="517">
                  <c:v>1.1834190315393662E-2</c:v>
                </c:pt>
                <c:pt idx="518">
                  <c:v>1.1429100677743545E-2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EC5-4C30-8C62-C54AAAB92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873296"/>
        <c:axId val="278874080"/>
      </c:scatterChart>
      <c:valAx>
        <c:axId val="278873296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[days]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8874080"/>
        <c:crosses val="autoZero"/>
        <c:crossBetween val="midCat"/>
      </c:valAx>
      <c:valAx>
        <c:axId val="27887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Sickness cases per 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8873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'[Scenario I-III.xlsx]Tabelle1'!$C$8</c:f>
              <c:strCache>
                <c:ptCount val="1"/>
                <c:pt idx="0">
                  <c:v>Scenario I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'[Scenario I-III.xlsx]Tabelle1'!$B$9:$B$509</c:f>
              <c:numCache>
                <c:formatCode>General</c:formatCode>
                <c:ptCount val="5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</c:numCache>
            </c:numRef>
          </c:xVal>
          <c:yVal>
            <c:numRef>
              <c:f>'[Scenario I-III.xlsx]Tabelle1'!$C$9:$C$509</c:f>
              <c:numCache>
                <c:formatCode>General</c:formatCode>
                <c:ptCount val="501"/>
                <c:pt idx="0">
                  <c:v>0</c:v>
                </c:pt>
                <c:pt idx="1">
                  <c:v>0.2</c:v>
                </c:pt>
                <c:pt idx="2">
                  <c:v>0.37131578282296751</c:v>
                </c:pt>
                <c:pt idx="3">
                  <c:v>0.52229811195903786</c:v>
                </c:pt>
                <c:pt idx="4">
                  <c:v>0.65949242070320901</c:v>
                </c:pt>
                <c:pt idx="5">
                  <c:v>0.78807464090556634</c:v>
                </c:pt>
                <c:pt idx="6">
                  <c:v>0.91218627807797781</c:v>
                </c:pt>
                <c:pt idx="7">
                  <c:v>1.0351924178557226</c:v>
                </c:pt>
                <c:pt idx="8">
                  <c:v>1.1598808153792317</c:v>
                </c:pt>
                <c:pt idx="9">
                  <c:v>1.2886159832056763</c:v>
                </c:pt>
                <c:pt idx="10">
                  <c:v>1.4234589494563545</c:v>
                </c:pt>
                <c:pt idx="11">
                  <c:v>1.5662608740372133</c:v>
                </c:pt>
                <c:pt idx="12">
                  <c:v>1.7187368092118069</c:v>
                </c:pt>
                <c:pt idx="13">
                  <c:v>1.8825244354241322</c:v>
                </c:pt>
                <c:pt idx="14">
                  <c:v>2.0592314897889756</c:v>
                </c:pt>
                <c:pt idx="15">
                  <c:v>2.2504747532225986</c:v>
                </c:pt>
                <c:pt idx="16">
                  <c:v>2.4579128116071596</c:v>
                </c:pt>
                <c:pt idx="17">
                  <c:v>2.6832743098226999</c:v>
                </c:pt>
                <c:pt idx="18">
                  <c:v>2.9283830390690335</c:v>
                </c:pt>
                <c:pt idx="19">
                  <c:v>3.1951809101722461</c:v>
                </c:pt>
                <c:pt idx="20">
                  <c:v>3.4857496475043495</c:v>
                </c:pt>
                <c:pt idx="21">
                  <c:v>3.8023318736536256</c:v>
                </c:pt>
                <c:pt idx="22">
                  <c:v>4.1473521317638449</c:v>
                </c:pt>
                <c:pt idx="23">
                  <c:v>4.5234383011089037</c:v>
                </c:pt>
                <c:pt idx="24">
                  <c:v>4.9334437948044814</c:v>
                </c:pt>
                <c:pt idx="25">
                  <c:v>5.3804708811041158</c:v>
                </c:pt>
                <c:pt idx="26">
                  <c:v>5.8678954373158456</c:v>
                </c:pt>
                <c:pt idx="27">
                  <c:v>6.3993934248443614</c:v>
                </c:pt>
                <c:pt idx="28">
                  <c:v>6.9789693628214717</c:v>
                </c:pt>
                <c:pt idx="29">
                  <c:v>7.6109870744385546</c:v>
                </c:pt>
                <c:pt idx="30">
                  <c:v>8.3002029831006041</c:v>
                </c:pt>
                <c:pt idx="31">
                  <c:v>9.0518022438996955</c:v>
                </c:pt>
                <c:pt idx="32">
                  <c:v>9.871438008948525</c:v>
                </c:pt>
                <c:pt idx="33">
                  <c:v>10.765274142329956</c:v>
                </c:pt>
                <c:pt idx="34">
                  <c:v>11.74003172148306</c:v>
                </c:pt>
                <c:pt idx="35">
                  <c:v>12.803039686571474</c:v>
                </c:pt>
                <c:pt idx="36">
                  <c:v>13.962290027685881</c:v>
                </c:pt>
                <c:pt idx="37">
                  <c:v>15.226497931627733</c:v>
                </c:pt>
                <c:pt idx="38">
                  <c:v>16.605167345588779</c:v>
                </c:pt>
                <c:pt idx="39">
                  <c:v>18.108662454427428</c:v>
                </c:pt>
                <c:pt idx="40">
                  <c:v>19.748285611651465</c:v>
                </c:pt>
                <c:pt idx="41">
                  <c:v>21.536362311901318</c:v>
                </c:pt>
                <c:pt idx="42">
                  <c:v>23.486333844991677</c:v>
                </c:pt>
                <c:pt idx="43">
                  <c:v>25.612858328760375</c:v>
                </c:pt>
                <c:pt idx="44">
                  <c:v>27.931920880487279</c:v>
                </c:pt>
                <c:pt idx="45">
                  <c:v>30.460953754924333</c:v>
                </c:pt>
                <c:pt idx="46">
                  <c:v>33.218967351510329</c:v>
                </c:pt>
                <c:pt idx="47">
                  <c:v>36.226693074671402</c:v>
                </c:pt>
                <c:pt idx="48">
                  <c:v>39.5067391198235</c:v>
                </c:pt>
                <c:pt idx="49">
                  <c:v>43.083760354447463</c:v>
                </c:pt>
                <c:pt idx="50">
                  <c:v>46.984643569110766</c:v>
                </c:pt>
                <c:pt idx="51">
                  <c:v>51.238709488340376</c:v>
                </c:pt>
                <c:pt idx="52">
                  <c:v>55.877933056654612</c:v>
                </c:pt>
                <c:pt idx="53">
                  <c:v>60.937183651761863</c:v>
                </c:pt>
                <c:pt idx="54">
                  <c:v>66.454487025937127</c:v>
                </c:pt>
                <c:pt idx="55">
                  <c:v>72.471310938986974</c:v>
                </c:pt>
                <c:pt idx="56">
                  <c:v>79.032876623203492</c:v>
                </c:pt>
                <c:pt idx="57">
                  <c:v>86.188498413582579</c:v>
                </c:pt>
                <c:pt idx="58">
                  <c:v>93.991954086752671</c:v>
                </c:pt>
                <c:pt idx="59">
                  <c:v>102.50188868105883</c:v>
                </c:pt>
                <c:pt idx="60">
                  <c:v>111.78225481973936</c:v>
                </c:pt>
                <c:pt idx="61">
                  <c:v>121.90279283092683</c:v>
                </c:pt>
                <c:pt idx="62">
                  <c:v>132.93955425426714</c:v>
                </c:pt>
                <c:pt idx="63">
                  <c:v>144.9754726464113</c:v>
                </c:pt>
                <c:pt idx="64">
                  <c:v>158.10098594880552</c:v>
                </c:pt>
                <c:pt idx="65">
                  <c:v>172.41471506359758</c:v>
                </c:pt>
                <c:pt idx="66">
                  <c:v>188.0242036998047</c:v>
                </c:pt>
                <c:pt idx="67">
                  <c:v>205.0467250050948</c:v>
                </c:pt>
                <c:pt idx="68">
                  <c:v>223.6101609918056</c:v>
                </c:pt>
                <c:pt idx="69">
                  <c:v>243.85396130260395</c:v>
                </c:pt>
                <c:pt idx="70">
                  <c:v>265.93018844519901</c:v>
                </c:pt>
                <c:pt idx="71">
                  <c:v>290.00465726077778</c:v>
                </c:pt>
                <c:pt idx="72">
                  <c:v>316.25817708166801</c:v>
                </c:pt>
                <c:pt idx="73">
                  <c:v>344.88790578481417</c:v>
                </c:pt>
                <c:pt idx="74">
                  <c:v>376.1088257640007</c:v>
                </c:pt>
                <c:pt idx="75">
                  <c:v>410.15535273076125</c:v>
                </c:pt>
                <c:pt idx="76">
                  <c:v>447.28308921736266</c:v>
                </c:pt>
                <c:pt idx="77">
                  <c:v>487.77073570133837</c:v>
                </c:pt>
                <c:pt idx="78">
                  <c:v>531.92217340638024</c:v>
                </c:pt>
                <c:pt idx="79">
                  <c:v>580.06873406604166</c:v>
                </c:pt>
                <c:pt idx="80">
                  <c:v>632.57167327215018</c:v>
                </c:pt>
                <c:pt idx="81">
                  <c:v>689.82486547702501</c:v>
                </c:pt>
                <c:pt idx="82">
                  <c:v>752.2577402859464</c:v>
                </c:pt>
                <c:pt idx="83">
                  <c:v>820.33848137265636</c:v>
                </c:pt>
                <c:pt idx="84">
                  <c:v>894.57751118524993</c:v>
                </c:pt>
                <c:pt idx="85">
                  <c:v>975.5312865922715</c:v>
                </c:pt>
                <c:pt idx="86">
                  <c:v>1063.8064327591512</c:v>
                </c:pt>
                <c:pt idx="87">
                  <c:v>1160.0642448535355</c:v>
                </c:pt>
                <c:pt idx="88">
                  <c:v>1265.0255896650194</c:v>
                </c:pt>
                <c:pt idx="89">
                  <c:v>1379.4762419007429</c:v>
                </c:pt>
                <c:pt idx="90">
                  <c:v>1504.2726927936467</c:v>
                </c:pt>
                <c:pt idx="91">
                  <c:v>1640.3484717449649</c:v>
                </c:pt>
                <c:pt idx="92">
                  <c:v>1788.7210250262713</c:v>
                </c:pt>
                <c:pt idx="93">
                  <c:v>1950.4991990977244</c:v>
                </c:pt>
                <c:pt idx="94">
                  <c:v>2126.8913798654485</c:v>
                </c:pt>
                <c:pt idx="95">
                  <c:v>2319.2143432078483</c:v>
                </c:pt>
                <c:pt idx="96">
                  <c:v>2528.9028763513784</c:v>
                </c:pt>
                <c:pt idx="97">
                  <c:v>2757.5202341710701</c:v>
                </c:pt>
                <c:pt idx="98">
                  <c:v>3006.7694992262677</c:v>
                </c:pt>
                <c:pt idx="99">
                  <c:v>3278.5059193088541</c:v>
                </c:pt>
                <c:pt idx="100">
                  <c:v>3574.750301464846</c:v>
                </c:pt>
                <c:pt idx="101">
                  <c:v>3897.703546827961</c:v>
                </c:pt>
                <c:pt idx="102">
                  <c:v>4249.7624161434542</c:v>
                </c:pt>
                <c:pt idx="103">
                  <c:v>4633.5366215183876</c:v>
                </c:pt>
                <c:pt idx="104">
                  <c:v>5051.8673456525776</c:v>
                </c:pt>
                <c:pt idx="105">
                  <c:v>5507.8472955077305</c:v>
                </c:pt>
                <c:pt idx="106">
                  <c:v>6004.8424029651123</c:v>
                </c:pt>
                <c:pt idx="107">
                  <c:v>6546.5152903842463</c:v>
                </c:pt>
                <c:pt idx="108">
                  <c:v>7136.8506239570925</c:v>
                </c:pt>
                <c:pt idx="109">
                  <c:v>7780.1824821695755</c:v>
                </c:pt>
                <c:pt idx="110">
                  <c:v>8481.2238703098192</c:v>
                </c:pt>
                <c:pt idx="111">
                  <c:v>9245.0985145262857</c:v>
                </c:pt>
                <c:pt idx="112">
                  <c:v>10077.375070109209</c:v>
                </c:pt>
                <c:pt idx="113">
                  <c:v>10984.10387804914</c:v>
                </c:pt>
                <c:pt idx="114">
                  <c:v>11971.856401045241</c:v>
                </c:pt>
                <c:pt idx="115">
                  <c:v>13047.767464433096</c:v>
                </c:pt>
                <c:pt idx="116">
                  <c:v>14219.580418317139</c:v>
                </c:pt>
                <c:pt idx="117">
                  <c:v>15495.695323751561</c:v>
                </c:pt>
                <c:pt idx="118">
                  <c:v>16885.220247212223</c:v>
                </c:pt>
                <c:pt idx="119">
                  <c:v>18398.025722792558</c:v>
                </c:pt>
                <c:pt idx="120">
                  <c:v>20044.802409330929</c:v>
                </c:pt>
                <c:pt idx="121">
                  <c:v>21837.121928652257</c:v>
                </c:pt>
                <c:pt idx="122">
                  <c:v>23787.500819711069</c:v>
                </c:pt>
                <c:pt idx="123">
                  <c:v>25909.467479884413</c:v>
                </c:pt>
                <c:pt idx="124">
                  <c:v>28217.631887001975</c:v>
                </c:pt>
                <c:pt idx="125">
                  <c:v>30727.757801729833</c:v>
                </c:pt>
                <c:pt idx="126">
                  <c:v>33456.837037256795</c:v>
                </c:pt>
                <c:pt idx="127">
                  <c:v>36423.165249302161</c:v>
                </c:pt>
                <c:pt idx="128">
                  <c:v>39646.418541564562</c:v>
                </c:pt>
                <c:pt idx="129">
                  <c:v>43147.729997075403</c:v>
                </c:pt>
                <c:pt idx="130">
                  <c:v>46949.76503172599</c:v>
                </c:pt>
                <c:pt idx="131">
                  <c:v>51076.794219854921</c:v>
                </c:pt>
                <c:pt idx="132">
                  <c:v>55554.761960858632</c:v>
                </c:pt>
                <c:pt idx="133">
                  <c:v>60411.349038488319</c:v>
                </c:pt>
                <c:pt idx="134">
                  <c:v>65676.02676978505</c:v>
                </c:pt>
                <c:pt idx="135">
                  <c:v>71380.100048597698</c:v>
                </c:pt>
                <c:pt idx="136">
                  <c:v>77556.736161023611</c:v>
                </c:pt>
                <c:pt idx="137">
                  <c:v>84240.975790707307</c:v>
                </c:pt>
                <c:pt idx="138">
                  <c:v>91469.722147221008</c:v>
                </c:pt>
                <c:pt idx="139">
                  <c:v>99281.703650605181</c:v>
                </c:pt>
                <c:pt idx="140">
                  <c:v>107717.40510355472</c:v>
                </c:pt>
                <c:pt idx="141">
                  <c:v>116818.96179858212</c:v>
                </c:pt>
                <c:pt idx="142">
                  <c:v>126630.01056531066</c:v>
                </c:pt>
                <c:pt idx="143">
                  <c:v>137195.49139372588</c:v>
                </c:pt>
                <c:pt idx="144">
                  <c:v>148561.39301046423</c:v>
                </c:pt>
                <c:pt idx="145">
                  <c:v>160774.43568181631</c:v>
                </c:pt>
                <c:pt idx="146">
                  <c:v>173881.68462066702</c:v>
                </c:pt>
                <c:pt idx="147">
                  <c:v>187930.08774263418</c:v>
                </c:pt>
                <c:pt idx="148">
                  <c:v>202965.93221105501</c:v>
                </c:pt>
                <c:pt idx="149">
                  <c:v>219034.21529466924</c:v>
                </c:pt>
                <c:pt idx="150">
                  <c:v>236177.92659710671</c:v>
                </c:pt>
                <c:pt idx="151">
                  <c:v>254437.24075749706</c:v>
                </c:pt>
                <c:pt idx="152">
                  <c:v>273848.62230680074</c:v>
                </c:pt>
                <c:pt idx="153">
                  <c:v>294443.84751357394</c:v>
                </c:pt>
                <c:pt idx="154">
                  <c:v>316248.95175481425</c:v>
                </c:pt>
                <c:pt idx="155">
                  <c:v>339283.11515284487</c:v>
                </c:pt>
                <c:pt idx="156">
                  <c:v>363557.50383192155</c:v>
                </c:pt>
                <c:pt idx="157">
                  <c:v>389074.08901951043</c:v>
                </c:pt>
                <c:pt idx="158">
                  <c:v>415824.47114177258</c:v>
                </c:pt>
                <c:pt idx="159">
                  <c:v>443788.74078010075</c:v>
                </c:pt>
                <c:pt idx="160">
                  <c:v>472934.41255620349</c:v>
                </c:pt>
                <c:pt idx="161">
                  <c:v>503215.47135233326</c:v>
                </c:pt>
                <c:pt idx="162">
                  <c:v>534571.57239075482</c:v>
                </c:pt>
                <c:pt idx="163">
                  <c:v>566927.437244192</c:v>
                </c:pt>
                <c:pt idx="164">
                  <c:v>600192.48652250227</c:v>
                </c:pt>
                <c:pt idx="165">
                  <c:v>634260.74655473884</c:v>
                </c:pt>
                <c:pt idx="166">
                  <c:v>669011.06174729695</c:v>
                </c:pt>
                <c:pt idx="167">
                  <c:v>704307.63647677551</c:v>
                </c:pt>
                <c:pt idx="168">
                  <c:v>740000.92056005367</c:v>
                </c:pt>
                <c:pt idx="169">
                  <c:v>775928.84089002677</c:v>
                </c:pt>
                <c:pt idx="170">
                  <c:v>811918.36924590252</c:v>
                </c:pt>
                <c:pt idx="171">
                  <c:v>847787.40322315018</c:v>
                </c:pt>
                <c:pt idx="172">
                  <c:v>883346.92440702568</c:v>
                </c:pt>
                <c:pt idx="173">
                  <c:v>918403.38609218609</c:v>
                </c:pt>
                <c:pt idx="174">
                  <c:v>952761.27275459853</c:v>
                </c:pt>
                <c:pt idx="175">
                  <c:v>986225.76574236294</c:v>
                </c:pt>
                <c:pt idx="176">
                  <c:v>1018605.4447524269</c:v>
                </c:pt>
                <c:pt idx="177">
                  <c:v>1049714.9528940914</c:v>
                </c:pt>
                <c:pt idx="178">
                  <c:v>1079377.5545887114</c:v>
                </c:pt>
                <c:pt idx="179">
                  <c:v>1107427.5200839182</c:v>
                </c:pt>
                <c:pt idx="180">
                  <c:v>1133712.2776381357</c:v>
                </c:pt>
                <c:pt idx="181">
                  <c:v>1158094.2839622642</c:v>
                </c:pt>
                <c:pt idx="182">
                  <c:v>1180452.5746795645</c:v>
                </c:pt>
                <c:pt idx="183">
                  <c:v>1200683.9687095748</c:v>
                </c:pt>
                <c:pt idx="184">
                  <c:v>1218703.9129176834</c:v>
                </c:pt>
                <c:pt idx="185">
                  <c:v>1234446.965461449</c:v>
                </c:pt>
                <c:pt idx="186">
                  <c:v>1247866.9274535298</c:v>
                </c:pt>
                <c:pt idx="187">
                  <c:v>1258936.6424063924</c:v>
                </c:pt>
                <c:pt idx="188">
                  <c:v>1267647.4911105554</c:v>
                </c:pt>
                <c:pt idx="189">
                  <c:v>1274008.6159419508</c:v>
                </c:pt>
                <c:pt idx="190">
                  <c:v>1278045.9130351241</c:v>
                </c:pt>
                <c:pt idx="191">
                  <c:v>1279800.8333466719</c:v>
                </c:pt>
                <c:pt idx="192">
                  <c:v>1279329.0345052732</c:v>
                </c:pt>
                <c:pt idx="193">
                  <c:v>1276698.924704154</c:v>
                </c:pt>
                <c:pt idx="194">
                  <c:v>1271990.1379841403</c:v>
                </c:pt>
                <c:pt idx="195">
                  <c:v>1265291.9773463265</c:v>
                </c:pt>
                <c:pt idx="196">
                  <c:v>1256701.8584902389</c:v>
                </c:pt>
                <c:pt idx="197">
                  <c:v>1246323.7828503428</c:v>
                </c:pt>
                <c:pt idx="198">
                  <c:v>1234266.8642307089</c:v>
                </c:pt>
                <c:pt idx="199">
                  <c:v>1220643.9289131879</c:v>
                </c:pt>
                <c:pt idx="200">
                  <c:v>1205570.204802016</c:v>
                </c:pt>
                <c:pt idx="201">
                  <c:v>1189162.1110950806</c:v>
                </c:pt>
                <c:pt idx="202">
                  <c:v>1171536.1562323654</c:v>
                </c:pt>
                <c:pt idx="203">
                  <c:v>1152807.9485272076</c:v>
                </c:pt>
                <c:pt idx="204">
                  <c:v>1133091.3209703167</c:v>
                </c:pt>
                <c:pt idx="205">
                  <c:v>1112497.5692214957</c:v>
                </c:pt>
                <c:pt idx="206">
                  <c:v>1091134.7997627037</c:v>
                </c:pt>
                <c:pt idx="207">
                  <c:v>1069107.3835576528</c:v>
                </c:pt>
                <c:pt idx="208">
                  <c:v>1046515.5093166197</c:v>
                </c:pt>
                <c:pt idx="209">
                  <c:v>1023454.8295632817</c:v>
                </c:pt>
                <c:pt idx="210">
                  <c:v>1000016.1921022425</c:v>
                </c:pt>
                <c:pt idx="211">
                  <c:v>976285.44914947497</c:v>
                </c:pt>
                <c:pt idx="212">
                  <c:v>952343.33627179614</c:v>
                </c:pt>
                <c:pt idx="213">
                  <c:v>928265.4133463311</c:v>
                </c:pt>
                <c:pt idx="214">
                  <c:v>904122.05996032164</c:v>
                </c:pt>
                <c:pt idx="215">
                  <c:v>879978.51799268823</c:v>
                </c:pt>
                <c:pt idx="216">
                  <c:v>855894.97452238423</c:v>
                </c:pt>
                <c:pt idx="217">
                  <c:v>831926.67866961099</c:v>
                </c:pt>
                <c:pt idx="218">
                  <c:v>808124.08647300373</c:v>
                </c:pt>
                <c:pt idx="219">
                  <c:v>784533.02842114598</c:v>
                </c:pt>
                <c:pt idx="220">
                  <c:v>761194.89477575023</c:v>
                </c:pt>
                <c:pt idx="221">
                  <c:v>738146.83433502447</c:v>
                </c:pt>
                <c:pt idx="222">
                  <c:v>715421.96278024756</c:v>
                </c:pt>
                <c:pt idx="223">
                  <c:v>693049.57721978752</c:v>
                </c:pt>
                <c:pt idx="224">
                  <c:v>671055.37398803607</c:v>
                </c:pt>
                <c:pt idx="225">
                  <c:v>649461.66716895462</c:v>
                </c:pt>
                <c:pt idx="226">
                  <c:v>628287.60569340305</c:v>
                </c:pt>
                <c:pt idx="227">
                  <c:v>607549.38720551413</c:v>
                </c:pt>
                <c:pt idx="228">
                  <c:v>587260.46720628336</c:v>
                </c:pt>
                <c:pt idx="229">
                  <c:v>567431.76226311817</c:v>
                </c:pt>
                <c:pt idx="230">
                  <c:v>548071.84632367571</c:v>
                </c:pt>
                <c:pt idx="231">
                  <c:v>529187.13939258538</c:v>
                </c:pt>
                <c:pt idx="232">
                  <c:v>510782.08802252507</c:v>
                </c:pt>
                <c:pt idx="233">
                  <c:v>492859.33723862719</c:v>
                </c:pt>
                <c:pt idx="234">
                  <c:v>475419.89365944854</c:v>
                </c:pt>
                <c:pt idx="235">
                  <c:v>458463.27970083669</c:v>
                </c:pt>
                <c:pt idx="236">
                  <c:v>441987.67885303375</c:v>
                </c:pt>
                <c:pt idx="237">
                  <c:v>425990.07210825075</c:v>
                </c:pt>
                <c:pt idx="238">
                  <c:v>410466.36568760278</c:v>
                </c:pt>
                <c:pt idx="239">
                  <c:v>395411.51027447847</c:v>
                </c:pt>
                <c:pt idx="240">
                  <c:v>380819.61200776335</c:v>
                </c:pt>
                <c:pt idx="241">
                  <c:v>366684.03552435205</c:v>
                </c:pt>
                <c:pt idx="242">
                  <c:v>352997.49936743797</c:v>
                </c:pt>
                <c:pt idx="243">
                  <c:v>339752.16409641359</c:v>
                </c:pt>
                <c:pt idx="244">
                  <c:v>326939.71344696393</c:v>
                </c:pt>
                <c:pt idx="245">
                  <c:v>314551.42889709841</c:v>
                </c:pt>
                <c:pt idx="246">
                  <c:v>302578.25799733429</c:v>
                </c:pt>
                <c:pt idx="247">
                  <c:v>291010.87682180275</c:v>
                </c:pt>
                <c:pt idx="248">
                  <c:v>279839.74689240067</c:v>
                </c:pt>
                <c:pt idx="249">
                  <c:v>269055.16692085401</c:v>
                </c:pt>
                <c:pt idx="250">
                  <c:v>258647.31970423262</c:v>
                </c:pt>
                <c:pt idx="251">
                  <c:v>248606.31449850867</c:v>
                </c:pt>
                <c:pt idx="252">
                  <c:v>238922.2251825844</c:v>
                </c:pt>
                <c:pt idx="253">
                  <c:v>229585.12451216101</c:v>
                </c:pt>
                <c:pt idx="254">
                  <c:v>220585.11474916656</c:v>
                </c:pt>
                <c:pt idx="255">
                  <c:v>211912.35493844943</c:v>
                </c:pt>
                <c:pt idx="256">
                  <c:v>203557.08508927494</c:v>
                </c:pt>
                <c:pt idx="257">
                  <c:v>195509.64750500536</c:v>
                </c:pt>
                <c:pt idx="258">
                  <c:v>187760.50549033203</c:v>
                </c:pt>
                <c:pt idx="259">
                  <c:v>180300.25965167768</c:v>
                </c:pt>
                <c:pt idx="260">
                  <c:v>173119.66199298031</c:v>
                </c:pt>
                <c:pt idx="261">
                  <c:v>166209.62799608079</c:v>
                </c:pt>
                <c:pt idx="262">
                  <c:v>159561.24686241432</c:v>
                </c:pt>
                <c:pt idx="263">
                  <c:v>153165.79008068834</c:v>
                </c:pt>
                <c:pt idx="264">
                  <c:v>147014.71847374528</c:v>
                </c:pt>
                <c:pt idx="265">
                  <c:v>141099.68786687148</c:v>
                </c:pt>
                <c:pt idx="266">
                  <c:v>135412.5535094314</c:v>
                </c:pt>
                <c:pt idx="267">
                  <c:v>129945.373371881</c:v>
                </c:pt>
                <c:pt idx="268">
                  <c:v>124690.4104309407</c:v>
                </c:pt>
                <c:pt idx="269">
                  <c:v>119640.13404697458</c:v>
                </c:pt>
                <c:pt idx="270">
                  <c:v>114787.22052942126</c:v>
                </c:pt>
                <c:pt idx="271">
                  <c:v>110124.55297842973</c:v>
                </c:pt>
                <c:pt idx="272">
                  <c:v>105645.22048365932</c:v>
                </c:pt>
                <c:pt idx="273">
                  <c:v>101342.51675448268</c:v>
                </c:pt>
                <c:pt idx="274">
                  <c:v>97209.938249565617</c:v>
                </c:pt>
                <c:pt idx="275">
                  <c:v>93241.181867966297</c:v>
                </c:pt>
                <c:pt idx="276">
                  <c:v>89430.142258476364</c:v>
                </c:pt>
                <c:pt idx="277">
                  <c:v>85770.90879889697</c:v>
                </c:pt>
                <c:pt idx="278">
                  <c:v>82257.762292281885</c:v>
                </c:pt>
                <c:pt idx="279">
                  <c:v>78885.171422865897</c:v>
                </c:pt>
                <c:pt idx="280">
                  <c:v>75647.789010410168</c:v>
                </c:pt>
                <c:pt idx="281">
                  <c:v>72540.448098015651</c:v>
                </c:pt>
                <c:pt idx="282">
                  <c:v>69558.157905062821</c:v>
                </c:pt>
                <c:pt idx="283">
                  <c:v>66696.099673811696</c:v>
                </c:pt>
                <c:pt idx="284">
                  <c:v>63949.622435322177</c:v>
                </c:pt>
                <c:pt idx="285">
                  <c:v>61314.238717715525</c:v>
                </c:pt>
                <c:pt idx="286">
                  <c:v>58785.620217375064</c:v>
                </c:pt>
                <c:pt idx="287">
                  <c:v>56359.593451465</c:v>
                </c:pt>
                <c:pt idx="288">
                  <c:v>54032.135408113936</c:v>
                </c:pt>
                <c:pt idx="289">
                  <c:v>51799.369208752105</c:v>
                </c:pt>
                <c:pt idx="290">
                  <c:v>49657.559795395049</c:v>
                </c:pt>
                <c:pt idx="291">
                  <c:v>47603.109654119304</c:v>
                </c:pt>
                <c:pt idx="292">
                  <c:v>45632.554584566598</c:v>
                </c:pt>
                <c:pt idx="293">
                  <c:v>43742.559524031429</c:v>
                </c:pt>
                <c:pt idx="294">
                  <c:v>41929.914433522572</c:v>
                </c:pt>
                <c:pt idx="295">
                  <c:v>40191.530252133227</c:v>
                </c:pt>
                <c:pt idx="296">
                  <c:v>38524.434925098096</c:v>
                </c:pt>
                <c:pt idx="297">
                  <c:v>36925.769510050966</c:v>
                </c:pt>
                <c:pt idx="298">
                  <c:v>35392.784365216117</c:v>
                </c:pt>
                <c:pt idx="299">
                  <c:v>33922.835422563294</c:v>
                </c:pt>
                <c:pt idx="300">
                  <c:v>32513.380548323908</c:v>
                </c:pt>
                <c:pt idx="301">
                  <c:v>31161.975992698623</c:v>
                </c:pt>
                <c:pt idx="302">
                  <c:v>29866.272930078296</c:v>
                </c:pt>
                <c:pt idx="303">
                  <c:v>28624.014090646844</c:v>
                </c:pt>
                <c:pt idx="304">
                  <c:v>27433.030483830233</c:v>
                </c:pt>
                <c:pt idx="305">
                  <c:v>26291.238213697245</c:v>
                </c:pt>
                <c:pt idx="306">
                  <c:v>25196.635386099995</c:v>
                </c:pt>
                <c:pt idx="307">
                  <c:v>24147.299107062467</c:v>
                </c:pt>
                <c:pt idx="308">
                  <c:v>23141.38257167942</c:v>
                </c:pt>
                <c:pt idx="309">
                  <c:v>22177.112242573581</c:v>
                </c:pt>
                <c:pt idx="310">
                  <c:v>21252.785116772451</c:v>
                </c:pt>
                <c:pt idx="311">
                  <c:v>20366.766079705278</c:v>
                </c:pt>
                <c:pt idx="312">
                  <c:v>19517.485344882905</c:v>
                </c:pt>
                <c:pt idx="313">
                  <c:v>18703.435977706449</c:v>
                </c:pt>
                <c:pt idx="314">
                  <c:v>17923.171501752648</c:v>
                </c:pt>
                <c:pt idx="315">
                  <c:v>17175.303585802874</c:v>
                </c:pt>
                <c:pt idx="316">
                  <c:v>16458.499809817014</c:v>
                </c:pt>
                <c:pt idx="317">
                  <c:v>15771.481508001396</c:v>
                </c:pt>
                <c:pt idx="318">
                  <c:v>15113.021687080443</c:v>
                </c:pt>
                <c:pt idx="319">
                  <c:v>14481.943017852791</c:v>
                </c:pt>
                <c:pt idx="320">
                  <c:v>13877.115898093931</c:v>
                </c:pt>
                <c:pt idx="321">
                  <c:v>13297.456584857126</c:v>
                </c:pt>
                <c:pt idx="322">
                  <c:v>12741.925394221944</c:v>
                </c:pt>
                <c:pt idx="323">
                  <c:v>12209.524966544164</c:v>
                </c:pt>
                <c:pt idx="324">
                  <c:v>11699.298595271119</c:v>
                </c:pt>
                <c:pt idx="325">
                  <c:v>11210.328617402292</c:v>
                </c:pt>
                <c:pt idx="326">
                  <c:v>10741.734863695194</c:v>
                </c:pt>
                <c:pt idx="327">
                  <c:v>10292.673166740784</c:v>
                </c:pt>
                <c:pt idx="328">
                  <c:v>9862.3339250604549</c:v>
                </c:pt>
                <c:pt idx="329">
                  <c:v>9449.9407214071271</c:v>
                </c:pt>
                <c:pt idx="330">
                  <c:v>9054.7489934862097</c:v>
                </c:pt>
                <c:pt idx="331">
                  <c:v>8676.0447553473259</c:v>
                </c:pt>
                <c:pt idx="332">
                  <c:v>8313.143367734634</c:v>
                </c:pt>
                <c:pt idx="333">
                  <c:v>7965.3883557218805</c:v>
                </c:pt>
                <c:pt idx="334">
                  <c:v>7632.1502719977507</c:v>
                </c:pt>
                <c:pt idx="335">
                  <c:v>7312.825604207289</c:v>
                </c:pt>
                <c:pt idx="336">
                  <c:v>7006.8357247960485</c:v>
                </c:pt>
                <c:pt idx="337">
                  <c:v>6713.6258818448159</c:v>
                </c:pt>
                <c:pt idx="338">
                  <c:v>6432.6642294242502</c:v>
                </c:pt>
                <c:pt idx="339">
                  <c:v>6163.4408960402125</c:v>
                </c:pt>
                <c:pt idx="340">
                  <c:v>5905.4670897819742</c:v>
                </c:pt>
                <c:pt idx="341">
                  <c:v>5658.2742388266306</c:v>
                </c:pt>
                <c:pt idx="342">
                  <c:v>5421.413165993843</c:v>
                </c:pt>
                <c:pt idx="343">
                  <c:v>5194.4532960854285</c:v>
                </c:pt>
                <c:pt idx="344">
                  <c:v>4976.9818947841195</c:v>
                </c:pt>
                <c:pt idx="345">
                  <c:v>4768.6033379251021</c:v>
                </c:pt>
                <c:pt idx="346">
                  <c:v>4568.9384099925001</c:v>
                </c:pt>
                <c:pt idx="347">
                  <c:v>4377.6236307308682</c:v>
                </c:pt>
                <c:pt idx="348">
                  <c:v>4194.310608798879</c:v>
                </c:pt>
                <c:pt idx="349">
                  <c:v>4018.6654214287</c:v>
                </c:pt>
                <c:pt idx="350">
                  <c:v>3850.3680190901096</c:v>
                </c:pt>
                <c:pt idx="351">
                  <c:v>3689.1116541930387</c:v>
                </c:pt>
                <c:pt idx="352">
                  <c:v>3534.6023328960505</c:v>
                </c:pt>
                <c:pt idx="353">
                  <c:v>3386.5582891212171</c:v>
                </c:pt>
                <c:pt idx="354">
                  <c:v>3244.7094799079055</c:v>
                </c:pt>
                <c:pt idx="355">
                  <c:v>3108.7971012691605</c:v>
                </c:pt>
                <c:pt idx="356">
                  <c:v>2978.5731237446844</c:v>
                </c:pt>
                <c:pt idx="357">
                  <c:v>2853.7998468738051</c:v>
                </c:pt>
                <c:pt idx="358">
                  <c:v>2734.2494718403782</c:v>
                </c:pt>
                <c:pt idx="359">
                  <c:v>2619.7036915692288</c:v>
                </c:pt>
                <c:pt idx="360">
                  <c:v>2509.9532975805591</c:v>
                </c:pt>
                <c:pt idx="361">
                  <c:v>2404.7978029347018</c:v>
                </c:pt>
                <c:pt idx="362">
                  <c:v>2304.0450806247377</c:v>
                </c:pt>
                <c:pt idx="363">
                  <c:v>2207.5110167987978</c:v>
                </c:pt>
                <c:pt idx="364">
                  <c:v>2115.0191782173865</c:v>
                </c:pt>
                <c:pt idx="365">
                  <c:v>2026.4004933737681</c:v>
                </c:pt>
                <c:pt idx="366">
                  <c:v>1941.4929467274117</c:v>
                </c:pt>
                <c:pt idx="367">
                  <c:v>1860.1412855216797</c:v>
                </c:pt>
                <c:pt idx="368">
                  <c:v>1782.1967386774002</c:v>
                </c:pt>
                <c:pt idx="369">
                  <c:v>1707.5167472737012</c:v>
                </c:pt>
                <c:pt idx="370">
                  <c:v>1635.9647061465314</c:v>
                </c:pt>
                <c:pt idx="371">
                  <c:v>1567.4097161536395</c:v>
                </c:pt>
                <c:pt idx="372">
                  <c:v>1501.7263466724955</c:v>
                </c:pt>
                <c:pt idx="373">
                  <c:v>1438.7944079146866</c:v>
                </c:pt>
                <c:pt idx="374">
                  <c:v>1378.4987326567536</c:v>
                </c:pt>
                <c:pt idx="375">
                  <c:v>1320.7289670032662</c:v>
                </c:pt>
                <c:pt idx="376">
                  <c:v>1265.3793698131703</c:v>
                </c:pt>
                <c:pt idx="377">
                  <c:v>1212.3486204351209</c:v>
                </c:pt>
                <c:pt idx="378">
                  <c:v>1161.5396344116323</c:v>
                </c:pt>
                <c:pt idx="379">
                  <c:v>1112.8593868254709</c:v>
                </c:pt>
                <c:pt idx="380">
                  <c:v>1066.2187429747928</c:v>
                </c:pt>
                <c:pt idx="381">
                  <c:v>1021.5322960761042</c:v>
                </c:pt>
                <c:pt idx="382">
                  <c:v>978.71821170622138</c:v>
                </c:pt>
                <c:pt idx="383">
                  <c:v>937.69807870603984</c:v>
                </c:pt>
                <c:pt idx="384">
                  <c:v>898.396766280105</c:v>
                </c:pt>
                <c:pt idx="385">
                  <c:v>860.74228703672873</c:v>
                </c:pt>
                <c:pt idx="386">
                  <c:v>824.66566572372881</c:v>
                </c:pt>
                <c:pt idx="387">
                  <c:v>790.10081342479668</c:v>
                </c:pt>
                <c:pt idx="388">
                  <c:v>756.98440699104253</c:v>
                </c:pt>
                <c:pt idx="389">
                  <c:v>725.25577349143271</c:v>
                </c:pt>
                <c:pt idx="390">
                  <c:v>694.85677947463921</c:v>
                </c:pt>
                <c:pt idx="391">
                  <c:v>665.73172484328006</c:v>
                </c:pt>
                <c:pt idx="392">
                  <c:v>637.82724114965379</c:v>
                </c:pt>
                <c:pt idx="393">
                  <c:v>611.09219412986852</c:v>
                </c:pt>
                <c:pt idx="394">
                  <c:v>585.47759030076054</c:v>
                </c:pt>
                <c:pt idx="395">
                  <c:v>560.93648745118446</c:v>
                </c:pt>
                <c:pt idx="396">
                  <c:v>537.42390886616613</c:v>
                </c:pt>
                <c:pt idx="397">
                  <c:v>514.89676112903101</c:v>
                </c:pt>
                <c:pt idx="398">
                  <c:v>493.31375535298679</c:v>
                </c:pt>
                <c:pt idx="399">
                  <c:v>472.63533169974232</c:v>
                </c:pt>
                <c:pt idx="400">
                  <c:v>452.82358704860422</c:v>
                </c:pt>
                <c:pt idx="401">
                  <c:v>433.84220568511603</c:v>
                </c:pt>
                <c:pt idx="402">
                  <c:v>415.65639288370068</c:v>
                </c:pt>
                <c:pt idx="403">
                  <c:v>398.23281126394261</c:v>
                </c:pt>
                <c:pt idx="404">
                  <c:v>381.53951980511425</c:v>
                </c:pt>
                <c:pt idx="405">
                  <c:v>365.54591540831666</c:v>
                </c:pt>
                <c:pt idx="406">
                  <c:v>350.22267690017452</c:v>
                </c:pt>
                <c:pt idx="407">
                  <c:v>335.54171137641254</c:v>
                </c:pt>
                <c:pt idx="408">
                  <c:v>321.47610278784498</c:v>
                </c:pt>
                <c:pt idx="409">
                  <c:v>308.00006267534644</c:v>
                </c:pt>
                <c:pt idx="410">
                  <c:v>295.08888296424027</c:v>
                </c:pt>
                <c:pt idx="411">
                  <c:v>282.71889073225356</c:v>
                </c:pt>
                <c:pt idx="412">
                  <c:v>270.86740486874561</c:v>
                </c:pt>
                <c:pt idx="413">
                  <c:v>259.512694546332</c:v>
                </c:pt>
                <c:pt idx="414">
                  <c:v>248.63393942929815</c:v>
                </c:pt>
                <c:pt idx="415">
                  <c:v>238.21119154633541</c:v>
                </c:pt>
                <c:pt idx="416">
                  <c:v>228.22533875814327</c:v>
                </c:pt>
                <c:pt idx="417">
                  <c:v>218.65806975332612</c:v>
                </c:pt>
                <c:pt idx="418">
                  <c:v>209.49184050878074</c:v>
                </c:pt>
                <c:pt idx="419">
                  <c:v>200.70984215342338</c:v>
                </c:pt>
                <c:pt idx="420">
                  <c:v>192.29597017664872</c:v>
                </c:pt>
                <c:pt idx="421">
                  <c:v>184.23479492535213</c:v>
                </c:pt>
                <c:pt idx="422">
                  <c:v>176.51153333568391</c:v>
                </c:pt>
                <c:pt idx="423">
                  <c:v>169.11202184794581</c:v>
                </c:pt>
                <c:pt idx="424">
                  <c:v>162.0226904551883</c:v>
                </c:pt>
                <c:pt idx="425">
                  <c:v>155.23053783812722</c:v>
                </c:pt>
                <c:pt idx="426">
                  <c:v>148.72310754097222</c:v>
                </c:pt>
                <c:pt idx="427">
                  <c:v>142.48846514465274</c:v>
                </c:pt>
                <c:pt idx="428">
                  <c:v>136.51517639574035</c:v>
                </c:pt>
                <c:pt idx="429">
                  <c:v>130.79228625110636</c:v>
                </c:pt>
                <c:pt idx="430">
                  <c:v>125.3092988000195</c:v>
                </c:pt>
                <c:pt idx="431">
                  <c:v>120.05615802698671</c:v>
                </c:pt>
                <c:pt idx="432">
                  <c:v>115.02322938017068</c:v>
                </c:pt>
                <c:pt idx="433">
                  <c:v>110.20128211168627</c:v>
                </c:pt>
                <c:pt idx="434">
                  <c:v>105.58147235748375</c:v>
                </c:pt>
                <c:pt idx="435">
                  <c:v>101.15532692587577</c:v>
                </c:pt>
                <c:pt idx="436">
                  <c:v>96.914727765056597</c:v>
                </c:pt>
                <c:pt idx="437">
                  <c:v>92.85189708120059</c:v>
                </c:pt>
                <c:pt idx="438">
                  <c:v>88.959383079914232</c:v>
                </c:pt>
                <c:pt idx="439">
                  <c:v>85.230046304952651</c:v>
                </c:pt>
                <c:pt idx="440">
                  <c:v>81.657046549202491</c:v>
                </c:pt>
                <c:pt idx="441">
                  <c:v>78.233830313977052</c:v>
                </c:pt>
                <c:pt idx="442">
                  <c:v>74.954118793671185</c:v>
                </c:pt>
                <c:pt idx="443">
                  <c:v>71.811896363782552</c:v>
                </c:pt>
                <c:pt idx="444">
                  <c:v>68.801399551225629</c:v>
                </c:pt>
                <c:pt idx="445">
                  <c:v>65.917106466745693</c:v>
                </c:pt>
                <c:pt idx="446">
                  <c:v>63.153726680084532</c:v>
                </c:pt>
                <c:pt idx="447">
                  <c:v>60.506191519358623</c:v>
                </c:pt>
                <c:pt idx="448">
                  <c:v>57.969644776886206</c:v>
                </c:pt>
                <c:pt idx="449">
                  <c:v>55.539433804442254</c:v>
                </c:pt>
                <c:pt idx="450">
                  <c:v>53.211100981632924</c:v>
                </c:pt>
                <c:pt idx="451">
                  <c:v>50.980375541762811</c:v>
                </c:pt>
                <c:pt idx="452">
                  <c:v>48.84316574022256</c:v>
                </c:pt>
                <c:pt idx="453">
                  <c:v>46.795551351050655</c:v>
                </c:pt>
                <c:pt idx="454">
                  <c:v>44.833776477923607</c:v>
                </c:pt>
                <c:pt idx="455">
                  <c:v>42.954242666404099</c:v>
                </c:pt>
                <c:pt idx="456">
                  <c:v>41.153502304827775</c:v>
                </c:pt>
                <c:pt idx="457">
                  <c:v>39.428252301737473</c:v>
                </c:pt>
                <c:pt idx="458">
                  <c:v>37.775328028280143</c:v>
                </c:pt>
                <c:pt idx="459">
                  <c:v>36.191697514466227</c:v>
                </c:pt>
                <c:pt idx="460">
                  <c:v>34.674455888656325</c:v>
                </c:pt>
                <c:pt idx="461">
                  <c:v>33.220820050084981</c:v>
                </c:pt>
                <c:pt idx="462">
                  <c:v>31.82812356465827</c:v>
                </c:pt>
                <c:pt idx="463">
                  <c:v>30.493811774670494</c:v>
                </c:pt>
                <c:pt idx="464">
                  <c:v>29.215437113477165</c:v>
                </c:pt>
                <c:pt idx="465">
                  <c:v>27.99065461653662</c:v>
                </c:pt>
                <c:pt idx="466">
                  <c:v>26.817217620592384</c:v>
                </c:pt>
                <c:pt idx="467">
                  <c:v>25.692973643112879</c:v>
                </c:pt>
                <c:pt idx="468">
                  <c:v>24.615860434435255</c:v>
                </c:pt>
                <c:pt idx="469">
                  <c:v>23.58390219537651</c:v>
                </c:pt>
                <c:pt idx="470">
                  <c:v>22.595205953378144</c:v>
                </c:pt>
                <c:pt idx="471">
                  <c:v>21.647958090541042</c:v>
                </c:pt>
                <c:pt idx="472">
                  <c:v>20.740421017185501</c:v>
                </c:pt>
                <c:pt idx="473">
                  <c:v>19.870929984838018</c:v>
                </c:pt>
                <c:pt idx="474">
                  <c:v>19.037890032801887</c:v>
                </c:pt>
                <c:pt idx="475">
                  <c:v>18.239773062713379</c:v>
                </c:pt>
                <c:pt idx="476">
                  <c:v>17.475115035719895</c:v>
                </c:pt>
                <c:pt idx="477">
                  <c:v>16.742513287141129</c:v>
                </c:pt>
                <c:pt idx="478">
                  <c:v>16.040623953689572</c:v>
                </c:pt>
                <c:pt idx="479">
                  <c:v>15.368159508533017</c:v>
                </c:pt>
                <c:pt idx="480">
                  <c:v>14.723886399679333</c:v>
                </c:pt>
                <c:pt idx="481">
                  <c:v>14.10662278735316</c:v>
                </c:pt>
                <c:pt idx="482">
                  <c:v>13.515236376215626</c:v>
                </c:pt>
                <c:pt idx="483">
                  <c:v>12.948642338452023</c:v>
                </c:pt>
                <c:pt idx="484">
                  <c:v>12.405801323918935</c:v>
                </c:pt>
                <c:pt idx="485">
                  <c:v>11.885717553701889</c:v>
                </c:pt>
                <c:pt idx="486">
                  <c:v>11.387436993587563</c:v>
                </c:pt>
                <c:pt idx="487">
                  <c:v>10.910045604100976</c:v>
                </c:pt>
                <c:pt idx="488">
                  <c:v>10.45266766389854</c:v>
                </c:pt>
                <c:pt idx="489">
                  <c:v>10.014464163442319</c:v>
                </c:pt>
                <c:pt idx="490">
                  <c:v>9.5946312660096229</c:v>
                </c:pt>
                <c:pt idx="491">
                  <c:v>9.1923988332156039</c:v>
                </c:pt>
                <c:pt idx="492">
                  <c:v>8.8070290123447617</c:v>
                </c:pt>
                <c:pt idx="493">
                  <c:v>8.4378148829005664</c:v>
                </c:pt>
                <c:pt idx="494">
                  <c:v>8.0840791598910293</c:v>
                </c:pt>
                <c:pt idx="495">
                  <c:v>7.7451729514720569</c:v>
                </c:pt>
                <c:pt idx="496">
                  <c:v>7.4204745686700733</c:v>
                </c:pt>
                <c:pt idx="497">
                  <c:v>7.1093883850009414</c:v>
                </c:pt>
                <c:pt idx="498">
                  <c:v>6.8113437438936524</c:v>
                </c:pt>
                <c:pt idx="499">
                  <c:v>6.5257939119149402</c:v>
                </c:pt>
                <c:pt idx="500">
                  <c:v>6.2522150758749593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232-4642-8153-1A7B7EF7D190}"/>
            </c:ext>
          </c:extLst>
        </c:ser>
        <c:ser>
          <c:idx val="1"/>
          <c:order val="1"/>
          <c:tx>
            <c:strRef>
              <c:f>'[Scenario I-III.xlsx]Tabelle1'!$D$8</c:f>
              <c:strCache>
                <c:ptCount val="1"/>
                <c:pt idx="0">
                  <c:v>Scenario II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'[Scenario I-III.xlsx]Tabelle1'!$B$9:$B$509</c:f>
              <c:numCache>
                <c:formatCode>General</c:formatCode>
                <c:ptCount val="5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</c:numCache>
            </c:numRef>
          </c:xVal>
          <c:yVal>
            <c:numRef>
              <c:f>'[Scenario I-III.xlsx]Tabelle1'!$D$9:$D$509</c:f>
              <c:numCache>
                <c:formatCode>General</c:formatCode>
                <c:ptCount val="501"/>
                <c:pt idx="0">
                  <c:v>0</c:v>
                </c:pt>
                <c:pt idx="1">
                  <c:v>0</c:v>
                </c:pt>
                <c:pt idx="2">
                  <c:v>0.2</c:v>
                </c:pt>
                <c:pt idx="3">
                  <c:v>0.37131578282296751</c:v>
                </c:pt>
                <c:pt idx="4">
                  <c:v>0.52229811195903786</c:v>
                </c:pt>
                <c:pt idx="5">
                  <c:v>0.65949242070320901</c:v>
                </c:pt>
                <c:pt idx="6">
                  <c:v>0.78807464090556634</c:v>
                </c:pt>
                <c:pt idx="7">
                  <c:v>0.91218627807797781</c:v>
                </c:pt>
                <c:pt idx="8">
                  <c:v>1.0351924178557226</c:v>
                </c:pt>
                <c:pt idx="9">
                  <c:v>1.1598808153792317</c:v>
                </c:pt>
                <c:pt idx="10">
                  <c:v>1.2886159832056763</c:v>
                </c:pt>
                <c:pt idx="11">
                  <c:v>1.4234589494563545</c:v>
                </c:pt>
                <c:pt idx="12">
                  <c:v>1.5662608740372133</c:v>
                </c:pt>
                <c:pt idx="13">
                  <c:v>1.7187368092118069</c:v>
                </c:pt>
                <c:pt idx="14">
                  <c:v>1.8825244354241322</c:v>
                </c:pt>
                <c:pt idx="15">
                  <c:v>2.0592314897889756</c:v>
                </c:pt>
                <c:pt idx="16">
                  <c:v>2.2504747532225986</c:v>
                </c:pt>
                <c:pt idx="17">
                  <c:v>2.4579128116071596</c:v>
                </c:pt>
                <c:pt idx="18">
                  <c:v>2.6832743098226999</c:v>
                </c:pt>
                <c:pt idx="19">
                  <c:v>2.9283830390690335</c:v>
                </c:pt>
                <c:pt idx="20">
                  <c:v>3.1951809101722461</c:v>
                </c:pt>
                <c:pt idx="21">
                  <c:v>3.4857496475043495</c:v>
                </c:pt>
                <c:pt idx="22">
                  <c:v>3.8023318736536256</c:v>
                </c:pt>
                <c:pt idx="23">
                  <c:v>4.1473521317638449</c:v>
                </c:pt>
                <c:pt idx="24">
                  <c:v>4.5234383011089037</c:v>
                </c:pt>
                <c:pt idx="25">
                  <c:v>4.9334437948044814</c:v>
                </c:pt>
                <c:pt idx="26">
                  <c:v>5.3804708811041158</c:v>
                </c:pt>
                <c:pt idx="27">
                  <c:v>5.8678954373158456</c:v>
                </c:pt>
                <c:pt idx="28">
                  <c:v>6.3993934248443614</c:v>
                </c:pt>
                <c:pt idx="29">
                  <c:v>6.9789693628214717</c:v>
                </c:pt>
                <c:pt idx="30">
                  <c:v>7.6109870744385546</c:v>
                </c:pt>
                <c:pt idx="31">
                  <c:v>8.3002029831006041</c:v>
                </c:pt>
                <c:pt idx="32">
                  <c:v>9.0518022438996955</c:v>
                </c:pt>
                <c:pt idx="33">
                  <c:v>9.871438008948525</c:v>
                </c:pt>
                <c:pt idx="34">
                  <c:v>10.765274142329956</c:v>
                </c:pt>
                <c:pt idx="35">
                  <c:v>11.74003172148306</c:v>
                </c:pt>
                <c:pt idx="36">
                  <c:v>12.803039686571474</c:v>
                </c:pt>
                <c:pt idx="37">
                  <c:v>13.962290027685881</c:v>
                </c:pt>
                <c:pt idx="38">
                  <c:v>15.226497931627733</c:v>
                </c:pt>
                <c:pt idx="39">
                  <c:v>16.605167345588779</c:v>
                </c:pt>
                <c:pt idx="40">
                  <c:v>18.108662454427428</c:v>
                </c:pt>
                <c:pt idx="41">
                  <c:v>19.748285611651465</c:v>
                </c:pt>
                <c:pt idx="42">
                  <c:v>21.536362311901318</c:v>
                </c:pt>
                <c:pt idx="43">
                  <c:v>23.486333844991677</c:v>
                </c:pt>
                <c:pt idx="44">
                  <c:v>25.612858328760375</c:v>
                </c:pt>
                <c:pt idx="45">
                  <c:v>27.931920880487279</c:v>
                </c:pt>
                <c:pt idx="46">
                  <c:v>30.460953754924333</c:v>
                </c:pt>
                <c:pt idx="47">
                  <c:v>33.218967351510329</c:v>
                </c:pt>
                <c:pt idx="48">
                  <c:v>36.226693074671402</c:v>
                </c:pt>
                <c:pt idx="49">
                  <c:v>39.5067391198235</c:v>
                </c:pt>
                <c:pt idx="50">
                  <c:v>43.083760354447463</c:v>
                </c:pt>
                <c:pt idx="51">
                  <c:v>46.984643569110766</c:v>
                </c:pt>
                <c:pt idx="52">
                  <c:v>51.238709488340376</c:v>
                </c:pt>
                <c:pt idx="53">
                  <c:v>55.877933056654612</c:v>
                </c:pt>
                <c:pt idx="54">
                  <c:v>60.937183651761863</c:v>
                </c:pt>
                <c:pt idx="55">
                  <c:v>66.454487025937127</c:v>
                </c:pt>
                <c:pt idx="56">
                  <c:v>72.471310938986974</c:v>
                </c:pt>
                <c:pt idx="57">
                  <c:v>79.032876623203492</c:v>
                </c:pt>
                <c:pt idx="58">
                  <c:v>86.188498413582579</c:v>
                </c:pt>
                <c:pt idx="59">
                  <c:v>93.991954086752671</c:v>
                </c:pt>
                <c:pt idx="60">
                  <c:v>102.50188868105883</c:v>
                </c:pt>
                <c:pt idx="61">
                  <c:v>111.78225481973936</c:v>
                </c:pt>
                <c:pt idx="62">
                  <c:v>121.90279283092683</c:v>
                </c:pt>
                <c:pt idx="63">
                  <c:v>132.93955425426714</c:v>
                </c:pt>
                <c:pt idx="64">
                  <c:v>144.9754726464113</c:v>
                </c:pt>
                <c:pt idx="65">
                  <c:v>158.10098594880552</c:v>
                </c:pt>
                <c:pt idx="66">
                  <c:v>172.41471506359758</c:v>
                </c:pt>
                <c:pt idx="67">
                  <c:v>188.0242036998047</c:v>
                </c:pt>
                <c:pt idx="68">
                  <c:v>205.0467250050948</c:v>
                </c:pt>
                <c:pt idx="69">
                  <c:v>223.6101609918056</c:v>
                </c:pt>
                <c:pt idx="70">
                  <c:v>243.85396130260395</c:v>
                </c:pt>
                <c:pt idx="71">
                  <c:v>265.93018844519901</c:v>
                </c:pt>
                <c:pt idx="72">
                  <c:v>290.00465726077778</c:v>
                </c:pt>
                <c:pt idx="73">
                  <c:v>316.25817708166801</c:v>
                </c:pt>
                <c:pt idx="74">
                  <c:v>344.88790578481417</c:v>
                </c:pt>
                <c:pt idx="75">
                  <c:v>376.1088257640007</c:v>
                </c:pt>
                <c:pt idx="76">
                  <c:v>410.15535273076125</c:v>
                </c:pt>
                <c:pt idx="77">
                  <c:v>447.28308921736266</c:v>
                </c:pt>
                <c:pt idx="78">
                  <c:v>487.77073570133837</c:v>
                </c:pt>
                <c:pt idx="79">
                  <c:v>531.92217340638024</c:v>
                </c:pt>
                <c:pt idx="80">
                  <c:v>580.06873406604166</c:v>
                </c:pt>
                <c:pt idx="81">
                  <c:v>632.57167327215018</c:v>
                </c:pt>
                <c:pt idx="82">
                  <c:v>689.82486547702501</c:v>
                </c:pt>
                <c:pt idx="83">
                  <c:v>752.2577402859464</c:v>
                </c:pt>
                <c:pt idx="84">
                  <c:v>820.33848137265636</c:v>
                </c:pt>
                <c:pt idx="85">
                  <c:v>894.57751118524993</c:v>
                </c:pt>
                <c:pt idx="86">
                  <c:v>975.5312865922715</c:v>
                </c:pt>
                <c:pt idx="87">
                  <c:v>1063.8064327591512</c:v>
                </c:pt>
                <c:pt idx="88">
                  <c:v>1160.0642448535355</c:v>
                </c:pt>
                <c:pt idx="89">
                  <c:v>1265.0255896650194</c:v>
                </c:pt>
                <c:pt idx="90">
                  <c:v>1379.4762419007429</c:v>
                </c:pt>
                <c:pt idx="91">
                  <c:v>1504.2726927936467</c:v>
                </c:pt>
                <c:pt idx="92">
                  <c:v>1640.3484717449649</c:v>
                </c:pt>
                <c:pt idx="93">
                  <c:v>1788.7210250262713</c:v>
                </c:pt>
                <c:pt idx="94">
                  <c:v>1950.4991990977244</c:v>
                </c:pt>
                <c:pt idx="95">
                  <c:v>2126.8913798654485</c:v>
                </c:pt>
                <c:pt idx="96">
                  <c:v>2319.2143432078483</c:v>
                </c:pt>
                <c:pt idx="97">
                  <c:v>2528.9028763513784</c:v>
                </c:pt>
                <c:pt idx="98">
                  <c:v>2757.5202341710701</c:v>
                </c:pt>
                <c:pt idx="99">
                  <c:v>3006.7694992262677</c:v>
                </c:pt>
                <c:pt idx="100">
                  <c:v>3278.5059193088541</c:v>
                </c:pt>
                <c:pt idx="101">
                  <c:v>3574.750301464846</c:v>
                </c:pt>
                <c:pt idx="102">
                  <c:v>3897.703546827961</c:v>
                </c:pt>
                <c:pt idx="103">
                  <c:v>4249.7624161434542</c:v>
                </c:pt>
                <c:pt idx="104">
                  <c:v>4633.5366215183876</c:v>
                </c:pt>
                <c:pt idx="105">
                  <c:v>5051.8673456525776</c:v>
                </c:pt>
                <c:pt idx="106">
                  <c:v>5507.8472955077305</c:v>
                </c:pt>
                <c:pt idx="107">
                  <c:v>6004.8424029651123</c:v>
                </c:pt>
                <c:pt idx="108">
                  <c:v>6546.5152903842463</c:v>
                </c:pt>
                <c:pt idx="109">
                  <c:v>7136.8506239570925</c:v>
                </c:pt>
                <c:pt idx="110">
                  <c:v>7780.1824821695755</c:v>
                </c:pt>
                <c:pt idx="111">
                  <c:v>8481.2238703098192</c:v>
                </c:pt>
                <c:pt idx="112">
                  <c:v>9245.0985145262857</c:v>
                </c:pt>
                <c:pt idx="113">
                  <c:v>10077.375070109209</c:v>
                </c:pt>
                <c:pt idx="114">
                  <c:v>10984.10387804914</c:v>
                </c:pt>
                <c:pt idx="115">
                  <c:v>11971.856401045241</c:v>
                </c:pt>
                <c:pt idx="116">
                  <c:v>13047.767464433096</c:v>
                </c:pt>
                <c:pt idx="117">
                  <c:v>14219.580418317139</c:v>
                </c:pt>
                <c:pt idx="118">
                  <c:v>15495.695323751561</c:v>
                </c:pt>
                <c:pt idx="119">
                  <c:v>16885.220247212223</c:v>
                </c:pt>
                <c:pt idx="120">
                  <c:v>18398.025722792558</c:v>
                </c:pt>
                <c:pt idx="121">
                  <c:v>20044.802409330929</c:v>
                </c:pt>
                <c:pt idx="122">
                  <c:v>21837.121928652257</c:v>
                </c:pt>
                <c:pt idx="123">
                  <c:v>23787.500819711069</c:v>
                </c:pt>
                <c:pt idx="124">
                  <c:v>25887.329229553972</c:v>
                </c:pt>
                <c:pt idx="125">
                  <c:v>28128.550530770957</c:v>
                </c:pt>
                <c:pt idx="126">
                  <c:v>30503.107543558788</c:v>
                </c:pt>
                <c:pt idx="127">
                  <c:v>33002.514830058433</c:v>
                </c:pt>
                <c:pt idx="128">
                  <c:v>35617.526705546661</c:v>
                </c:pt>
                <c:pt idx="129">
                  <c:v>38337.885128346526</c:v>
                </c:pt>
                <c:pt idx="130">
                  <c:v>41152.136037281547</c:v>
                </c:pt>
                <c:pt idx="131">
                  <c:v>44047.505910631095</c:v>
                </c:pt>
                <c:pt idx="132">
                  <c:v>47009.832584768665</c:v>
                </c:pt>
                <c:pt idx="133">
                  <c:v>50023.545898282602</c:v>
                </c:pt>
                <c:pt idx="134">
                  <c:v>53071.694678467953</c:v>
                </c:pt>
                <c:pt idx="135">
                  <c:v>56136.017089338791</c:v>
                </c:pt>
                <c:pt idx="136">
                  <c:v>59197.051517802443</c:v>
                </c:pt>
                <c:pt idx="137">
                  <c:v>62234.285074066582</c:v>
                </c:pt>
                <c:pt idx="138">
                  <c:v>65226.33649748833</c:v>
                </c:pt>
                <c:pt idx="139">
                  <c:v>68151.16985370178</c:v>
                </c:pt>
                <c:pt idx="140">
                  <c:v>70986.334938624335</c:v>
                </c:pt>
                <c:pt idx="141">
                  <c:v>73709.229818388267</c:v>
                </c:pt>
                <c:pt idx="142">
                  <c:v>76297.38047329773</c:v>
                </c:pt>
                <c:pt idx="143">
                  <c:v>78728.732113993698</c:v>
                </c:pt>
                <c:pt idx="144">
                  <c:v>80981.946427973002</c:v>
                </c:pt>
                <c:pt idx="145">
                  <c:v>83036.698816639429</c:v>
                </c:pt>
                <c:pt idx="146">
                  <c:v>84873.969612632514</c:v>
                </c:pt>
                <c:pt idx="147">
                  <c:v>86476.323333143213</c:v>
                </c:pt>
                <c:pt idx="148">
                  <c:v>87828.170229800002</c:v>
                </c:pt>
                <c:pt idx="149">
                  <c:v>88916.004736147253</c:v>
                </c:pt>
                <c:pt idx="150">
                  <c:v>89728.615881171529</c:v>
                </c:pt>
                <c:pt idx="151">
                  <c:v>90257.265318780395</c:v>
                </c:pt>
                <c:pt idx="152">
                  <c:v>90495.829302108046</c:v>
                </c:pt>
                <c:pt idx="153">
                  <c:v>90508.026973639688</c:v>
                </c:pt>
                <c:pt idx="154">
                  <c:v>90343.632910913308</c:v>
                </c:pt>
                <c:pt idx="155">
                  <c:v>90041.56338259067</c:v>
                </c:pt>
                <c:pt idx="156">
                  <c:v>89632.25201357808</c:v>
                </c:pt>
                <c:pt idx="157">
                  <c:v>89139.505410611571</c:v>
                </c:pt>
                <c:pt idx="158">
                  <c:v>88581.952600765464</c:v>
                </c:pt>
                <c:pt idx="159">
                  <c:v>87974.177217561781</c:v>
                </c:pt>
                <c:pt idx="160">
                  <c:v>87327.601892486462</c:v>
                </c:pt>
                <c:pt idx="161">
                  <c:v>86651.17909931844</c:v>
                </c:pt>
                <c:pt idx="162">
                  <c:v>85951.930819960224</c:v>
                </c:pt>
                <c:pt idx="163">
                  <c:v>85235.37012348861</c:v>
                </c:pt>
                <c:pt idx="164">
                  <c:v>84505.830504938378</c:v>
                </c:pt>
                <c:pt idx="165">
                  <c:v>83766.723171803606</c:v>
                </c:pt>
                <c:pt idx="166">
                  <c:v>83020.738046828075</c:v>
                </c:pt>
                <c:pt idx="167">
                  <c:v>82270.000803947318</c:v>
                </c:pt>
                <c:pt idx="168">
                  <c:v>81516.195558291976</c:v>
                </c:pt>
                <c:pt idx="169">
                  <c:v>80760.660725450623</c:v>
                </c:pt>
                <c:pt idx="170">
                  <c:v>80004.463920461756</c:v>
                </c:pt>
                <c:pt idx="171">
                  <c:v>79248.46048231647</c:v>
                </c:pt>
                <c:pt idx="172">
                  <c:v>78493.339206269869</c:v>
                </c:pt>
                <c:pt idx="173">
                  <c:v>77739.658082412949</c:v>
                </c:pt>
                <c:pt idx="174">
                  <c:v>76987.872226662919</c:v>
                </c:pt>
                <c:pt idx="175">
                  <c:v>76238.355712033052</c:v>
                </c:pt>
                <c:pt idx="176">
                  <c:v>75491.418634411733</c:v>
                </c:pt>
                <c:pt idx="177">
                  <c:v>74747.320455205248</c:v>
                </c:pt>
                <c:pt idx="178">
                  <c:v>74006.2804351862</c:v>
                </c:pt>
                <c:pt idx="179">
                  <c:v>73268.485795762244</c:v>
                </c:pt>
                <c:pt idx="180">
                  <c:v>72534.098104722638</c:v>
                </c:pt>
                <c:pt idx="181">
                  <c:v>71803.258274803942</c:v>
                </c:pt>
                <c:pt idx="182">
                  <c:v>71076.090478481536</c:v>
                </c:pt>
                <c:pt idx="183">
                  <c:v>70352.705216036586</c:v>
                </c:pt>
                <c:pt idx="184">
                  <c:v>69633.201722104655</c:v>
                </c:pt>
                <c:pt idx="185">
                  <c:v>68917.66985540725</c:v>
                </c:pt>
                <c:pt idx="186">
                  <c:v>68206.191584720378</c:v>
                </c:pt>
                <c:pt idx="187">
                  <c:v>67498.842159408698</c:v>
                </c:pt>
                <c:pt idx="188">
                  <c:v>66795.691033533803</c:v>
                </c:pt>
                <c:pt idx="189">
                  <c:v>66096.802597450835</c:v>
                </c:pt>
                <c:pt idx="190">
                  <c:v>65402.236759013133</c:v>
                </c:pt>
                <c:pt idx="191">
                  <c:v>64712.049407289138</c:v>
                </c:pt>
                <c:pt idx="192">
                  <c:v>64026.292784495141</c:v>
                </c:pt>
                <c:pt idx="193">
                  <c:v>63345.015786221251</c:v>
                </c:pt>
                <c:pt idx="194">
                  <c:v>62668.26420563172</c:v>
                </c:pt>
                <c:pt idx="195">
                  <c:v>61996.080933885867</c:v>
                </c:pt>
                <c:pt idx="196">
                  <c:v>61328.506126342087</c:v>
                </c:pt>
                <c:pt idx="197">
                  <c:v>60665.577342009987</c:v>
                </c:pt>
                <c:pt idx="198">
                  <c:v>60007.329662077784</c:v>
                </c:pt>
                <c:pt idx="199">
                  <c:v>59353.795792061486</c:v>
                </c:pt>
                <c:pt idx="200">
                  <c:v>58705.006151122783</c:v>
                </c:pt>
                <c:pt idx="201">
                  <c:v>58060.988951320825</c:v>
                </c:pt>
                <c:pt idx="202">
                  <c:v>57421.770268953282</c:v>
                </c:pt>
                <c:pt idx="203">
                  <c:v>56787.374109665019</c:v>
                </c:pt>
                <c:pt idx="204">
                  <c:v>56157.822468630766</c:v>
                </c:pt>
                <c:pt idx="205">
                  <c:v>55533.135386827387</c:v>
                </c:pt>
                <c:pt idx="206">
                  <c:v>54913.331004184576</c:v>
                </c:pt>
                <c:pt idx="207">
                  <c:v>54298.42561022564</c:v>
                </c:pt>
                <c:pt idx="208">
                  <c:v>53688.433692672093</c:v>
                </c:pt>
                <c:pt idx="209">
                  <c:v>53083.367984377866</c:v>
                </c:pt>
                <c:pt idx="210">
                  <c:v>52483.239508875238</c:v>
                </c:pt>
                <c:pt idx="211">
                  <c:v>51888.057624749148</c:v>
                </c:pt>
                <c:pt idx="212">
                  <c:v>51297.8300690057</c:v>
                </c:pt>
                <c:pt idx="213">
                  <c:v>50712.562999561109</c:v>
                </c:pt>
                <c:pt idx="214">
                  <c:v>50132.261036946911</c:v>
                </c:pt>
                <c:pt idx="215">
                  <c:v>49556.927305303216</c:v>
                </c:pt>
                <c:pt idx="216">
                  <c:v>48986.563472713642</c:v>
                </c:pt>
                <c:pt idx="217">
                  <c:v>48421.169790921398</c:v>
                </c:pt>
                <c:pt idx="218">
                  <c:v>47860.74513445505</c:v>
                </c:pt>
                <c:pt idx="219">
                  <c:v>47305.287039184295</c:v>
                </c:pt>
                <c:pt idx="220">
                  <c:v>46754.791740319772</c:v>
                </c:pt>
                <c:pt idx="221">
                  <c:v>46209.254209866136</c:v>
                </c:pt>
                <c:pt idx="222">
                  <c:v>45668.668193534148</c:v>
                </c:pt>
                <c:pt idx="223">
                  <c:v>45133.026247114954</c:v>
                </c:pt>
                <c:pt idx="224">
                  <c:v>44602.319772317765</c:v>
                </c:pt>
                <c:pt idx="225">
                  <c:v>44076.539052070941</c:v>
                </c:pt>
                <c:pt idx="226">
                  <c:v>43555.673285285564</c:v>
                </c:pt>
                <c:pt idx="227">
                  <c:v>43039.710621080092</c:v>
                </c:pt>
                <c:pt idx="228">
                  <c:v>42528.638192464328</c:v>
                </c:pt>
                <c:pt idx="229">
                  <c:v>42022.442149480907</c:v>
                </c:pt>
                <c:pt idx="230">
                  <c:v>41521.107691802521</c:v>
                </c:pt>
                <c:pt idx="231">
                  <c:v>41024.619100783377</c:v>
                </c:pt>
                <c:pt idx="232">
                  <c:v>40532.959770963389</c:v>
                </c:pt>
                <c:pt idx="233">
                  <c:v>40046.112241024217</c:v>
                </c:pt>
                <c:pt idx="234">
                  <c:v>39564.058224196313</c:v>
                </c:pt>
                <c:pt idx="235">
                  <c:v>39086.778638116702</c:v>
                </c:pt>
                <c:pt idx="236">
                  <c:v>38614.25363413756</c:v>
                </c:pt>
                <c:pt idx="237">
                  <c:v>38146.462626085915</c:v>
                </c:pt>
                <c:pt idx="238">
                  <c:v>37683.384318475386</c:v>
                </c:pt>
                <c:pt idx="239">
                  <c:v>37224.996734171167</c:v>
                </c:pt>
                <c:pt idx="240">
                  <c:v>36771.277241509735</c:v>
                </c:pt>
                <c:pt idx="241">
                  <c:v>36322.202580875361</c:v>
                </c:pt>
                <c:pt idx="242">
                  <c:v>35877.748890735667</c:v>
                </c:pt>
                <c:pt idx="243">
                  <c:v>35437.891733138844</c:v>
                </c:pt>
                <c:pt idx="244">
                  <c:v>35002.606118675656</c:v>
                </c:pt>
                <c:pt idx="245">
                  <c:v>34571.866530909363</c:v>
                </c:pt>
                <c:pt idx="246">
                  <c:v>34145.64695027726</c:v>
                </c:pt>
                <c:pt idx="247">
                  <c:v>33723.92087746771</c:v>
                </c:pt>
                <c:pt idx="248">
                  <c:v>33306.661356276811</c:v>
                </c:pt>
                <c:pt idx="249">
                  <c:v>32893.840995949053</c:v>
                </c:pt>
                <c:pt idx="250">
                  <c:v>32485.431993006718</c:v>
                </c:pt>
                <c:pt idx="251">
                  <c:v>32081.406152572796</c:v>
                </c:pt>
                <c:pt idx="252">
                  <c:v>31681.734909192521</c:v>
                </c:pt>
                <c:pt idx="253">
                  <c:v>31286.389347158853</c:v>
                </c:pt>
                <c:pt idx="254">
                  <c:v>30895.340220347258</c:v>
                </c:pt>
                <c:pt idx="255">
                  <c:v>30508.557971565497</c:v>
                </c:pt>
                <c:pt idx="256">
                  <c:v>30126.012751424158</c:v>
                </c:pt>
                <c:pt idx="257">
                  <c:v>29747.674436733836</c:v>
                </c:pt>
                <c:pt idx="258">
                  <c:v>29373.512648435029</c:v>
                </c:pt>
                <c:pt idx="259">
                  <c:v>29003.496769066929</c:v>
                </c:pt>
                <c:pt idx="260">
                  <c:v>28637.595959781323</c:v>
                </c:pt>
                <c:pt idx="261">
                  <c:v>28275.779176908021</c:v>
                </c:pt>
                <c:pt idx="262">
                  <c:v>27918.015188078225</c:v>
                </c:pt>
                <c:pt idx="263">
                  <c:v>27564.272587912397</c:v>
                </c:pt>
                <c:pt idx="264">
                  <c:v>27214.519813279185</c:v>
                </c:pt>
                <c:pt idx="265">
                  <c:v>26868.725158132063</c:v>
                </c:pt>
                <c:pt idx="266">
                  <c:v>26526.856787930399</c:v>
                </c:pt>
                <c:pt idx="267">
                  <c:v>26188.882753651647</c:v>
                </c:pt>
                <c:pt idx="268">
                  <c:v>25854.771005401431</c:v>
                </c:pt>
                <c:pt idx="269">
                  <c:v>25524.489405628352</c:v>
                </c:pt>
                <c:pt idx="270">
                  <c:v>25198.005741950245</c:v>
                </c:pt>
                <c:pt idx="271">
                  <c:v>24875.287739598753</c:v>
                </c:pt>
                <c:pt idx="272">
                  <c:v>24556.303073489009</c:v>
                </c:pt>
                <c:pt idx="273">
                  <c:v>24241.019379921214</c:v>
                </c:pt>
                <c:pt idx="274">
                  <c:v>23929.404267920934</c:v>
                </c:pt>
                <c:pt idx="275">
                  <c:v>23621.425330224884</c:v>
                </c:pt>
                <c:pt idx="276">
                  <c:v>23317.050153918968</c:v>
                </c:pt>
                <c:pt idx="277">
                  <c:v>23016.246330735255</c:v>
                </c:pt>
                <c:pt idx="278">
                  <c:v>22718.981467014681</c:v>
                </c:pt>
                <c:pt idx="279">
                  <c:v>22425.223193342055</c:v>
                </c:pt>
                <c:pt idx="280">
                  <c:v>22134.939173860039</c:v>
                </c:pt>
                <c:pt idx="281">
                  <c:v>21848.097115268662</c:v>
                </c:pt>
                <c:pt idx="282">
                  <c:v>21564.664775516911</c:v>
                </c:pt>
                <c:pt idx="283">
                  <c:v>21284.609972192877</c:v>
                </c:pt>
                <c:pt idx="284">
                  <c:v>21007.900590618847</c:v>
                </c:pt>
                <c:pt idx="285">
                  <c:v>20734.504591657787</c:v>
                </c:pt>
                <c:pt idx="286">
                  <c:v>20464.39001923742</c:v>
                </c:pt>
                <c:pt idx="287">
                  <c:v>20197.525007598215</c:v>
                </c:pt>
                <c:pt idx="288">
                  <c:v>19933.877788271438</c:v>
                </c:pt>
                <c:pt idx="289">
                  <c:v>19673.416696793382</c:v>
                </c:pt>
                <c:pt idx="290">
                  <c:v>19416.110179161791</c:v>
                </c:pt>
                <c:pt idx="291">
                  <c:v>19161.926798040473</c:v>
                </c:pt>
                <c:pt idx="292">
                  <c:v>18910.835238717962</c:v>
                </c:pt>
                <c:pt idx="293">
                  <c:v>18662.804314826095</c:v>
                </c:pt>
                <c:pt idx="294">
                  <c:v>18417.80297382416</c:v>
                </c:pt>
                <c:pt idx="295">
                  <c:v>18175.800302254385</c:v>
                </c:pt>
                <c:pt idx="296">
                  <c:v>17936.765530774246</c:v>
                </c:pt>
                <c:pt idx="297">
                  <c:v>17700.66803897118</c:v>
                </c:pt>
                <c:pt idx="298">
                  <c:v>17467.47735996504</c:v>
                </c:pt>
                <c:pt idx="299">
                  <c:v>17237.163184803729</c:v>
                </c:pt>
                <c:pt idx="300">
                  <c:v>17009.695366657164</c:v>
                </c:pt>
                <c:pt idx="301">
                  <c:v>16785.043924814847</c:v>
                </c:pt>
                <c:pt idx="302">
                  <c:v>16563.179048492038</c:v>
                </c:pt>
                <c:pt idx="303">
                  <c:v>16344.071100449601</c:v>
                </c:pt>
                <c:pt idx="304">
                  <c:v>16127.690620432415</c:v>
                </c:pt>
                <c:pt idx="305">
                  <c:v>15914.008328431222</c:v>
                </c:pt>
                <c:pt idx="306">
                  <c:v>15702.9951277726</c:v>
                </c:pt>
                <c:pt idx="307">
                  <c:v>15494.622108041804</c:v>
                </c:pt>
                <c:pt idx="308">
                  <c:v>15288.860547843007</c:v>
                </c:pt>
                <c:pt idx="309">
                  <c:v>15085.6819174015</c:v>
                </c:pt>
                <c:pt idx="310">
                  <c:v>14885.057881012188</c:v>
                </c:pt>
                <c:pt idx="311">
                  <c:v>14686.960299338811</c:v>
                </c:pt>
                <c:pt idx="312">
                  <c:v>14491.361231568069</c:v>
                </c:pt>
                <c:pt idx="313">
                  <c:v>14298.232937422872</c:v>
                </c:pt>
                <c:pt idx="314">
                  <c:v>14107.547879038759</c:v>
                </c:pt>
                <c:pt idx="315">
                  <c:v>13919.278722707548</c:v>
                </c:pt>
                <c:pt idx="316">
                  <c:v>13733.398340492093</c:v>
                </c:pt>
                <c:pt idx="317">
                  <c:v>13549.87981171603</c:v>
                </c:pt>
                <c:pt idx="318">
                  <c:v>13368.696424332265</c:v>
                </c:pt>
                <c:pt idx="319">
                  <c:v>13189.821676173899</c:v>
                </c:pt>
                <c:pt idx="320">
                  <c:v>13013.229276091197</c:v>
                </c:pt>
                <c:pt idx="321">
                  <c:v>12838.893144978152</c:v>
                </c:pt>
                <c:pt idx="322">
                  <c:v>12666.787416692072</c:v>
                </c:pt>
                <c:pt idx="323">
                  <c:v>12496.8864388696</c:v>
                </c:pt>
                <c:pt idx="324">
                  <c:v>12329.164773642493</c:v>
                </c:pt>
                <c:pt idx="325">
                  <c:v>12163.597198256328</c:v>
                </c:pt>
                <c:pt idx="326">
                  <c:v>12000.158705595373</c:v>
                </c:pt>
                <c:pt idx="327">
                  <c:v>11838.824504616681</c:v>
                </c:pt>
                <c:pt idx="328">
                  <c:v>11679.570020696423</c:v>
                </c:pt>
                <c:pt idx="329">
                  <c:v>11522.370895891418</c:v>
                </c:pt>
                <c:pt idx="330">
                  <c:v>11367.202989118745</c:v>
                </c:pt>
                <c:pt idx="331">
                  <c:v>11214.04237625626</c:v>
                </c:pt>
                <c:pt idx="332">
                  <c:v>11062.865350166738</c:v>
                </c:pt>
                <c:pt idx="333">
                  <c:v>10913.648420648347</c:v>
                </c:pt>
                <c:pt idx="334">
                  <c:v>10766.368314314072</c:v>
                </c:pt>
                <c:pt idx="335">
                  <c:v>10621.001974402616</c:v>
                </c:pt>
                <c:pt idx="336">
                  <c:v>10477.526560523309</c:v>
                </c:pt>
                <c:pt idx="337">
                  <c:v>10335.919448337412</c:v>
                </c:pt>
                <c:pt idx="338">
                  <c:v>10196.158229178222</c:v>
                </c:pt>
                <c:pt idx="339">
                  <c:v>10058.22070961226</c:v>
                </c:pt>
                <c:pt idx="340">
                  <c:v>9922.0849109438095</c:v>
                </c:pt>
                <c:pt idx="341">
                  <c:v>9787.7290686649849</c:v>
                </c:pt>
                <c:pt idx="342">
                  <c:v>9655.1316318534773</c:v>
                </c:pt>
                <c:pt idx="343">
                  <c:v>9524.2712625200547</c:v>
                </c:pt>
                <c:pt idx="344">
                  <c:v>9395.1268349078473</c:v>
                </c:pt>
                <c:pt idx="345">
                  <c:v>9267.6774347453811</c:v>
                </c:pt>
                <c:pt idx="346">
                  <c:v>9141.9023584552833</c:v>
                </c:pt>
                <c:pt idx="347">
                  <c:v>9017.7811123205429</c:v>
                </c:pt>
                <c:pt idx="348">
                  <c:v>8895.2934116101296</c:v>
                </c:pt>
                <c:pt idx="349">
                  <c:v>8774.4191796657433</c:v>
                </c:pt>
                <c:pt idx="350">
                  <c:v>8655.1385469514189</c:v>
                </c:pt>
                <c:pt idx="351">
                  <c:v>8537.4318500676582</c:v>
                </c:pt>
                <c:pt idx="352">
                  <c:v>8421.2796307317185</c:v>
                </c:pt>
                <c:pt idx="353">
                  <c:v>8306.6626347256388</c:v>
                </c:pt>
                <c:pt idx="354">
                  <c:v>8193.5618108135313</c:v>
                </c:pt>
                <c:pt idx="355">
                  <c:v>8081.9583096296474</c:v>
                </c:pt>
                <c:pt idx="356">
                  <c:v>7971.833482538661</c:v>
                </c:pt>
                <c:pt idx="357">
                  <c:v>7863.1688804695714</c:v>
                </c:pt>
                <c:pt idx="358">
                  <c:v>7755.9462527246033</c:v>
                </c:pt>
                <c:pt idx="359">
                  <c:v>7650.1475457644319</c:v>
                </c:pt>
                <c:pt idx="360">
                  <c:v>7545.7549019710086</c:v>
                </c:pt>
                <c:pt idx="361">
                  <c:v>7442.7506583892555</c:v>
                </c:pt>
                <c:pt idx="362">
                  <c:v>7341.1173454488353</c:v>
                </c:pt>
                <c:pt idx="363">
                  <c:v>7240.8376856671603</c:v>
                </c:pt>
                <c:pt idx="364">
                  <c:v>7141.8945923348019</c:v>
                </c:pt>
                <c:pt idx="365">
                  <c:v>7044.271168184393</c:v>
                </c:pt>
                <c:pt idx="366">
                  <c:v>6947.9507040440958</c:v>
                </c:pt>
                <c:pt idx="367">
                  <c:v>6852.91667747668</c:v>
                </c:pt>
                <c:pt idx="368">
                  <c:v>6759.1527514052077</c:v>
                </c:pt>
                <c:pt idx="369">
                  <c:v>6666.6427727263126</c:v>
                </c:pt>
                <c:pt idx="370">
                  <c:v>6575.3707709119981</c:v>
                </c:pt>
                <c:pt idx="371">
                  <c:v>6485.3209566008845</c:v>
                </c:pt>
                <c:pt idx="372">
                  <c:v>6396.4777201797779</c:v>
                </c:pt>
                <c:pt idx="373">
                  <c:v>6308.8256303564149</c:v>
                </c:pt>
                <c:pt idx="374">
                  <c:v>6222.3494327242224</c:v>
                </c:pt>
                <c:pt idx="375">
                  <c:v>6137.0340483198734</c:v>
                </c:pt>
                <c:pt idx="376">
                  <c:v>6052.8645721744188</c:v>
                </c:pt>
                <c:pt idx="377">
                  <c:v>5969.8262718587494</c:v>
                </c:pt>
                <c:pt idx="378">
                  <c:v>5887.9045860240931</c:v>
                </c:pt>
                <c:pt idx="379">
                  <c:v>5807.0851229382552</c:v>
                </c:pt>
                <c:pt idx="380">
                  <c:v>5727.353659018273</c:v>
                </c:pt>
                <c:pt idx="381">
                  <c:v>5648.6961373601198</c:v>
                </c:pt>
                <c:pt idx="382">
                  <c:v>5571.0986662661026</c:v>
                </c:pt>
                <c:pt idx="383">
                  <c:v>5494.5475177705466</c:v>
                </c:pt>
                <c:pt idx="384">
                  <c:v>5419.0291261643424</c:v>
                </c:pt>
                <c:pt idx="385">
                  <c:v>5344.530086518932</c:v>
                </c:pt>
                <c:pt idx="386">
                  <c:v>5271.0371532102545</c:v>
                </c:pt>
                <c:pt idx="387">
                  <c:v>5198.5372384431894</c:v>
                </c:pt>
                <c:pt idx="388">
                  <c:v>5127.0174107769808</c:v>
                </c:pt>
                <c:pt idx="389">
                  <c:v>5056.4648936521371</c:v>
                </c:pt>
                <c:pt idx="390">
                  <c:v>4986.8670639192605</c:v>
                </c:pt>
                <c:pt idx="391">
                  <c:v>4918.2114503702587</c:v>
                </c:pt>
                <c:pt idx="392">
                  <c:v>4850.4857322723537</c:v>
                </c:pt>
                <c:pt idx="393">
                  <c:v>4783.6777379053092</c:v>
                </c:pt>
                <c:pt idx="394">
                  <c:v>4717.7754431022722</c:v>
                </c:pt>
                <c:pt idx="395">
                  <c:v>4652.7669697945921</c:v>
                </c:pt>
                <c:pt idx="396">
                  <c:v>4588.6405845609952</c:v>
                </c:pt>
                <c:pt idx="397">
                  <c:v>4525.3846971814519</c:v>
                </c:pt>
                <c:pt idx="398">
                  <c:v>4462.9878591960769</c:v>
                </c:pt>
                <c:pt idx="399">
                  <c:v>4401.4387624693709</c:v>
                </c:pt>
                <c:pt idx="400">
                  <c:v>4340.726237760111</c:v>
                </c:pt>
                <c:pt idx="401">
                  <c:v>4280.8392532971884</c:v>
                </c:pt>
                <c:pt idx="402">
                  <c:v>4221.7669133616646</c:v>
                </c:pt>
                <c:pt idx="403">
                  <c:v>4163.4984568753043</c:v>
                </c:pt>
                <c:pt idx="404">
                  <c:v>4106.0232559958531</c:v>
                </c:pt>
                <c:pt idx="405">
                  <c:v>4049.3308147192847</c:v>
                </c:pt>
                <c:pt idx="406">
                  <c:v>3993.4107674892598</c:v>
                </c:pt>
                <c:pt idx="407">
                  <c:v>3938.2528778140058</c:v>
                </c:pt>
                <c:pt idx="408">
                  <c:v>3883.8470368908288</c:v>
                </c:pt>
                <c:pt idx="409">
                  <c:v>3830.1832622384495</c:v>
                </c:pt>
                <c:pt idx="410">
                  <c:v>3777.2516963373546</c:v>
                </c:pt>
                <c:pt idx="411">
                  <c:v>3725.0426052783355</c:v>
                </c:pt>
                <c:pt idx="412">
                  <c:v>3673.5463774193831</c:v>
                </c:pt>
                <c:pt idx="413">
                  <c:v>3622.753522051094</c:v>
                </c:pt>
                <c:pt idx="414">
                  <c:v>3572.6546680707415</c:v>
                </c:pt>
                <c:pt idx="415">
                  <c:v>3523.2405626651375</c:v>
                </c:pt>
                <c:pt idx="416">
                  <c:v>3474.5020700024343</c:v>
                </c:pt>
                <c:pt idx="417">
                  <c:v>3426.430169932974</c:v>
                </c:pt>
                <c:pt idx="418">
                  <c:v>3379.0159566993084</c:v>
                </c:pt>
                <c:pt idx="419">
                  <c:v>3332.2506376554929</c:v>
                </c:pt>
                <c:pt idx="420">
                  <c:v>3286.125531995754</c:v>
                </c:pt>
                <c:pt idx="421">
                  <c:v>3240.6320694926262</c:v>
                </c:pt>
                <c:pt idx="422">
                  <c:v>3195.7617892446397</c:v>
                </c:pt>
                <c:pt idx="423">
                  <c:v>3151.5063384336381</c:v>
                </c:pt>
                <c:pt idx="424">
                  <c:v>3107.8574710918024</c:v>
                </c:pt>
                <c:pt idx="425">
                  <c:v>3064.8070468784431</c:v>
                </c:pt>
                <c:pt idx="426">
                  <c:v>3022.3470298666189</c:v>
                </c:pt>
                <c:pt idx="427">
                  <c:v>2980.4694873396452</c:v>
                </c:pt>
                <c:pt idx="428">
                  <c:v>2939.1665885975262</c:v>
                </c:pt>
                <c:pt idx="429">
                  <c:v>2898.4306037733691</c:v>
                </c:pt>
                <c:pt idx="430">
                  <c:v>2858.253902659807</c:v>
                </c:pt>
                <c:pt idx="431">
                  <c:v>2818.6289535454675</c:v>
                </c:pt>
                <c:pt idx="432">
                  <c:v>2779.5483220615147</c:v>
                </c:pt>
                <c:pt idx="433">
                  <c:v>2741.0046700382873</c:v>
                </c:pt>
                <c:pt idx="434">
                  <c:v>2702.9907543720519</c:v>
                </c:pt>
                <c:pt idx="435">
                  <c:v>2665.4994259018836</c:v>
                </c:pt>
                <c:pt idx="436">
                  <c:v>2628.5236282966866</c:v>
                </c:pt>
                <c:pt idx="437">
                  <c:v>2592.0563969523587</c:v>
                </c:pt>
                <c:pt idx="438">
                  <c:v>2556.090857899103</c:v>
                </c:pt>
                <c:pt idx="439">
                  <c:v>2520.6202267188842</c:v>
                </c:pt>
                <c:pt idx="440">
                  <c:v>2485.6378074730233</c:v>
                </c:pt>
                <c:pt idx="441">
                  <c:v>2451.1369916399267</c:v>
                </c:pt>
                <c:pt idx="442">
                  <c:v>2417.1112570629289</c:v>
                </c:pt>
                <c:pt idx="443">
                  <c:v>2383.5541669082413</c:v>
                </c:pt>
                <c:pt idx="444">
                  <c:v>2350.4593686329868</c:v>
                </c:pt>
                <c:pt idx="445">
                  <c:v>2317.820592963295</c:v>
                </c:pt>
                <c:pt idx="446">
                  <c:v>2285.6316528824391</c:v>
                </c:pt>
                <c:pt idx="447">
                  <c:v>2253.8864426289838</c:v>
                </c:pt>
                <c:pt idx="448">
                  <c:v>2222.5789367049174</c:v>
                </c:pt>
                <c:pt idx="449">
                  <c:v>2191.7031888937336</c:v>
                </c:pt>
                <c:pt idx="450">
                  <c:v>2161.2533312884325</c:v>
                </c:pt>
                <c:pt idx="451">
                  <c:v>2131.2235733293978</c:v>
                </c:pt>
                <c:pt idx="452">
                  <c:v>2101.6082008521198</c:v>
                </c:pt>
                <c:pt idx="453">
                  <c:v>2072.4015751447155</c:v>
                </c:pt>
                <c:pt idx="454">
                  <c:v>2043.5981320152096</c:v>
                </c:pt>
                <c:pt idx="455">
                  <c:v>2015.1923808685262</c:v>
                </c:pt>
                <c:pt idx="456">
                  <c:v>1987.1789037931494</c:v>
                </c:pt>
                <c:pt idx="457">
                  <c:v>1959.5523546574004</c:v>
                </c:pt>
                <c:pt idx="458">
                  <c:v>1932.3074582152858</c:v>
                </c:pt>
                <c:pt idx="459">
                  <c:v>1905.4390092218614</c:v>
                </c:pt>
                <c:pt idx="460">
                  <c:v>1878.9418715580623</c:v>
                </c:pt>
                <c:pt idx="461">
                  <c:v>1852.810977364943</c:v>
                </c:pt>
                <c:pt idx="462">
                  <c:v>1827.0413261872732</c:v>
                </c:pt>
                <c:pt idx="463">
                  <c:v>1801.6279841264306</c:v>
                </c:pt>
                <c:pt idx="464">
                  <c:v>1776.5660830025379</c:v>
                </c:pt>
                <c:pt idx="465">
                  <c:v>1751.8508195257764</c:v>
                </c:pt>
                <c:pt idx="466">
                  <c:v>1727.4774544768256</c:v>
                </c:pt>
                <c:pt idx="467">
                  <c:v>1703.4413118963619</c:v>
                </c:pt>
                <c:pt idx="468">
                  <c:v>1679.7377782835561</c:v>
                </c:pt>
                <c:pt idx="469">
                  <c:v>1656.3623018035066</c:v>
                </c:pt>
                <c:pt idx="470">
                  <c:v>1633.3103915035465</c:v>
                </c:pt>
                <c:pt idx="471">
                  <c:v>1610.577616538357</c:v>
                </c:pt>
                <c:pt idx="472">
                  <c:v>1588.1596054038255</c:v>
                </c:pt>
                <c:pt idx="473">
                  <c:v>1566.0520451795812</c:v>
                </c:pt>
                <c:pt idx="474">
                  <c:v>1544.2506807801415</c:v>
                </c:pt>
                <c:pt idx="475">
                  <c:v>1522.7513142146031</c:v>
                </c:pt>
                <c:pt idx="476">
                  <c:v>1501.549803854811</c:v>
                </c:pt>
                <c:pt idx="477">
                  <c:v>1480.6420637119365</c:v>
                </c:pt>
                <c:pt idx="478">
                  <c:v>1460.0240627213982</c:v>
                </c:pt>
                <c:pt idx="479">
                  <c:v>1439.691824036053</c:v>
                </c:pt>
                <c:pt idx="480">
                  <c:v>1419.6414243275947</c:v>
                </c:pt>
                <c:pt idx="481">
                  <c:v>1399.8689930960854</c:v>
                </c:pt>
                <c:pt idx="482">
                  <c:v>1380.3707119875542</c:v>
                </c:pt>
                <c:pt idx="483">
                  <c:v>1361.1428141195904</c:v>
                </c:pt>
                <c:pt idx="484">
                  <c:v>1342.1815834148642</c:v>
                </c:pt>
                <c:pt idx="485">
                  <c:v>1323.4833539425038</c:v>
                </c:pt>
                <c:pt idx="486">
                  <c:v>1305.044509267258</c:v>
                </c:pt>
                <c:pt idx="487">
                  <c:v>1286.8614818063759</c:v>
                </c:pt>
                <c:pt idx="488">
                  <c:v>1268.9307521941321</c:v>
                </c:pt>
                <c:pt idx="489">
                  <c:v>1251.2488486539282</c:v>
                </c:pt>
                <c:pt idx="490">
                  <c:v>1233.8123463778991</c:v>
                </c:pt>
                <c:pt idx="491">
                  <c:v>1216.6178669139549</c:v>
                </c:pt>
                <c:pt idx="492">
                  <c:v>1199.6620775601887</c:v>
                </c:pt>
                <c:pt idx="493">
                  <c:v>1182.9416907665789</c:v>
                </c:pt>
                <c:pt idx="494">
                  <c:v>1166.4534635439156</c:v>
                </c:pt>
                <c:pt idx="495">
                  <c:v>1150.194196879884</c:v>
                </c:pt>
                <c:pt idx="496">
                  <c:v>1134.1607351622326</c:v>
                </c:pt>
                <c:pt idx="497">
                  <c:v>1118.3499656089559</c:v>
                </c:pt>
                <c:pt idx="498">
                  <c:v>1102.7588177054249</c:v>
                </c:pt>
                <c:pt idx="499">
                  <c:v>1087.3842626483952</c:v>
                </c:pt>
                <c:pt idx="500">
                  <c:v>1072.2233127968218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232-4642-8153-1A7B7EF7D190}"/>
            </c:ext>
          </c:extLst>
        </c:ser>
        <c:ser>
          <c:idx val="2"/>
          <c:order val="2"/>
          <c:tx>
            <c:strRef>
              <c:f>'[Scenario I-III.xlsx]Tabelle1'!$E$8</c:f>
              <c:strCache>
                <c:ptCount val="1"/>
                <c:pt idx="0">
                  <c:v>Scenario III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'[Scenario I-III.xlsx]Tabelle1'!$B$9:$B$509</c:f>
              <c:numCache>
                <c:formatCode>General</c:formatCode>
                <c:ptCount val="5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</c:numCache>
            </c:numRef>
          </c:xVal>
          <c:yVal>
            <c:numRef>
              <c:f>'[Scenario I-III.xlsx]Tabelle1'!$E$9:$E$509</c:f>
              <c:numCache>
                <c:formatCode>General</c:formatCode>
                <c:ptCount val="501"/>
                <c:pt idx="0">
                  <c:v>0</c:v>
                </c:pt>
                <c:pt idx="1">
                  <c:v>0.2</c:v>
                </c:pt>
                <c:pt idx="2">
                  <c:v>0.37131578282296751</c:v>
                </c:pt>
                <c:pt idx="3">
                  <c:v>0.52229811195903786</c:v>
                </c:pt>
                <c:pt idx="4">
                  <c:v>0.65949242070320901</c:v>
                </c:pt>
                <c:pt idx="5">
                  <c:v>0.78807464090556634</c:v>
                </c:pt>
                <c:pt idx="6">
                  <c:v>0.91218627807797781</c:v>
                </c:pt>
                <c:pt idx="7">
                  <c:v>1.0351924178557226</c:v>
                </c:pt>
                <c:pt idx="8">
                  <c:v>1.1598808153792317</c:v>
                </c:pt>
                <c:pt idx="9">
                  <c:v>1.2886159832056763</c:v>
                </c:pt>
                <c:pt idx="10">
                  <c:v>1.4234589494563545</c:v>
                </c:pt>
                <c:pt idx="11">
                  <c:v>1.5662608740372133</c:v>
                </c:pt>
                <c:pt idx="12">
                  <c:v>1.7187368092118069</c:v>
                </c:pt>
                <c:pt idx="13">
                  <c:v>1.8825244354241322</c:v>
                </c:pt>
                <c:pt idx="14">
                  <c:v>2.0592314897889756</c:v>
                </c:pt>
                <c:pt idx="15">
                  <c:v>2.2504747532225986</c:v>
                </c:pt>
                <c:pt idx="16">
                  <c:v>2.4579128116071596</c:v>
                </c:pt>
                <c:pt idx="17">
                  <c:v>2.6832743098226999</c:v>
                </c:pt>
                <c:pt idx="18">
                  <c:v>2.9283830390690335</c:v>
                </c:pt>
                <c:pt idx="19">
                  <c:v>3.1951809101722461</c:v>
                </c:pt>
                <c:pt idx="20">
                  <c:v>3.4857496475043495</c:v>
                </c:pt>
                <c:pt idx="21">
                  <c:v>3.8023318736536256</c:v>
                </c:pt>
                <c:pt idx="22">
                  <c:v>4.1473521317638449</c:v>
                </c:pt>
                <c:pt idx="23">
                  <c:v>4.5234383011089037</c:v>
                </c:pt>
                <c:pt idx="24">
                  <c:v>4.9334437948044814</c:v>
                </c:pt>
                <c:pt idx="25">
                  <c:v>5.3804708811041158</c:v>
                </c:pt>
                <c:pt idx="26">
                  <c:v>5.8678954373158456</c:v>
                </c:pt>
                <c:pt idx="27">
                  <c:v>6.3993934248443614</c:v>
                </c:pt>
                <c:pt idx="28">
                  <c:v>6.9789693628214717</c:v>
                </c:pt>
                <c:pt idx="29">
                  <c:v>7.6109870744385546</c:v>
                </c:pt>
                <c:pt idx="30">
                  <c:v>8.3002029831006041</c:v>
                </c:pt>
                <c:pt idx="31">
                  <c:v>9.0518022438996955</c:v>
                </c:pt>
                <c:pt idx="32">
                  <c:v>9.871438008948525</c:v>
                </c:pt>
                <c:pt idx="33">
                  <c:v>10.765274142329956</c:v>
                </c:pt>
                <c:pt idx="34">
                  <c:v>11.74003172148306</c:v>
                </c:pt>
                <c:pt idx="35">
                  <c:v>12.803039686571474</c:v>
                </c:pt>
                <c:pt idx="36">
                  <c:v>13.962290027685881</c:v>
                </c:pt>
                <c:pt idx="37">
                  <c:v>15.226497931627733</c:v>
                </c:pt>
                <c:pt idx="38">
                  <c:v>16.605167345588779</c:v>
                </c:pt>
                <c:pt idx="39">
                  <c:v>18.108662454427428</c:v>
                </c:pt>
                <c:pt idx="40">
                  <c:v>19.748285611651465</c:v>
                </c:pt>
                <c:pt idx="41">
                  <c:v>21.536362311901318</c:v>
                </c:pt>
                <c:pt idx="42">
                  <c:v>23.486333844991677</c:v>
                </c:pt>
                <c:pt idx="43">
                  <c:v>25.612858328760375</c:v>
                </c:pt>
                <c:pt idx="44">
                  <c:v>27.931920880487279</c:v>
                </c:pt>
                <c:pt idx="45">
                  <c:v>30.460953754924333</c:v>
                </c:pt>
                <c:pt idx="46">
                  <c:v>33.218967351510329</c:v>
                </c:pt>
                <c:pt idx="47">
                  <c:v>36.226693074671402</c:v>
                </c:pt>
                <c:pt idx="48">
                  <c:v>39.5067391198235</c:v>
                </c:pt>
                <c:pt idx="49">
                  <c:v>43.083760354447463</c:v>
                </c:pt>
                <c:pt idx="50">
                  <c:v>46.984643569110766</c:v>
                </c:pt>
                <c:pt idx="51">
                  <c:v>51.238709488340376</c:v>
                </c:pt>
                <c:pt idx="52">
                  <c:v>55.877933056654612</c:v>
                </c:pt>
                <c:pt idx="53">
                  <c:v>60.937183651761863</c:v>
                </c:pt>
                <c:pt idx="54">
                  <c:v>66.454487025937127</c:v>
                </c:pt>
                <c:pt idx="55">
                  <c:v>72.471310938986974</c:v>
                </c:pt>
                <c:pt idx="56">
                  <c:v>79.032876623203492</c:v>
                </c:pt>
                <c:pt idx="57">
                  <c:v>86.188498413582579</c:v>
                </c:pt>
                <c:pt idx="58">
                  <c:v>93.991954086752671</c:v>
                </c:pt>
                <c:pt idx="59">
                  <c:v>102.50188868105883</c:v>
                </c:pt>
                <c:pt idx="60">
                  <c:v>111.78225481973936</c:v>
                </c:pt>
                <c:pt idx="61">
                  <c:v>121.90279283092683</c:v>
                </c:pt>
                <c:pt idx="62">
                  <c:v>132.93955425426714</c:v>
                </c:pt>
                <c:pt idx="63">
                  <c:v>144.9754726464113</c:v>
                </c:pt>
                <c:pt idx="64">
                  <c:v>158.10098594880552</c:v>
                </c:pt>
                <c:pt idx="65">
                  <c:v>172.41471506359758</c:v>
                </c:pt>
                <c:pt idx="66">
                  <c:v>188.0242036998047</c:v>
                </c:pt>
                <c:pt idx="67">
                  <c:v>205.0467250050948</c:v>
                </c:pt>
                <c:pt idx="68">
                  <c:v>223.6101609918056</c:v>
                </c:pt>
                <c:pt idx="69">
                  <c:v>243.85396130260395</c:v>
                </c:pt>
                <c:pt idx="70">
                  <c:v>265.93018844519901</c:v>
                </c:pt>
                <c:pt idx="71">
                  <c:v>290.00465726077778</c:v>
                </c:pt>
                <c:pt idx="72">
                  <c:v>316.25817708166801</c:v>
                </c:pt>
                <c:pt idx="73">
                  <c:v>344.88790578481417</c:v>
                </c:pt>
                <c:pt idx="74">
                  <c:v>376.1088257640007</c:v>
                </c:pt>
                <c:pt idx="75">
                  <c:v>410.15535273076125</c:v>
                </c:pt>
                <c:pt idx="76">
                  <c:v>447.28308921736266</c:v>
                </c:pt>
                <c:pt idx="77">
                  <c:v>487.77073570133837</c:v>
                </c:pt>
                <c:pt idx="78">
                  <c:v>531.92217340638024</c:v>
                </c:pt>
                <c:pt idx="79">
                  <c:v>580.06873406604166</c:v>
                </c:pt>
                <c:pt idx="80">
                  <c:v>632.57167327215018</c:v>
                </c:pt>
                <c:pt idx="81">
                  <c:v>689.82486547702501</c:v>
                </c:pt>
                <c:pt idx="82">
                  <c:v>752.2577402859464</c:v>
                </c:pt>
                <c:pt idx="83">
                  <c:v>820.33848137265636</c:v>
                </c:pt>
                <c:pt idx="84">
                  <c:v>894.57751118524993</c:v>
                </c:pt>
                <c:pt idx="85">
                  <c:v>975.5312865922715</c:v>
                </c:pt>
                <c:pt idx="86">
                  <c:v>1063.8064327591512</c:v>
                </c:pt>
                <c:pt idx="87">
                  <c:v>1160.0642448535355</c:v>
                </c:pt>
                <c:pt idx="88">
                  <c:v>1265.0255896650194</c:v>
                </c:pt>
                <c:pt idx="89">
                  <c:v>1379.4762419007429</c:v>
                </c:pt>
                <c:pt idx="90">
                  <c:v>1504.2726927936467</c:v>
                </c:pt>
                <c:pt idx="91">
                  <c:v>1640.3484717449649</c:v>
                </c:pt>
                <c:pt idx="92">
                  <c:v>1788.7210250262713</c:v>
                </c:pt>
                <c:pt idx="93">
                  <c:v>1950.4991990977244</c:v>
                </c:pt>
                <c:pt idx="94">
                  <c:v>2126.8913798654485</c:v>
                </c:pt>
                <c:pt idx="95">
                  <c:v>2319.2143432078483</c:v>
                </c:pt>
                <c:pt idx="96">
                  <c:v>2528.9028763513784</c:v>
                </c:pt>
                <c:pt idx="97">
                  <c:v>2757.5202341710701</c:v>
                </c:pt>
                <c:pt idx="98">
                  <c:v>3006.7694992262677</c:v>
                </c:pt>
                <c:pt idx="99">
                  <c:v>3278.5059193088541</c:v>
                </c:pt>
                <c:pt idx="100">
                  <c:v>3574.750301464846</c:v>
                </c:pt>
                <c:pt idx="101">
                  <c:v>3897.703546827961</c:v>
                </c:pt>
                <c:pt idx="102">
                  <c:v>4249.7624161434542</c:v>
                </c:pt>
                <c:pt idx="103">
                  <c:v>4633.5366215183876</c:v>
                </c:pt>
                <c:pt idx="104">
                  <c:v>5051.8673456525776</c:v>
                </c:pt>
                <c:pt idx="105">
                  <c:v>5507.8472955077305</c:v>
                </c:pt>
                <c:pt idx="106">
                  <c:v>6004.8424029651123</c:v>
                </c:pt>
                <c:pt idx="107">
                  <c:v>6546.5152903842463</c:v>
                </c:pt>
                <c:pt idx="108">
                  <c:v>7136.8506239570925</c:v>
                </c:pt>
                <c:pt idx="109">
                  <c:v>7780.1824821695755</c:v>
                </c:pt>
                <c:pt idx="110">
                  <c:v>8481.2238703098192</c:v>
                </c:pt>
                <c:pt idx="111">
                  <c:v>9245.0985145262857</c:v>
                </c:pt>
                <c:pt idx="112">
                  <c:v>10077.375070109209</c:v>
                </c:pt>
                <c:pt idx="113">
                  <c:v>10984.10387804914</c:v>
                </c:pt>
                <c:pt idx="114">
                  <c:v>11971.856401045241</c:v>
                </c:pt>
                <c:pt idx="115">
                  <c:v>13047.767464433096</c:v>
                </c:pt>
                <c:pt idx="116">
                  <c:v>14219.580418317139</c:v>
                </c:pt>
                <c:pt idx="117">
                  <c:v>15495.695323751561</c:v>
                </c:pt>
                <c:pt idx="118">
                  <c:v>16885.220247212223</c:v>
                </c:pt>
                <c:pt idx="119">
                  <c:v>18398.025722792558</c:v>
                </c:pt>
                <c:pt idx="120">
                  <c:v>20044.802409330929</c:v>
                </c:pt>
                <c:pt idx="121">
                  <c:v>21837.121928652257</c:v>
                </c:pt>
                <c:pt idx="122">
                  <c:v>23787.500819711069</c:v>
                </c:pt>
                <c:pt idx="123">
                  <c:v>25887.329229553972</c:v>
                </c:pt>
                <c:pt idx="124">
                  <c:v>28128.550530770957</c:v>
                </c:pt>
                <c:pt idx="125">
                  <c:v>30503.107543558788</c:v>
                </c:pt>
                <c:pt idx="126">
                  <c:v>33002.514830058433</c:v>
                </c:pt>
                <c:pt idx="127">
                  <c:v>35617.526705546661</c:v>
                </c:pt>
                <c:pt idx="128">
                  <c:v>38337.885128346526</c:v>
                </c:pt>
                <c:pt idx="129">
                  <c:v>41152.136037281547</c:v>
                </c:pt>
                <c:pt idx="130">
                  <c:v>44047.505910631095</c:v>
                </c:pt>
                <c:pt idx="131">
                  <c:v>47009.832584768665</c:v>
                </c:pt>
                <c:pt idx="132">
                  <c:v>50023.545898282602</c:v>
                </c:pt>
                <c:pt idx="133">
                  <c:v>53071.694678467953</c:v>
                </c:pt>
                <c:pt idx="134">
                  <c:v>56136.017089338791</c:v>
                </c:pt>
                <c:pt idx="135">
                  <c:v>59197.051517802443</c:v>
                </c:pt>
                <c:pt idx="136">
                  <c:v>62234.285074066582</c:v>
                </c:pt>
                <c:pt idx="137">
                  <c:v>65226.33649748833</c:v>
                </c:pt>
                <c:pt idx="138">
                  <c:v>68151.16985370178</c:v>
                </c:pt>
                <c:pt idx="139">
                  <c:v>70986.334938624335</c:v>
                </c:pt>
                <c:pt idx="140">
                  <c:v>73709.229818388267</c:v>
                </c:pt>
                <c:pt idx="141">
                  <c:v>76297.38047329773</c:v>
                </c:pt>
                <c:pt idx="142">
                  <c:v>78728.732113993698</c:v>
                </c:pt>
                <c:pt idx="143">
                  <c:v>80981.946427973002</c:v>
                </c:pt>
                <c:pt idx="144">
                  <c:v>83036.698816639429</c:v>
                </c:pt>
                <c:pt idx="145">
                  <c:v>84873.969612632514</c:v>
                </c:pt>
                <c:pt idx="146">
                  <c:v>86476.323333143213</c:v>
                </c:pt>
                <c:pt idx="147">
                  <c:v>87828.170229800002</c:v>
                </c:pt>
                <c:pt idx="148">
                  <c:v>88916.004736147253</c:v>
                </c:pt>
                <c:pt idx="149">
                  <c:v>89728.615881171529</c:v>
                </c:pt>
                <c:pt idx="150">
                  <c:v>90257.265318780395</c:v>
                </c:pt>
                <c:pt idx="151">
                  <c:v>90495.829302108046</c:v>
                </c:pt>
                <c:pt idx="152">
                  <c:v>90508.026973639688</c:v>
                </c:pt>
                <c:pt idx="153">
                  <c:v>90343.632910913308</c:v>
                </c:pt>
                <c:pt idx="154">
                  <c:v>90041.56338259067</c:v>
                </c:pt>
                <c:pt idx="155">
                  <c:v>89632.25201357808</c:v>
                </c:pt>
                <c:pt idx="156">
                  <c:v>89139.505410611571</c:v>
                </c:pt>
                <c:pt idx="157">
                  <c:v>88581.952600765464</c:v>
                </c:pt>
                <c:pt idx="158">
                  <c:v>87974.177217561781</c:v>
                </c:pt>
                <c:pt idx="159">
                  <c:v>87327.601892486462</c:v>
                </c:pt>
                <c:pt idx="160">
                  <c:v>86651.17909931844</c:v>
                </c:pt>
                <c:pt idx="161">
                  <c:v>85951.930819960224</c:v>
                </c:pt>
                <c:pt idx="162">
                  <c:v>85235.37012348861</c:v>
                </c:pt>
                <c:pt idx="163">
                  <c:v>84505.830504938378</c:v>
                </c:pt>
                <c:pt idx="164">
                  <c:v>83766.723171803606</c:v>
                </c:pt>
                <c:pt idx="165">
                  <c:v>83020.738046828075</c:v>
                </c:pt>
                <c:pt idx="166">
                  <c:v>82270.000803947318</c:v>
                </c:pt>
                <c:pt idx="167">
                  <c:v>81516.195558291976</c:v>
                </c:pt>
                <c:pt idx="168">
                  <c:v>80760.660725450623</c:v>
                </c:pt>
                <c:pt idx="169">
                  <c:v>80004.463920461756</c:v>
                </c:pt>
                <c:pt idx="170">
                  <c:v>79248.46048231647</c:v>
                </c:pt>
                <c:pt idx="171">
                  <c:v>78493.339206269869</c:v>
                </c:pt>
                <c:pt idx="172">
                  <c:v>77739.658082412949</c:v>
                </c:pt>
                <c:pt idx="173">
                  <c:v>76987.872226662919</c:v>
                </c:pt>
                <c:pt idx="174">
                  <c:v>76238.355712033052</c:v>
                </c:pt>
                <c:pt idx="175">
                  <c:v>75491.418634411733</c:v>
                </c:pt>
                <c:pt idx="176">
                  <c:v>74747.320455205248</c:v>
                </c:pt>
                <c:pt idx="177">
                  <c:v>74006.2804351862</c:v>
                </c:pt>
                <c:pt idx="178">
                  <c:v>73268.485795762244</c:v>
                </c:pt>
                <c:pt idx="179">
                  <c:v>72534.098104722638</c:v>
                </c:pt>
                <c:pt idx="180">
                  <c:v>71803.258274803942</c:v>
                </c:pt>
                <c:pt idx="181">
                  <c:v>71076.090478481536</c:v>
                </c:pt>
                <c:pt idx="182">
                  <c:v>70352.705216036586</c:v>
                </c:pt>
                <c:pt idx="183">
                  <c:v>69633.201722104655</c:v>
                </c:pt>
                <c:pt idx="184">
                  <c:v>68917.66985540725</c:v>
                </c:pt>
                <c:pt idx="185">
                  <c:v>68206.191584720378</c:v>
                </c:pt>
                <c:pt idx="186">
                  <c:v>67498.842159408698</c:v>
                </c:pt>
                <c:pt idx="187">
                  <c:v>66795.691033533803</c:v>
                </c:pt>
                <c:pt idx="188">
                  <c:v>66096.802597450835</c:v>
                </c:pt>
                <c:pt idx="189">
                  <c:v>65402.236759013133</c:v>
                </c:pt>
                <c:pt idx="190">
                  <c:v>64712.049407289138</c:v>
                </c:pt>
                <c:pt idx="191">
                  <c:v>64026.292784495141</c:v>
                </c:pt>
                <c:pt idx="192">
                  <c:v>63345.015786221251</c:v>
                </c:pt>
                <c:pt idx="193">
                  <c:v>62668.26420563172</c:v>
                </c:pt>
                <c:pt idx="194">
                  <c:v>61996.080933885867</c:v>
                </c:pt>
                <c:pt idx="195">
                  <c:v>61328.506126342087</c:v>
                </c:pt>
                <c:pt idx="196">
                  <c:v>60665.577342009987</c:v>
                </c:pt>
                <c:pt idx="197">
                  <c:v>60007.329662077784</c:v>
                </c:pt>
                <c:pt idx="198">
                  <c:v>59353.795792061486</c:v>
                </c:pt>
                <c:pt idx="199">
                  <c:v>58705.006151122783</c:v>
                </c:pt>
                <c:pt idx="200">
                  <c:v>58060.988951320825</c:v>
                </c:pt>
                <c:pt idx="201">
                  <c:v>57421.770268953282</c:v>
                </c:pt>
                <c:pt idx="202">
                  <c:v>56787.374109665019</c:v>
                </c:pt>
                <c:pt idx="203">
                  <c:v>56157.822468630766</c:v>
                </c:pt>
                <c:pt idx="204">
                  <c:v>55533.135386827387</c:v>
                </c:pt>
                <c:pt idx="205">
                  <c:v>54913.331004184576</c:v>
                </c:pt>
                <c:pt idx="206">
                  <c:v>54298.42561022564</c:v>
                </c:pt>
                <c:pt idx="207">
                  <c:v>53688.433692672093</c:v>
                </c:pt>
                <c:pt idx="208">
                  <c:v>53083.367984377866</c:v>
                </c:pt>
                <c:pt idx="209">
                  <c:v>52483.239508875238</c:v>
                </c:pt>
                <c:pt idx="210">
                  <c:v>51888.057624749148</c:v>
                </c:pt>
                <c:pt idx="211">
                  <c:v>51297.8300690057</c:v>
                </c:pt>
                <c:pt idx="212">
                  <c:v>50712.562999561109</c:v>
                </c:pt>
                <c:pt idx="213">
                  <c:v>50166.776478217871</c:v>
                </c:pt>
                <c:pt idx="214">
                  <c:v>49686.37230538256</c:v>
                </c:pt>
                <c:pt idx="215">
                  <c:v>49290.811390890165</c:v>
                </c:pt>
                <c:pt idx="216">
                  <c:v>48994.809385468041</c:v>
                </c:pt>
                <c:pt idx="217">
                  <c:v>48809.663717928139</c:v>
                </c:pt>
                <c:pt idx="218">
                  <c:v>48744.292731667105</c:v>
                </c:pt>
                <c:pt idx="219">
                  <c:v>48806.051096012125</c:v>
                </c:pt>
                <c:pt idx="220">
                  <c:v>49001.372473509175</c:v>
                </c:pt>
                <c:pt idx="221">
                  <c:v>49336.279920434303</c:v>
                </c:pt>
                <c:pt idx="222">
                  <c:v>49816.796164691092</c:v>
                </c:pt>
                <c:pt idx="223">
                  <c:v>50449.279319437846</c:v>
                </c:pt>
                <c:pt idx="224">
                  <c:v>51240.704408613135</c:v>
                </c:pt>
                <c:pt idx="225">
                  <c:v>52198.907023897053</c:v>
                </c:pt>
                <c:pt idx="226">
                  <c:v>53332.802277068018</c:v>
                </c:pt>
                <c:pt idx="227">
                  <c:v>54652.589776304798</c:v>
                </c:pt>
                <c:pt idx="228">
                  <c:v>56169.953494091911</c:v>
                </c:pt>
                <c:pt idx="229">
                  <c:v>57898.263990607113</c:v>
                </c:pt>
                <c:pt idx="230">
                  <c:v>59852.789414767591</c:v>
                </c:pt>
                <c:pt idx="231">
                  <c:v>62050.920947861974</c:v>
                </c:pt>
                <c:pt idx="232">
                  <c:v>64512.417817430854</c:v>
                </c:pt>
                <c:pt idx="233">
                  <c:v>67259.676636745571</c:v>
                </c:pt>
                <c:pt idx="234">
                  <c:v>70318.029568918631</c:v>
                </c:pt>
                <c:pt idx="235">
                  <c:v>73716.075628347156</c:v>
                </c:pt>
                <c:pt idx="236">
                  <c:v>77486.049269711017</c:v>
                </c:pt>
                <c:pt idx="237">
                  <c:v>81664.230226765241</c:v>
                </c:pt>
                <c:pt idx="238">
                  <c:v>86291.398293828868</c:v>
                </c:pt>
                <c:pt idx="239">
                  <c:v>91413.336326311575</c:v>
                </c:pt>
                <c:pt idx="240">
                  <c:v>97081.384093110217</c:v>
                </c:pt>
                <c:pt idx="241">
                  <c:v>103353.04464552518</c:v>
                </c:pt>
                <c:pt idx="242">
                  <c:v>110212.07975608083</c:v>
                </c:pt>
                <c:pt idx="243">
                  <c:v>117652.18607854831</c:v>
                </c:pt>
                <c:pt idx="244">
                  <c:v>125674.60895398259</c:v>
                </c:pt>
                <c:pt idx="245">
                  <c:v>134286.35045674077</c:v>
                </c:pt>
                <c:pt idx="246">
                  <c:v>143498.73621963276</c:v>
                </c:pt>
                <c:pt idx="247">
                  <c:v>153326.24996855913</c:v>
                </c:pt>
                <c:pt idx="248">
                  <c:v>163785.56545030681</c:v>
                </c:pt>
                <c:pt idx="249">
                  <c:v>174894.72162731792</c:v>
                </c:pt>
                <c:pt idx="250">
                  <c:v>186672.39960539184</c:v>
                </c:pt>
                <c:pt idx="251">
                  <c:v>199137.26962730873</c:v>
                </c:pt>
                <c:pt idx="252">
                  <c:v>212307.38427810947</c:v>
                </c:pt>
                <c:pt idx="253">
                  <c:v>226199.60032072462</c:v>
                </c:pt>
                <c:pt idx="254">
                  <c:v>240829.01670640678</c:v>
                </c:pt>
                <c:pt idx="255">
                  <c:v>256208.42057970606</c:v>
                </c:pt>
                <c:pt idx="256">
                  <c:v>272347.73674300639</c:v>
                </c:pt>
                <c:pt idx="257">
                  <c:v>289253.47921988036</c:v>
                </c:pt>
                <c:pt idx="258">
                  <c:v>306928.2063683992</c:v>
                </c:pt>
                <c:pt idx="259">
                  <c:v>325369.98351206572</c:v>
                </c:pt>
                <c:pt idx="260">
                  <c:v>344571.85930949828</c:v>
                </c:pt>
                <c:pt idx="261">
                  <c:v>364521.36407781148</c:v>
                </c:pt>
                <c:pt idx="262">
                  <c:v>385200.0399988282</c:v>
                </c:pt>
                <c:pt idx="263">
                  <c:v>406583.01453377987</c:v>
                </c:pt>
                <c:pt idx="264">
                  <c:v>428638.62940056983</c:v>
                </c:pt>
                <c:pt idx="265">
                  <c:v>451328.13807118725</c:v>
                </c:pt>
                <c:pt idx="266">
                  <c:v>474605.48486879375</c:v>
                </c:pt>
                <c:pt idx="267">
                  <c:v>498417.17833456397</c:v>
                </c:pt>
                <c:pt idx="268">
                  <c:v>522702.27055739716</c:v>
                </c:pt>
                <c:pt idx="269">
                  <c:v>547392.45259897865</c:v>
                </c:pt>
                <c:pt idx="270">
                  <c:v>572412.27401161636</c:v>
                </c:pt>
                <c:pt idx="271">
                  <c:v>597679.49177548836</c:v>
                </c:pt>
                <c:pt idx="272">
                  <c:v>623105.55084549438</c:v>
                </c:pt>
                <c:pt idx="273">
                  <c:v>648596.19499702228</c:v>
                </c:pt>
                <c:pt idx="274">
                  <c:v>674052.2029239632</c:v>
                </c:pt>
                <c:pt idx="275">
                  <c:v>699370.24072332284</c:v>
                </c:pt>
                <c:pt idx="276">
                  <c:v>724443.81816568947</c:v>
                </c:pt>
                <c:pt idx="277">
                  <c:v>749164.33267183928</c:v>
                </c:pt>
                <c:pt idx="278">
                  <c:v>773422.18185963936</c:v>
                </c:pt>
                <c:pt idx="279">
                  <c:v>797107.92304266326</c:v>
                </c:pt>
                <c:pt idx="280">
                  <c:v>820113.45627676789</c:v>
                </c:pt>
                <c:pt idx="281">
                  <c:v>842333.20655280515</c:v>
                </c:pt>
                <c:pt idx="282">
                  <c:v>863665.28057160869</c:v>
                </c:pt>
                <c:pt idx="283">
                  <c:v>884012.57421680831</c:v>
                </c:pt>
                <c:pt idx="284">
                  <c:v>903283.80832399544</c:v>
                </c:pt>
                <c:pt idx="285">
                  <c:v>921394.47255343164</c:v>
                </c:pt>
                <c:pt idx="286">
                  <c:v>938267.65999608289</c:v>
                </c:pt>
                <c:pt idx="287">
                  <c:v>953834.77844167768</c:v>
                </c:pt>
                <c:pt idx="288">
                  <c:v>968036.1278587908</c:v>
                </c:pt>
                <c:pt idx="289">
                  <c:v>980821.33742024505</c:v>
                </c:pt>
                <c:pt idx="290">
                  <c:v>992149.65919512091</c:v>
                </c:pt>
                <c:pt idx="291">
                  <c:v>1001990.1192757426</c:v>
                </c:pt>
                <c:pt idx="292">
                  <c:v>1010321.530487125</c:v>
                </c:pt>
                <c:pt idx="293">
                  <c:v>1017132.3738341008</c:v>
                </c:pt>
                <c:pt idx="294">
                  <c:v>1022420.5584008757</c:v>
                </c:pt>
                <c:pt idx="295">
                  <c:v>1026193.0714798184</c:v>
                </c:pt>
                <c:pt idx="296">
                  <c:v>1028465.5322483793</c:v>
                </c:pt>
                <c:pt idx="297">
                  <c:v>1029261.6633370976</c:v>
                </c:pt>
                <c:pt idx="298">
                  <c:v>1028612.6951607773</c:v>
                </c:pt>
                <c:pt idx="299">
                  <c:v>1026556.7179591258</c:v>
                </c:pt>
                <c:pt idx="300">
                  <c:v>1023137.9961652139</c:v>
                </c:pt>
                <c:pt idx="301">
                  <c:v>1018406.2590510227</c:v>
                </c:pt>
                <c:pt idx="302">
                  <c:v>1012415.980654349</c:v>
                </c:pt>
                <c:pt idx="303">
                  <c:v>1005225.6608363315</c:v>
                </c:pt>
                <c:pt idx="304">
                  <c:v>996897.11801740539</c:v>
                </c:pt>
                <c:pt idx="305">
                  <c:v>987494.80275050935</c:v>
                </c:pt>
                <c:pt idx="306">
                  <c:v>977085.13986650645</c:v>
                </c:pt>
                <c:pt idx="307">
                  <c:v>965735.90551330592</c:v>
                </c:pt>
                <c:pt idx="308">
                  <c:v>953515.64404460602</c:v>
                </c:pt>
                <c:pt idx="309">
                  <c:v>940493.12842611666</c:v>
                </c:pt>
                <c:pt idx="310">
                  <c:v>926736.86663867894</c:v>
                </c:pt>
                <c:pt idx="311">
                  <c:v>912314.65548404166</c:v>
                </c:pt>
                <c:pt idx="312">
                  <c:v>897293.18224917492</c:v>
                </c:pt>
                <c:pt idx="313">
                  <c:v>881737.67386259336</c:v>
                </c:pt>
                <c:pt idx="314">
                  <c:v>865711.59248052619</c:v>
                </c:pt>
                <c:pt idx="315">
                  <c:v>849276.37586768658</c:v>
                </c:pt>
                <c:pt idx="316">
                  <c:v>832491.22047996731</c:v>
                </c:pt>
                <c:pt idx="317">
                  <c:v>815412.90480581822</c:v>
                </c:pt>
                <c:pt idx="318">
                  <c:v>798095.65026927704</c:v>
                </c:pt>
                <c:pt idx="319">
                  <c:v>780591.01682988903</c:v>
                </c:pt>
                <c:pt idx="320">
                  <c:v>762947.8303220974</c:v>
                </c:pt>
                <c:pt idx="321">
                  <c:v>745212.13854831306</c:v>
                </c:pt>
                <c:pt idx="322">
                  <c:v>727427.19316540926</c:v>
                </c:pt>
                <c:pt idx="323">
                  <c:v>709633.45447411761</c:v>
                </c:pt>
                <c:pt idx="324">
                  <c:v>691868.61632580275</c:v>
                </c:pt>
                <c:pt idx="325">
                  <c:v>674167.64849328238</c:v>
                </c:pt>
                <c:pt idx="326">
                  <c:v>656562.85400461068</c:v>
                </c:pt>
                <c:pt idx="327">
                  <c:v>639083.93910479371</c:v>
                </c:pt>
                <c:pt idx="328">
                  <c:v>621758.09368489543</c:v>
                </c:pt>
                <c:pt idx="329">
                  <c:v>604610.080196411</c:v>
                </c:pt>
                <c:pt idx="330">
                  <c:v>587662.32924735418</c:v>
                </c:pt>
                <c:pt idx="331">
                  <c:v>570935.04025220906</c:v>
                </c:pt>
                <c:pt idx="332">
                  <c:v>554446.28567830543</c:v>
                </c:pt>
                <c:pt idx="333">
                  <c:v>538212.11759443767</c:v>
                </c:pt>
                <c:pt idx="334">
                  <c:v>522246.67538230697</c:v>
                </c:pt>
                <c:pt idx="335">
                  <c:v>506562.29361665651</c:v>
                </c:pt>
                <c:pt idx="336">
                  <c:v>491169.60925520846</c:v>
                </c:pt>
                <c:pt idx="337">
                  <c:v>476077.66740438464</c:v>
                </c:pt>
                <c:pt idx="338">
                  <c:v>461294.02504123782</c:v>
                </c:pt>
                <c:pt idx="339">
                  <c:v>446824.85217617237</c:v>
                </c:pt>
                <c:pt idx="340">
                  <c:v>432675.03003515874</c:v>
                </c:pt>
                <c:pt idx="341">
                  <c:v>418848.24592465075</c:v>
                </c:pt>
                <c:pt idx="342">
                  <c:v>405347.08451777033</c:v>
                </c:pt>
                <c:pt idx="343">
                  <c:v>392173.11536706693</c:v>
                </c:pt>
                <c:pt idx="344">
                  <c:v>379326.97650786769</c:v>
                </c:pt>
                <c:pt idx="345">
                  <c:v>366808.4540674921</c:v>
                </c:pt>
                <c:pt idx="346">
                  <c:v>354616.55784001603</c:v>
                </c:pt>
                <c:pt idx="347">
                  <c:v>342749.59282441699</c:v>
                </c:pt>
                <c:pt idx="348">
                  <c:v>331205.22675639705</c:v>
                </c:pt>
                <c:pt idx="349">
                  <c:v>319980.55369150406</c:v>
                </c:pt>
                <c:pt idx="350">
                  <c:v>309072.1537198858</c:v>
                </c:pt>
                <c:pt idx="351">
                  <c:v>298476.148911611</c:v>
                </c:pt>
                <c:pt idx="352">
                  <c:v>288188.25560642901</c:v>
                </c:pt>
                <c:pt idx="353">
                  <c:v>278203.83317355323</c:v>
                </c:pt>
                <c:pt idx="354">
                  <c:v>268517.9293759315</c:v>
                </c:pt>
                <c:pt idx="355">
                  <c:v>259125.32247987192</c:v>
                </c:pt>
                <c:pt idx="356">
                  <c:v>250020.56025515305</c:v>
                </c:pt>
                <c:pt idx="357">
                  <c:v>241197.99601316519</c:v>
                </c:pt>
                <c:pt idx="358">
                  <c:v>232651.82183146631</c:v>
                </c:pt>
                <c:pt idx="359">
                  <c:v>224376.09911264057</c:v>
                </c:pt>
                <c:pt idx="360">
                  <c:v>216364.78662372861</c:v>
                </c:pt>
                <c:pt idx="361">
                  <c:v>208611.76615995175</c:v>
                </c:pt>
                <c:pt idx="362">
                  <c:v>201110.86597314518</c:v>
                </c:pt>
                <c:pt idx="363">
                  <c:v>193855.88210139578</c:v>
                </c:pt>
                <c:pt idx="364">
                  <c:v>186840.59773198012</c:v>
                </c:pt>
                <c:pt idx="365">
                  <c:v>180058.80072493284</c:v>
                </c:pt>
                <c:pt idx="366">
                  <c:v>173504.29941953835</c:v>
                </c:pt>
                <c:pt idx="367">
                  <c:v>167170.93684082114</c:v>
                </c:pt>
                <c:pt idx="368">
                  <c:v>161052.60341777932</c:v>
                </c:pt>
                <c:pt idx="369">
                  <c:v>155143.24831972751</c:v>
                </c:pt>
                <c:pt idx="370">
                  <c:v>149436.88951173989</c:v>
                </c:pt>
                <c:pt idx="371">
                  <c:v>143927.62262485482</c:v>
                </c:pt>
                <c:pt idx="372">
                  <c:v>138609.62873145755</c:v>
                </c:pt>
                <c:pt idx="373">
                  <c:v>133477.18111112373</c:v>
                </c:pt>
                <c:pt idx="374">
                  <c:v>128524.65108720954</c:v>
                </c:pt>
                <c:pt idx="375">
                  <c:v>123746.51300963208</c:v>
                </c:pt>
                <c:pt idx="376">
                  <c:v>119137.34845460957</c:v>
                </c:pt>
                <c:pt idx="377">
                  <c:v>114691.8497076381</c:v>
                </c:pt>
                <c:pt idx="378">
                  <c:v>110404.82259167325</c:v>
                </c:pt>
                <c:pt idx="379">
                  <c:v>106271.18869836985</c:v>
                </c:pt>
                <c:pt idx="380">
                  <c:v>102285.98707630993</c:v>
                </c:pt>
                <c:pt idx="381">
                  <c:v>98444.375426419982</c:v>
                </c:pt>
                <c:pt idx="382">
                  <c:v>94741.630851241411</c:v>
                </c:pt>
                <c:pt idx="383">
                  <c:v>91173.150201370445</c:v>
                </c:pt>
                <c:pt idx="384">
                  <c:v>87734.450059221286</c:v>
                </c:pt>
                <c:pt idx="385">
                  <c:v>84421.166397284062</c:v>
                </c:pt>
                <c:pt idx="386">
                  <c:v>81229.053945243068</c:v>
                </c:pt>
                <c:pt idx="387">
                  <c:v>78153.985297682419</c:v>
                </c:pt>
                <c:pt idx="388">
                  <c:v>75191.949791631792</c:v>
                </c:pt>
                <c:pt idx="389">
                  <c:v>72339.052180885948</c:v>
                </c:pt>
                <c:pt idx="390">
                  <c:v>69591.511131861844</c:v>
                </c:pt>
                <c:pt idx="391">
                  <c:v>66945.657563730056</c:v>
                </c:pt>
                <c:pt idx="392">
                  <c:v>64397.932853665043</c:v>
                </c:pt>
                <c:pt idx="393">
                  <c:v>61944.886926295716</c:v>
                </c:pt>
                <c:pt idx="394">
                  <c:v>59583.176244795373</c:v>
                </c:pt>
                <c:pt idx="395">
                  <c:v>57309.561719524136</c:v>
                </c:pt>
                <c:pt idx="396">
                  <c:v>55120.906548718558</c:v>
                </c:pt>
                <c:pt idx="397">
                  <c:v>53014.174004407694</c:v>
                </c:pt>
                <c:pt idx="398">
                  <c:v>50986.425175515338</c:v>
                </c:pt>
                <c:pt idx="399">
                  <c:v>49034.816678979478</c:v>
                </c:pt>
                <c:pt idx="400">
                  <c:v>47156.598348675812</c:v>
                </c:pt>
                <c:pt idx="401">
                  <c:v>45349.110910967858</c:v>
                </c:pt>
                <c:pt idx="402">
                  <c:v>43609.783654815867</c:v>
                </c:pt>
                <c:pt idx="403">
                  <c:v>41936.132103556396</c:v>
                </c:pt>
                <c:pt idx="404">
                  <c:v>40325.755694708896</c:v>
                </c:pt>
                <c:pt idx="405">
                  <c:v>38776.335473470273</c:v>
                </c:pt>
                <c:pt idx="406">
                  <c:v>37285.631804920289</c:v>
                </c:pt>
                <c:pt idx="407">
                  <c:v>35851.482109374221</c:v>
                </c:pt>
                <c:pt idx="408">
                  <c:v>34471.798624782212</c:v>
                </c:pt>
                <c:pt idx="409">
                  <c:v>33144.56619958287</c:v>
                </c:pt>
                <c:pt idx="410">
                  <c:v>31867.840118968918</c:v>
                </c:pt>
                <c:pt idx="411">
                  <c:v>30639.743967112114</c:v>
                </c:pt>
                <c:pt idx="412">
                  <c:v>29458.467527520253</c:v>
                </c:pt>
                <c:pt idx="413">
                  <c:v>28322.26472335797</c:v>
                </c:pt>
                <c:pt idx="414">
                  <c:v>27229.451599253276</c:v>
                </c:pt>
                <c:pt idx="415">
                  <c:v>26178.40434583036</c:v>
                </c:pt>
                <c:pt idx="416">
                  <c:v>25167.55736795433</c:v>
                </c:pt>
                <c:pt idx="417">
                  <c:v>24195.401397443078</c:v>
                </c:pt>
                <c:pt idx="418">
                  <c:v>23260.481650793517</c:v>
                </c:pt>
                <c:pt idx="419">
                  <c:v>22361.396032282093</c:v>
                </c:pt>
                <c:pt idx="420">
                  <c:v>21496.793382631302</c:v>
                </c:pt>
                <c:pt idx="421">
                  <c:v>20665.371773283197</c:v>
                </c:pt>
                <c:pt idx="422">
                  <c:v>19865.876846186326</c:v>
                </c:pt>
                <c:pt idx="423">
                  <c:v>19097.100198882556</c:v>
                </c:pt>
                <c:pt idx="424">
                  <c:v>18357.877814574054</c:v>
                </c:pt>
                <c:pt idx="425">
                  <c:v>17647.088536756713</c:v>
                </c:pt>
                <c:pt idx="426">
                  <c:v>16963.652587923658</c:v>
                </c:pt>
                <c:pt idx="427">
                  <c:v>16306.530131770374</c:v>
                </c:pt>
                <c:pt idx="428">
                  <c:v>15674.719878270053</c:v>
                </c:pt>
                <c:pt idx="429">
                  <c:v>15067.257730933732</c:v>
                </c:pt>
                <c:pt idx="430">
                  <c:v>14483.215475523411</c:v>
                </c:pt>
                <c:pt idx="431">
                  <c:v>13921.699509447166</c:v>
                </c:pt>
                <c:pt idx="432">
                  <c:v>13381.849611032587</c:v>
                </c:pt>
                <c:pt idx="433">
                  <c:v>12862.837747848047</c:v>
                </c:pt>
                <c:pt idx="434">
                  <c:v>12363.866923219735</c:v>
                </c:pt>
                <c:pt idx="435">
                  <c:v>11884.17006007575</c:v>
                </c:pt>
                <c:pt idx="436">
                  <c:v>11423.008921236085</c:v>
                </c:pt>
                <c:pt idx="437">
                  <c:v>10979.67306525889</c:v>
                </c:pt>
                <c:pt idx="438">
                  <c:v>10553.478836948363</c:v>
                </c:pt>
                <c:pt idx="439">
                  <c:v>10143.768391627767</c:v>
                </c:pt>
                <c:pt idx="440">
                  <c:v>9749.9087522819736</c:v>
                </c:pt>
                <c:pt idx="441">
                  <c:v>9371.2908986773564</c:v>
                </c:pt>
                <c:pt idx="442">
                  <c:v>9007.3288875724702</c:v>
                </c:pt>
                <c:pt idx="443">
                  <c:v>8657.4590031404932</c:v>
                </c:pt>
                <c:pt idx="444">
                  <c:v>8321.1389367337051</c:v>
                </c:pt>
                <c:pt idx="445">
                  <c:v>7997.8469951310453</c:v>
                </c:pt>
                <c:pt idx="446">
                  <c:v>7687.0813364218611</c:v>
                </c:pt>
                <c:pt idx="447">
                  <c:v>7388.3592326921835</c:v>
                </c:pt>
                <c:pt idx="448">
                  <c:v>7101.2163586940151</c:v>
                </c:pt>
                <c:pt idx="449">
                  <c:v>6825.2061056931125</c:v>
                </c:pt>
                <c:pt idx="450">
                  <c:v>6559.8989197064211</c:v>
                </c:pt>
                <c:pt idx="451">
                  <c:v>6304.8816633565475</c:v>
                </c:pt>
                <c:pt idx="452">
                  <c:v>6059.7570005873595</c:v>
                </c:pt>
                <c:pt idx="453">
                  <c:v>5824.142803501828</c:v>
                </c:pt>
                <c:pt idx="454">
                  <c:v>5597.6715806005586</c:v>
                </c:pt>
                <c:pt idx="455">
                  <c:v>5379.98992571696</c:v>
                </c:pt>
                <c:pt idx="456">
                  <c:v>5170.7579869626015</c:v>
                </c:pt>
                <c:pt idx="457">
                  <c:v>4969.6489550140041</c:v>
                </c:pt>
                <c:pt idx="458">
                  <c:v>4776.3485700897481</c:v>
                </c:pt>
                <c:pt idx="459">
                  <c:v>4590.5546469844166</c:v>
                </c:pt>
                <c:pt idx="460">
                  <c:v>4411.9766175433779</c:v>
                </c:pt>
                <c:pt idx="461">
                  <c:v>4240.3350899797942</c:v>
                </c:pt>
                <c:pt idx="462">
                  <c:v>4075.3614244524242</c:v>
                </c:pt>
                <c:pt idx="463">
                  <c:v>3916.7973243397819</c:v>
                </c:pt>
                <c:pt idx="464">
                  <c:v>3764.3944426629473</c:v>
                </c:pt>
                <c:pt idx="465">
                  <c:v>3617.9140031258385</c:v>
                </c:pt>
                <c:pt idx="466">
                  <c:v>3477.1264352579587</c:v>
                </c:pt>
                <c:pt idx="467">
                  <c:v>3341.811023160561</c:v>
                </c:pt>
                <c:pt idx="468">
                  <c:v>3211.7555673727938</c:v>
                </c:pt>
                <c:pt idx="469">
                  <c:v>3086.7560593896819</c:v>
                </c:pt>
                <c:pt idx="470">
                  <c:v>2966.6163683787731</c:v>
                </c:pt>
                <c:pt idx="471">
                  <c:v>2851.1479396569193</c:v>
                </c:pt>
                <c:pt idx="472">
                  <c:v>2740.169504502941</c:v>
                </c:pt>
                <c:pt idx="473">
                  <c:v>2633.5068008958879</c:v>
                </c:pt>
                <c:pt idx="474">
                  <c:v>2530.9923047822008</c:v>
                </c:pt>
                <c:pt idx="475">
                  <c:v>2432.4649714883276</c:v>
                </c:pt>
                <c:pt idx="476">
                  <c:v>2337.7699869082639</c:v>
                </c:pt>
                <c:pt idx="477">
                  <c:v>2246.7585281080251</c:v>
                </c:pt>
                <c:pt idx="478">
                  <c:v>2159.2875330012757</c:v>
                </c:pt>
                <c:pt idx="479">
                  <c:v>2075.2194787622034</c:v>
                </c:pt>
                <c:pt idx="480">
                  <c:v>1994.4221686532546</c:v>
                </c:pt>
                <c:pt idx="481">
                  <c:v>1916.7685269565236</c:v>
                </c:pt>
                <c:pt idx="482">
                  <c:v>1842.1364017084611</c:v>
                </c:pt>
                <c:pt idx="483">
                  <c:v>1770.4083749480847</c:v>
                </c:pt>
                <c:pt idx="484">
                  <c:v>1701.4715801990892</c:v>
                </c:pt>
                <c:pt idx="485">
                  <c:v>1635.2175269161455</c:v>
                </c:pt>
                <c:pt idx="486">
                  <c:v>1571.5419316352632</c:v>
                </c:pt>
                <c:pt idx="487">
                  <c:v>1510.3445555773699</c:v>
                </c:pt>
                <c:pt idx="488">
                  <c:v>1451.5290484632476</c:v>
                </c:pt>
                <c:pt idx="489">
                  <c:v>1395.0027983066589</c:v>
                </c:pt>
                <c:pt idx="490">
                  <c:v>1340.6767869609068</c:v>
                </c:pt>
                <c:pt idx="491">
                  <c:v>1288.4654512022087</c:v>
                </c:pt>
                <c:pt idx="492">
                  <c:v>1238.2865491411251</c:v>
                </c:pt>
                <c:pt idx="493">
                  <c:v>1190.0610317608944</c:v>
                </c:pt>
                <c:pt idx="494">
                  <c:v>1143.7129193888622</c:v>
                </c:pt>
                <c:pt idx="495">
                  <c:v>1099.1691829142983</c:v>
                </c:pt>
                <c:pt idx="496">
                  <c:v>1056.3596295727457</c:v>
                </c:pt>
                <c:pt idx="497">
                  <c:v>1015.2167931236708</c:v>
                </c:pt>
                <c:pt idx="498">
                  <c:v>975.67582825457248</c:v>
                </c:pt>
                <c:pt idx="499">
                  <c:v>937.67440905087926</c:v>
                </c:pt>
                <c:pt idx="500">
                  <c:v>901.15263137691852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232-4642-8153-1A7B7EF7D190}"/>
            </c:ext>
          </c:extLst>
        </c:ser>
        <c:ser>
          <c:idx val="3"/>
          <c:order val="3"/>
          <c:tx>
            <c:strRef>
              <c:f>'[Scenario I-III.xlsx]Tabelle1'!$F$8</c:f>
              <c:strCache>
                <c:ptCount val="1"/>
                <c:pt idx="0">
                  <c:v>Scenario IV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'[Scenario I-III.xlsx]Tabelle1'!$B$9:$B$509</c:f>
              <c:numCache>
                <c:formatCode>General</c:formatCode>
                <c:ptCount val="5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</c:numCache>
            </c:numRef>
          </c:xVal>
          <c:yVal>
            <c:numRef>
              <c:f>'[Scenario I-III.xlsx]Tabelle1'!$F$9:$F$509</c:f>
              <c:numCache>
                <c:formatCode>General</c:formatCode>
                <c:ptCount val="501"/>
                <c:pt idx="0">
                  <c:v>0</c:v>
                </c:pt>
                <c:pt idx="1">
                  <c:v>0.2</c:v>
                </c:pt>
                <c:pt idx="2">
                  <c:v>0.37131578282296751</c:v>
                </c:pt>
                <c:pt idx="3">
                  <c:v>0.52229811195903786</c:v>
                </c:pt>
                <c:pt idx="4">
                  <c:v>0.65949242070320901</c:v>
                </c:pt>
                <c:pt idx="5">
                  <c:v>0.78807464090556634</c:v>
                </c:pt>
                <c:pt idx="6">
                  <c:v>0.91218627807797781</c:v>
                </c:pt>
                <c:pt idx="7">
                  <c:v>1.0351924178557226</c:v>
                </c:pt>
                <c:pt idx="8">
                  <c:v>1.1598808153792317</c:v>
                </c:pt>
                <c:pt idx="9">
                  <c:v>1.2886159832056763</c:v>
                </c:pt>
                <c:pt idx="10">
                  <c:v>1.4234589494563545</c:v>
                </c:pt>
                <c:pt idx="11">
                  <c:v>1.5662608740372133</c:v>
                </c:pt>
                <c:pt idx="12">
                  <c:v>1.7187368092118069</c:v>
                </c:pt>
                <c:pt idx="13">
                  <c:v>1.8825244354241322</c:v>
                </c:pt>
                <c:pt idx="14">
                  <c:v>2.0592314897889756</c:v>
                </c:pt>
                <c:pt idx="15">
                  <c:v>2.2504747532225986</c:v>
                </c:pt>
                <c:pt idx="16">
                  <c:v>2.4579128116071596</c:v>
                </c:pt>
                <c:pt idx="17">
                  <c:v>2.6832743098226999</c:v>
                </c:pt>
                <c:pt idx="18">
                  <c:v>2.9283830390690335</c:v>
                </c:pt>
                <c:pt idx="19">
                  <c:v>3.1951809101722461</c:v>
                </c:pt>
                <c:pt idx="20">
                  <c:v>3.4857496475043495</c:v>
                </c:pt>
                <c:pt idx="21">
                  <c:v>3.8023318736536256</c:v>
                </c:pt>
                <c:pt idx="22">
                  <c:v>4.1473521317638449</c:v>
                </c:pt>
                <c:pt idx="23">
                  <c:v>4.5234383011089037</c:v>
                </c:pt>
                <c:pt idx="24">
                  <c:v>4.9334437948044814</c:v>
                </c:pt>
                <c:pt idx="25">
                  <c:v>5.3804708811041158</c:v>
                </c:pt>
                <c:pt idx="26">
                  <c:v>5.8678954373158456</c:v>
                </c:pt>
                <c:pt idx="27">
                  <c:v>6.3993934248443614</c:v>
                </c:pt>
                <c:pt idx="28">
                  <c:v>6.9789693628214717</c:v>
                </c:pt>
                <c:pt idx="29">
                  <c:v>7.6109870744385546</c:v>
                </c:pt>
                <c:pt idx="30">
                  <c:v>8.3002029831006041</c:v>
                </c:pt>
                <c:pt idx="31">
                  <c:v>9.0518022438996955</c:v>
                </c:pt>
                <c:pt idx="32">
                  <c:v>9.871438008948525</c:v>
                </c:pt>
                <c:pt idx="33">
                  <c:v>10.765274142329956</c:v>
                </c:pt>
                <c:pt idx="34">
                  <c:v>11.74003172148306</c:v>
                </c:pt>
                <c:pt idx="35">
                  <c:v>12.803039686571474</c:v>
                </c:pt>
                <c:pt idx="36">
                  <c:v>13.962290027685881</c:v>
                </c:pt>
                <c:pt idx="37">
                  <c:v>15.226497931627733</c:v>
                </c:pt>
                <c:pt idx="38">
                  <c:v>16.605167345588779</c:v>
                </c:pt>
                <c:pt idx="39">
                  <c:v>18.108662454427428</c:v>
                </c:pt>
                <c:pt idx="40">
                  <c:v>19.748285611651465</c:v>
                </c:pt>
                <c:pt idx="41">
                  <c:v>21.536362311901318</c:v>
                </c:pt>
                <c:pt idx="42">
                  <c:v>23.486333844991677</c:v>
                </c:pt>
                <c:pt idx="43">
                  <c:v>25.612858328760375</c:v>
                </c:pt>
                <c:pt idx="44">
                  <c:v>27.931920880487279</c:v>
                </c:pt>
                <c:pt idx="45">
                  <c:v>30.460953754924333</c:v>
                </c:pt>
                <c:pt idx="46">
                  <c:v>33.218967351510329</c:v>
                </c:pt>
                <c:pt idx="47">
                  <c:v>36.226693074671402</c:v>
                </c:pt>
                <c:pt idx="48">
                  <c:v>39.5067391198235</c:v>
                </c:pt>
                <c:pt idx="49">
                  <c:v>43.083760354447463</c:v>
                </c:pt>
                <c:pt idx="50">
                  <c:v>46.984643569110766</c:v>
                </c:pt>
                <c:pt idx="51">
                  <c:v>51.238709488340376</c:v>
                </c:pt>
                <c:pt idx="52">
                  <c:v>55.877933056654612</c:v>
                </c:pt>
                <c:pt idx="53">
                  <c:v>60.937183651761863</c:v>
                </c:pt>
                <c:pt idx="54">
                  <c:v>66.454487025937127</c:v>
                </c:pt>
                <c:pt idx="55">
                  <c:v>72.471310938986974</c:v>
                </c:pt>
                <c:pt idx="56">
                  <c:v>79.032876623203492</c:v>
                </c:pt>
                <c:pt idx="57">
                  <c:v>86.188498413582579</c:v>
                </c:pt>
                <c:pt idx="58">
                  <c:v>93.991954086752671</c:v>
                </c:pt>
                <c:pt idx="59">
                  <c:v>102.50188868105883</c:v>
                </c:pt>
                <c:pt idx="60">
                  <c:v>111.78225481973936</c:v>
                </c:pt>
                <c:pt idx="61">
                  <c:v>121.90279283092683</c:v>
                </c:pt>
                <c:pt idx="62">
                  <c:v>132.93955425426714</c:v>
                </c:pt>
                <c:pt idx="63">
                  <c:v>144.9754726464113</c:v>
                </c:pt>
                <c:pt idx="64">
                  <c:v>158.10098594880552</c:v>
                </c:pt>
                <c:pt idx="65">
                  <c:v>172.41471506359758</c:v>
                </c:pt>
                <c:pt idx="66">
                  <c:v>188.0242036998047</c:v>
                </c:pt>
                <c:pt idx="67">
                  <c:v>205.0467250050948</c:v>
                </c:pt>
                <c:pt idx="68">
                  <c:v>223.6101609918056</c:v>
                </c:pt>
                <c:pt idx="69">
                  <c:v>243.85396130260395</c:v>
                </c:pt>
                <c:pt idx="70">
                  <c:v>265.93018844519901</c:v>
                </c:pt>
                <c:pt idx="71">
                  <c:v>290.00465726077778</c:v>
                </c:pt>
                <c:pt idx="72">
                  <c:v>316.25817708166801</c:v>
                </c:pt>
                <c:pt idx="73">
                  <c:v>344.88790578481417</c:v>
                </c:pt>
                <c:pt idx="74">
                  <c:v>376.1088257640007</c:v>
                </c:pt>
                <c:pt idx="75">
                  <c:v>410.15535273076125</c:v>
                </c:pt>
                <c:pt idx="76">
                  <c:v>447.28308921736266</c:v>
                </c:pt>
                <c:pt idx="77">
                  <c:v>487.77073570133837</c:v>
                </c:pt>
                <c:pt idx="78">
                  <c:v>531.92217340638024</c:v>
                </c:pt>
                <c:pt idx="79">
                  <c:v>580.06873406604166</c:v>
                </c:pt>
                <c:pt idx="80">
                  <c:v>632.57167327215018</c:v>
                </c:pt>
                <c:pt idx="81">
                  <c:v>689.82486547702501</c:v>
                </c:pt>
                <c:pt idx="82">
                  <c:v>752.2577402859464</c:v>
                </c:pt>
                <c:pt idx="83">
                  <c:v>820.33848137265636</c:v>
                </c:pt>
                <c:pt idx="84">
                  <c:v>894.57751118524993</c:v>
                </c:pt>
                <c:pt idx="85">
                  <c:v>975.5312865922715</c:v>
                </c:pt>
                <c:pt idx="86">
                  <c:v>1063.8064327591512</c:v>
                </c:pt>
                <c:pt idx="87">
                  <c:v>1160.0642448535355</c:v>
                </c:pt>
                <c:pt idx="88">
                  <c:v>1265.0255896650194</c:v>
                </c:pt>
                <c:pt idx="89">
                  <c:v>1379.4762419007429</c:v>
                </c:pt>
                <c:pt idx="90">
                  <c:v>1504.2726927936467</c:v>
                </c:pt>
                <c:pt idx="91">
                  <c:v>1640.3484717449649</c:v>
                </c:pt>
                <c:pt idx="92">
                  <c:v>1788.7210250262713</c:v>
                </c:pt>
                <c:pt idx="93">
                  <c:v>1950.4991990977244</c:v>
                </c:pt>
                <c:pt idx="94">
                  <c:v>2126.8913798654485</c:v>
                </c:pt>
                <c:pt idx="95">
                  <c:v>2319.2143432078483</c:v>
                </c:pt>
                <c:pt idx="96">
                  <c:v>2528.9028763513784</c:v>
                </c:pt>
                <c:pt idx="97">
                  <c:v>2757.5202341710701</c:v>
                </c:pt>
                <c:pt idx="98">
                  <c:v>3006.7694992262677</c:v>
                </c:pt>
                <c:pt idx="99">
                  <c:v>3278.5059193088541</c:v>
                </c:pt>
                <c:pt idx="100">
                  <c:v>3574.750301464846</c:v>
                </c:pt>
                <c:pt idx="101">
                  <c:v>3897.703546827961</c:v>
                </c:pt>
                <c:pt idx="102">
                  <c:v>4249.7624161434542</c:v>
                </c:pt>
                <c:pt idx="103">
                  <c:v>4633.5366215183876</c:v>
                </c:pt>
                <c:pt idx="104">
                  <c:v>5051.8673456525776</c:v>
                </c:pt>
                <c:pt idx="105">
                  <c:v>5507.8472955077305</c:v>
                </c:pt>
                <c:pt idx="106">
                  <c:v>6004.8424029651123</c:v>
                </c:pt>
                <c:pt idx="107">
                  <c:v>6546.5152903842463</c:v>
                </c:pt>
                <c:pt idx="108">
                  <c:v>7136.8506239570925</c:v>
                </c:pt>
                <c:pt idx="109">
                  <c:v>7780.1824821695755</c:v>
                </c:pt>
                <c:pt idx="110">
                  <c:v>8481.2238703098192</c:v>
                </c:pt>
                <c:pt idx="111">
                  <c:v>9245.0985145262857</c:v>
                </c:pt>
                <c:pt idx="112">
                  <c:v>10077.375070109209</c:v>
                </c:pt>
                <c:pt idx="113">
                  <c:v>10984.10387804914</c:v>
                </c:pt>
                <c:pt idx="114">
                  <c:v>11971.856401045241</c:v>
                </c:pt>
                <c:pt idx="115">
                  <c:v>13047.767464433096</c:v>
                </c:pt>
                <c:pt idx="116">
                  <c:v>14219.580418317139</c:v>
                </c:pt>
                <c:pt idx="117">
                  <c:v>15495.695323751561</c:v>
                </c:pt>
                <c:pt idx="118">
                  <c:v>16885.220247212223</c:v>
                </c:pt>
                <c:pt idx="119">
                  <c:v>18398.025722792558</c:v>
                </c:pt>
                <c:pt idx="120">
                  <c:v>20044.802409330929</c:v>
                </c:pt>
                <c:pt idx="121">
                  <c:v>21837.121928652257</c:v>
                </c:pt>
                <c:pt idx="122">
                  <c:v>23787.500819711069</c:v>
                </c:pt>
                <c:pt idx="123">
                  <c:v>25887.329229553972</c:v>
                </c:pt>
                <c:pt idx="124">
                  <c:v>28128.550530770957</c:v>
                </c:pt>
                <c:pt idx="125">
                  <c:v>30503.107543558788</c:v>
                </c:pt>
                <c:pt idx="126">
                  <c:v>33002.514830058433</c:v>
                </c:pt>
                <c:pt idx="127">
                  <c:v>35617.526705546661</c:v>
                </c:pt>
                <c:pt idx="128">
                  <c:v>38337.885128346526</c:v>
                </c:pt>
                <c:pt idx="129">
                  <c:v>41152.136037281547</c:v>
                </c:pt>
                <c:pt idx="130">
                  <c:v>44047.505910631095</c:v>
                </c:pt>
                <c:pt idx="131">
                  <c:v>47009.832584768665</c:v>
                </c:pt>
                <c:pt idx="132">
                  <c:v>50023.545898282602</c:v>
                </c:pt>
                <c:pt idx="133">
                  <c:v>53071.694678467953</c:v>
                </c:pt>
                <c:pt idx="134">
                  <c:v>56136.017089338791</c:v>
                </c:pt>
                <c:pt idx="135">
                  <c:v>59197.051517802443</c:v>
                </c:pt>
                <c:pt idx="136">
                  <c:v>62234.285074066582</c:v>
                </c:pt>
                <c:pt idx="137">
                  <c:v>65226.33649748833</c:v>
                </c:pt>
                <c:pt idx="138">
                  <c:v>68151.16985370178</c:v>
                </c:pt>
                <c:pt idx="139">
                  <c:v>70986.334938624335</c:v>
                </c:pt>
                <c:pt idx="140">
                  <c:v>73709.229818388267</c:v>
                </c:pt>
                <c:pt idx="141">
                  <c:v>76297.38047329773</c:v>
                </c:pt>
                <c:pt idx="142">
                  <c:v>78728.732113993698</c:v>
                </c:pt>
                <c:pt idx="143">
                  <c:v>80981.946427973002</c:v>
                </c:pt>
                <c:pt idx="144">
                  <c:v>83036.698816639429</c:v>
                </c:pt>
                <c:pt idx="145">
                  <c:v>84873.969612632514</c:v>
                </c:pt>
                <c:pt idx="146">
                  <c:v>86476.323333143213</c:v>
                </c:pt>
                <c:pt idx="147">
                  <c:v>87828.170229800002</c:v>
                </c:pt>
                <c:pt idx="148">
                  <c:v>88916.004736147253</c:v>
                </c:pt>
                <c:pt idx="149">
                  <c:v>89728.615881171529</c:v>
                </c:pt>
                <c:pt idx="150">
                  <c:v>90257.265318780395</c:v>
                </c:pt>
                <c:pt idx="151">
                  <c:v>90495.829302108046</c:v>
                </c:pt>
                <c:pt idx="152">
                  <c:v>90508.026973639688</c:v>
                </c:pt>
                <c:pt idx="153">
                  <c:v>90343.632910913308</c:v>
                </c:pt>
                <c:pt idx="154">
                  <c:v>90041.56338259067</c:v>
                </c:pt>
                <c:pt idx="155">
                  <c:v>89632.25201357808</c:v>
                </c:pt>
                <c:pt idx="156">
                  <c:v>89139.505410611571</c:v>
                </c:pt>
                <c:pt idx="157">
                  <c:v>88581.952600765464</c:v>
                </c:pt>
                <c:pt idx="158">
                  <c:v>87974.177217561781</c:v>
                </c:pt>
                <c:pt idx="159">
                  <c:v>87327.601892486462</c:v>
                </c:pt>
                <c:pt idx="160">
                  <c:v>86651.17909931844</c:v>
                </c:pt>
                <c:pt idx="161">
                  <c:v>85951.930819960224</c:v>
                </c:pt>
                <c:pt idx="162">
                  <c:v>85235.37012348861</c:v>
                </c:pt>
                <c:pt idx="163">
                  <c:v>84505.830504938378</c:v>
                </c:pt>
                <c:pt idx="164">
                  <c:v>83766.723171803606</c:v>
                </c:pt>
                <c:pt idx="165">
                  <c:v>83020.738046828075</c:v>
                </c:pt>
                <c:pt idx="166">
                  <c:v>82270.000803947318</c:v>
                </c:pt>
                <c:pt idx="167">
                  <c:v>81516.195558291976</c:v>
                </c:pt>
                <c:pt idx="168">
                  <c:v>80760.660725450623</c:v>
                </c:pt>
                <c:pt idx="169">
                  <c:v>80004.463920461756</c:v>
                </c:pt>
                <c:pt idx="170">
                  <c:v>79248.46048231647</c:v>
                </c:pt>
                <c:pt idx="171">
                  <c:v>78493.339206269869</c:v>
                </c:pt>
                <c:pt idx="172">
                  <c:v>77739.658082412949</c:v>
                </c:pt>
                <c:pt idx="173">
                  <c:v>76987.872226662919</c:v>
                </c:pt>
                <c:pt idx="174">
                  <c:v>76238.355712033052</c:v>
                </c:pt>
                <c:pt idx="175">
                  <c:v>75491.418634411733</c:v>
                </c:pt>
                <c:pt idx="176">
                  <c:v>74747.320455205248</c:v>
                </c:pt>
                <c:pt idx="177">
                  <c:v>74006.2804351862</c:v>
                </c:pt>
                <c:pt idx="178">
                  <c:v>73268.485795762244</c:v>
                </c:pt>
                <c:pt idx="179">
                  <c:v>72534.098104722638</c:v>
                </c:pt>
                <c:pt idx="180">
                  <c:v>71803.258274803942</c:v>
                </c:pt>
                <c:pt idx="181">
                  <c:v>71076.090478481536</c:v>
                </c:pt>
                <c:pt idx="182">
                  <c:v>70352.705216036586</c:v>
                </c:pt>
                <c:pt idx="183">
                  <c:v>69633.201722104655</c:v>
                </c:pt>
                <c:pt idx="184">
                  <c:v>68917.66985540725</c:v>
                </c:pt>
                <c:pt idx="185">
                  <c:v>68206.191584720378</c:v>
                </c:pt>
                <c:pt idx="186">
                  <c:v>67498.842159408698</c:v>
                </c:pt>
                <c:pt idx="187">
                  <c:v>66795.691033533803</c:v>
                </c:pt>
                <c:pt idx="188">
                  <c:v>66096.802597450835</c:v>
                </c:pt>
                <c:pt idx="189">
                  <c:v>65402.236759013133</c:v>
                </c:pt>
                <c:pt idx="190">
                  <c:v>64712.049407289138</c:v>
                </c:pt>
                <c:pt idx="191">
                  <c:v>64026.292784495141</c:v>
                </c:pt>
                <c:pt idx="192">
                  <c:v>63345.015786221251</c:v>
                </c:pt>
                <c:pt idx="193">
                  <c:v>62668.26420563172</c:v>
                </c:pt>
                <c:pt idx="194">
                  <c:v>61996.080933885867</c:v>
                </c:pt>
                <c:pt idx="195">
                  <c:v>61328.506126342087</c:v>
                </c:pt>
                <c:pt idx="196">
                  <c:v>60665.577342009987</c:v>
                </c:pt>
                <c:pt idx="197">
                  <c:v>60007.329662077784</c:v>
                </c:pt>
                <c:pt idx="198">
                  <c:v>59353.795792061486</c:v>
                </c:pt>
                <c:pt idx="199">
                  <c:v>58705.006151122783</c:v>
                </c:pt>
                <c:pt idx="200">
                  <c:v>58060.988951320825</c:v>
                </c:pt>
                <c:pt idx="201">
                  <c:v>57421.770268953282</c:v>
                </c:pt>
                <c:pt idx="202">
                  <c:v>56787.374109665019</c:v>
                </c:pt>
                <c:pt idx="203">
                  <c:v>56157.822468630766</c:v>
                </c:pt>
                <c:pt idx="204">
                  <c:v>55533.135386827387</c:v>
                </c:pt>
                <c:pt idx="205">
                  <c:v>54913.331004184576</c:v>
                </c:pt>
                <c:pt idx="206">
                  <c:v>54298.42561022564</c:v>
                </c:pt>
                <c:pt idx="207">
                  <c:v>53688.433692672093</c:v>
                </c:pt>
                <c:pt idx="208">
                  <c:v>53083.367984377866</c:v>
                </c:pt>
                <c:pt idx="209">
                  <c:v>52483.239508875238</c:v>
                </c:pt>
                <c:pt idx="210">
                  <c:v>51888.057624749148</c:v>
                </c:pt>
                <c:pt idx="211">
                  <c:v>51297.8300690057</c:v>
                </c:pt>
                <c:pt idx="212">
                  <c:v>50712.562999561109</c:v>
                </c:pt>
                <c:pt idx="213">
                  <c:v>50144.508451196372</c:v>
                </c:pt>
                <c:pt idx="214">
                  <c:v>49602.819851687374</c:v>
                </c:pt>
                <c:pt idx="215">
                  <c:v>49094.272643467892</c:v>
                </c:pt>
                <c:pt idx="216">
                  <c:v>48623.82436631262</c:v>
                </c:pt>
                <c:pt idx="217">
                  <c:v>48195.052069789672</c:v>
                </c:pt>
                <c:pt idx="218">
                  <c:v>47810.493560149647</c:v>
                </c:pt>
                <c:pt idx="219">
                  <c:v>47471.913330968171</c:v>
                </c:pt>
                <c:pt idx="220">
                  <c:v>47180.509569017217</c:v>
                </c:pt>
                <c:pt idx="221">
                  <c:v>46937.075115398395</c:v>
                </c:pt>
                <c:pt idx="222">
                  <c:v>46742.122497439777</c:v>
                </c:pt>
                <c:pt idx="223">
                  <c:v>46595.980971517252</c:v>
                </c:pt>
                <c:pt idx="224">
                  <c:v>46498.871806176146</c:v>
                </c:pt>
                <c:pt idx="225">
                  <c:v>46450.966690258421</c:v>
                </c:pt>
                <c:pt idx="226">
                  <c:v>46452.433094466302</c:v>
                </c:pt>
                <c:pt idx="227">
                  <c:v>46503.469585590268</c:v>
                </c:pt>
                <c:pt idx="228">
                  <c:v>46604.333442127805</c:v>
                </c:pt>
                <c:pt idx="229">
                  <c:v>46755.362410087226</c:v>
                </c:pt>
                <c:pt idx="230">
                  <c:v>46956.992038360244</c:v>
                </c:pt>
                <c:pt idx="231">
                  <c:v>47209.769720490258</c:v>
                </c:pt>
                <c:pt idx="232">
                  <c:v>47514.366325327333</c:v>
                </c:pt>
                <c:pt idx="233">
                  <c:v>47871.586108281961</c:v>
                </c:pt>
                <c:pt idx="234">
                  <c:v>48282.375446132166</c:v>
                </c:pt>
                <c:pt idx="235">
                  <c:v>48747.830822531054</c:v>
                </c:pt>
                <c:pt idx="236">
                  <c:v>49269.206401372998</c:v>
                </c:pt>
                <c:pt idx="237">
                  <c:v>49847.921455400719</c:v>
                </c:pt>
                <c:pt idx="238">
                  <c:v>50485.56786346664</c:v>
                </c:pt>
                <c:pt idx="239">
                  <c:v>51183.917848236502</c:v>
                </c:pt>
                <c:pt idx="240">
                  <c:v>51944.932094116637</c:v>
                </c:pt>
                <c:pt idx="241">
                  <c:v>52770.76836065339</c:v>
                </c:pt>
                <c:pt idx="242">
                  <c:v>53650.38760598332</c:v>
                </c:pt>
                <c:pt idx="243">
                  <c:v>54575.239364689238</c:v>
                </c:pt>
                <c:pt idx="244">
                  <c:v>55538.6964787541</c:v>
                </c:pt>
                <c:pt idx="245">
                  <c:v>56535.621817789041</c:v>
                </c:pt>
                <c:pt idx="246">
                  <c:v>57562.03206399468</c:v>
                </c:pt>
                <c:pt idx="247">
                  <c:v>58614.836794718183</c:v>
                </c:pt>
                <c:pt idx="248">
                  <c:v>59691.635975770325</c:v>
                </c:pt>
                <c:pt idx="249">
                  <c:v>60790.562766405325</c:v>
                </c:pt>
                <c:pt idx="250">
                  <c:v>61910.161474920016</c:v>
                </c:pt>
                <c:pt idx="251">
                  <c:v>63049.292782833807</c:v>
                </c:pt>
                <c:pt idx="252">
                  <c:v>64207.060123426818</c:v>
                </c:pt>
                <c:pt idx="253">
                  <c:v>65382.752471720625</c:v>
                </c:pt>
                <c:pt idx="254">
                  <c:v>66575.799866733825</c:v>
                </c:pt>
                <c:pt idx="255">
                  <c:v>67785.738812026058</c:v>
                </c:pt>
                <c:pt idx="256">
                  <c:v>69012.18534067244</c:v>
                </c:pt>
                <c:pt idx="257">
                  <c:v>70254.814027393222</c:v>
                </c:pt>
                <c:pt idx="258">
                  <c:v>71513.341615797646</c:v>
                </c:pt>
                <c:pt idx="259">
                  <c:v>72787.514227560532</c:v>
                </c:pt>
                <c:pt idx="260">
                  <c:v>74077.097352204568</c:v>
                </c:pt>
                <c:pt idx="261">
                  <c:v>75381.867996040193</c:v>
                </c:pt>
                <c:pt idx="262">
                  <c:v>76701.608508371181</c:v>
                </c:pt>
                <c:pt idx="263">
                  <c:v>78036.101711350566</c:v>
                </c:pt>
                <c:pt idx="264">
                  <c:v>79385.12704388237</c:v>
                </c:pt>
                <c:pt idx="265">
                  <c:v>80748.457495149065</c:v>
                </c:pt>
                <c:pt idx="266">
                  <c:v>82125.857153923935</c:v>
                </c:pt>
                <c:pt idx="267">
                  <c:v>83517.079239076018</c:v>
                </c:pt>
                <c:pt idx="268">
                  <c:v>84921.864507131526</c:v>
                </c:pt>
                <c:pt idx="269">
                  <c:v>86339.939956390488</c:v>
                </c:pt>
                <c:pt idx="270">
                  <c:v>87771.017765439741</c:v>
                </c:pt>
                <c:pt idx="271">
                  <c:v>89214.794418137317</c:v>
                </c:pt>
                <c:pt idx="272">
                  <c:v>90670.949978190256</c:v>
                </c:pt>
                <c:pt idx="273">
                  <c:v>92139.147485019857</c:v>
                </c:pt>
                <c:pt idx="274">
                  <c:v>93619.032449260587</c:v>
                </c:pt>
                <c:pt idx="275">
                  <c:v>95110.232431398093</c:v>
                </c:pt>
                <c:pt idx="276">
                  <c:v>96612.356691054054</c:v>
                </c:pt>
                <c:pt idx="277">
                  <c:v>98124.995897526896</c:v>
                </c:pt>
                <c:pt idx="278">
                  <c:v>99647.721894599206</c:v>
                </c:pt>
                <c:pt idx="279">
                  <c:v>101180.08751448027</c:v>
                </c:pt>
                <c:pt idx="280">
                  <c:v>102721.62643718594</c:v>
                </c:pt>
                <c:pt idx="281">
                  <c:v>104271.85309276177</c:v>
                </c:pt>
                <c:pt idx="282">
                  <c:v>105830.26260460085</c:v>
                </c:pt>
                <c:pt idx="283">
                  <c:v>107396.33077275258</c:v>
                </c:pt>
                <c:pt idx="284">
                  <c:v>108969.5140966047</c:v>
                </c:pt>
                <c:pt idx="285">
                  <c:v>110549.24983668367</c:v>
                </c:pt>
                <c:pt idx="286">
                  <c:v>112134.95611558291</c:v>
                </c:pt>
                <c:pt idx="287">
                  <c:v>113726.03205821606</c:v>
                </c:pt>
                <c:pt idx="288">
                  <c:v>115321.85797171747</c:v>
                </c:pt>
                <c:pt idx="289">
                  <c:v>116921.79556538918</c:v>
                </c:pt>
                <c:pt idx="290">
                  <c:v>118525.18821112983</c:v>
                </c:pt>
                <c:pt idx="291">
                  <c:v>120131.36124478553</c:v>
                </c:pt>
                <c:pt idx="292">
                  <c:v>121739.62230884077</c:v>
                </c:pt>
                <c:pt idx="293">
                  <c:v>123349.26173682373</c:v>
                </c:pt>
                <c:pt idx="294">
                  <c:v>124959.55297973801</c:v>
                </c:pt>
                <c:pt idx="295">
                  <c:v>126569.75307475643</c:v>
                </c:pt>
                <c:pt idx="296">
                  <c:v>128179.10315632149</c:v>
                </c:pt>
                <c:pt idx="297">
                  <c:v>129786.82900969707</c:v>
                </c:pt>
                <c:pt idx="298">
                  <c:v>131392.14166690488</c:v>
                </c:pt>
                <c:pt idx="299">
                  <c:v>132994.23804486098</c:v>
                </c:pt>
                <c:pt idx="300">
                  <c:v>134592.30162540285</c:v>
                </c:pt>
                <c:pt idx="301">
                  <c:v>136185.50317676627</c:v>
                </c:pt>
                <c:pt idx="302">
                  <c:v>137773.00151593582</c:v>
                </c:pt>
                <c:pt idx="303">
                  <c:v>139353.94431115355</c:v>
                </c:pt>
                <c:pt idx="304">
                  <c:v>140927.46892372775</c:v>
                </c:pt>
                <c:pt idx="305">
                  <c:v>142492.70328813943</c:v>
                </c:pt>
                <c:pt idx="306">
                  <c:v>144048.76682929837</c:v>
                </c:pt>
                <c:pt idx="307">
                  <c:v>145594.77141565463</c:v>
                </c:pt>
                <c:pt idx="308">
                  <c:v>147129.82234672463</c:v>
                </c:pt>
                <c:pt idx="309">
                  <c:v>148653.0193734481</c:v>
                </c:pt>
                <c:pt idx="310">
                  <c:v>150163.45774964738</c:v>
                </c:pt>
                <c:pt idx="311">
                  <c:v>151660.22931272213</c:v>
                </c:pt>
                <c:pt idx="312">
                  <c:v>153142.42359157579</c:v>
                </c:pt>
                <c:pt idx="313">
                  <c:v>154609.12893963809</c:v>
                </c:pt>
                <c:pt idx="314">
                  <c:v>156059.43369072163</c:v>
                </c:pt>
                <c:pt idx="315">
                  <c:v>157492.42733532935</c:v>
                </c:pt>
                <c:pt idx="316">
                  <c:v>158907.20171491569</c:v>
                </c:pt>
                <c:pt idx="317">
                  <c:v>160302.85223149843</c:v>
                </c:pt>
                <c:pt idx="318">
                  <c:v>161678.47906991869</c:v>
                </c:pt>
                <c:pt idx="319">
                  <c:v>163033.18842995749</c:v>
                </c:pt>
                <c:pt idx="320">
                  <c:v>164366.09376543714</c:v>
                </c:pt>
                <c:pt idx="321">
                  <c:v>165676.31702736526</c:v>
                </c:pt>
                <c:pt idx="322">
                  <c:v>166962.98990811981</c:v>
                </c:pt>
                <c:pt idx="323">
                  <c:v>168225.25508362462</c:v>
                </c:pt>
                <c:pt idx="324">
                  <c:v>169462.26745042819</c:v>
                </c:pt>
                <c:pt idx="325">
                  <c:v>170673.19535457267</c:v>
                </c:pt>
                <c:pt idx="326">
                  <c:v>171857.22180912737</c:v>
                </c:pt>
                <c:pt idx="327">
                  <c:v>173013.54569725937</c:v>
                </c:pt>
                <c:pt idx="328">
                  <c:v>174141.38295772648</c:v>
                </c:pt>
                <c:pt idx="329">
                  <c:v>175239.96774970129</c:v>
                </c:pt>
                <c:pt idx="330">
                  <c:v>176308.55359387185</c:v>
                </c:pt>
                <c:pt idx="331">
                  <c:v>177346.41448681479</c:v>
                </c:pt>
                <c:pt idx="332">
                  <c:v>178352.84598569691</c:v>
                </c:pt>
                <c:pt idx="333">
                  <c:v>179327.16626043734</c:v>
                </c:pt>
                <c:pt idx="334">
                  <c:v>180268.71711054601</c:v>
                </c:pt>
                <c:pt idx="335">
                  <c:v>181176.86494395335</c:v>
                </c:pt>
                <c:pt idx="336">
                  <c:v>182051.0017152541</c:v>
                </c:pt>
                <c:pt idx="337">
                  <c:v>182890.54582090725</c:v>
                </c:pt>
                <c:pt idx="338">
                  <c:v>183694.94294906358</c:v>
                </c:pt>
                <c:pt idx="339">
                  <c:v>184463.6668818309</c:v>
                </c:pt>
                <c:pt idx="340">
                  <c:v>185196.22024793553</c:v>
                </c:pt>
                <c:pt idx="341">
                  <c:v>185892.13522389255</c:v>
                </c:pt>
                <c:pt idx="342">
                  <c:v>186550.9741819622</c:v>
                </c:pt>
                <c:pt idx="343">
                  <c:v>187172.33028333783</c:v>
                </c:pt>
                <c:pt idx="344">
                  <c:v>187755.82801518674</c:v>
                </c:pt>
                <c:pt idx="345">
                  <c:v>188301.12367034511</c:v>
                </c:pt>
                <c:pt idx="346">
                  <c:v>188807.90576865143</c:v>
                </c:pt>
                <c:pt idx="347">
                  <c:v>189275.89541909038</c:v>
                </c:pt>
                <c:pt idx="348">
                  <c:v>189704.84662210755</c:v>
                </c:pt>
                <c:pt idx="349">
                  <c:v>190094.54651164555</c:v>
                </c:pt>
                <c:pt idx="350">
                  <c:v>190444.81553664175</c:v>
                </c:pt>
                <c:pt idx="351">
                  <c:v>190755.50758191888</c:v>
                </c:pt>
                <c:pt idx="352">
                  <c:v>191026.5100285855</c:v>
                </c:pt>
                <c:pt idx="353">
                  <c:v>191257.7437542509</c:v>
                </c:pt>
                <c:pt idx="354">
                  <c:v>191449.16307354</c:v>
                </c:pt>
                <c:pt idx="355">
                  <c:v>191600.75561957204</c:v>
                </c:pt>
                <c:pt idx="356">
                  <c:v>191712.54216724099</c:v>
                </c:pt>
                <c:pt idx="357">
                  <c:v>191784.57639930164</c:v>
                </c:pt>
                <c:pt idx="358">
                  <c:v>191816.94461642808</c:v>
                </c:pt>
                <c:pt idx="359">
                  <c:v>191809.76539256467</c:v>
                </c:pt>
                <c:pt idx="360">
                  <c:v>191763.1891770371</c:v>
                </c:pt>
                <c:pt idx="361">
                  <c:v>191677.39784502881</c:v>
                </c:pt>
                <c:pt idx="362">
                  <c:v>191552.60419815982</c:v>
                </c:pt>
                <c:pt idx="363">
                  <c:v>191389.05141702428</c:v>
                </c:pt>
                <c:pt idx="364">
                  <c:v>191187.01246765675</c:v>
                </c:pt>
                <c:pt idx="365">
                  <c:v>190946.78946399826</c:v>
                </c:pt>
                <c:pt idx="366">
                  <c:v>190668.71298852607</c:v>
                </c:pt>
                <c:pt idx="367">
                  <c:v>190353.14137329321</c:v>
                </c:pt>
                <c:pt idx="368">
                  <c:v>190000.45994369648</c:v>
                </c:pt>
                <c:pt idx="369">
                  <c:v>189611.08022735288</c:v>
                </c:pt>
                <c:pt idx="370">
                  <c:v>189185.43913051716</c:v>
                </c:pt>
                <c:pt idx="371">
                  <c:v>188723.9980845135</c:v>
                </c:pt>
                <c:pt idx="372">
                  <c:v>188227.24216468746</c:v>
                </c:pt>
                <c:pt idx="373">
                  <c:v>187695.67918440443</c:v>
                </c:pt>
                <c:pt idx="374">
                  <c:v>187129.83876663406</c:v>
                </c:pt>
                <c:pt idx="375">
                  <c:v>186530.27139566146</c:v>
                </c:pt>
                <c:pt idx="376">
                  <c:v>185897.54745146062</c:v>
                </c:pt>
                <c:pt idx="377">
                  <c:v>185232.25622924851</c:v>
                </c:pt>
                <c:pt idx="378">
                  <c:v>184535.0049467159</c:v>
                </c:pt>
                <c:pt idx="379">
                  <c:v>183806.41774139748</c:v>
                </c:pt>
                <c:pt idx="380">
                  <c:v>183047.13466060517</c:v>
                </c:pt>
                <c:pt idx="381">
                  <c:v>182257.81064630084</c:v>
                </c:pt>
                <c:pt idx="382">
                  <c:v>181439.1145172317</c:v>
                </c:pt>
                <c:pt idx="383">
                  <c:v>180591.72795059066</c:v>
                </c:pt>
                <c:pt idx="384">
                  <c:v>179716.34446539907</c:v>
                </c:pt>
                <c:pt idx="385">
                  <c:v>178813.66840973764</c:v>
                </c:pt>
                <c:pt idx="386">
                  <c:v>177884.41395387548</c:v>
                </c:pt>
                <c:pt idx="387">
                  <c:v>176929.30409126723</c:v>
                </c:pt>
                <c:pt idx="388">
                  <c:v>175949.069649304</c:v>
                </c:pt>
                <c:pt idx="389">
                  <c:v>174944.44831161661</c:v>
                </c:pt>
                <c:pt idx="390">
                  <c:v>173916.18365363992</c:v>
                </c:pt>
                <c:pt idx="391">
                  <c:v>172865.0241930538</c:v>
                </c:pt>
                <c:pt idx="392">
                  <c:v>171791.72245662325</c:v>
                </c:pt>
                <c:pt idx="393">
                  <c:v>170697.03406486328</c:v>
                </c:pt>
                <c:pt idx="394">
                  <c:v>169581.71683585874</c:v>
                </c:pt>
                <c:pt idx="395">
                  <c:v>168446.52990947149</c:v>
                </c:pt>
                <c:pt idx="396">
                  <c:v>167292.23289307061</c:v>
                </c:pt>
                <c:pt idx="397">
                  <c:v>166119.58502982408</c:v>
                </c:pt>
                <c:pt idx="398">
                  <c:v>164929.34439049472</c:v>
                </c:pt>
                <c:pt idx="399">
                  <c:v>163722.26708958694</c:v>
                </c:pt>
                <c:pt idx="400">
                  <c:v>162499.10652659871</c:v>
                </c:pt>
                <c:pt idx="401">
                  <c:v>161260.61265303896</c:v>
                </c:pt>
                <c:pt idx="402">
                  <c:v>160007.53126578149</c:v>
                </c:pt>
                <c:pt idx="403">
                  <c:v>158740.60332723818</c:v>
                </c:pt>
                <c:pt idx="404">
                  <c:v>157460.56431274797</c:v>
                </c:pt>
                <c:pt idx="405">
                  <c:v>156168.14358549542</c:v>
                </c:pt>
                <c:pt idx="406">
                  <c:v>154864.06379919159</c:v>
                </c:pt>
                <c:pt idx="407">
                  <c:v>153549.04032867344</c:v>
                </c:pt>
                <c:pt idx="408">
                  <c:v>152223.78072850234</c:v>
                </c:pt>
                <c:pt idx="409">
                  <c:v>150888.9842195723</c:v>
                </c:pt>
                <c:pt idx="410">
                  <c:v>149545.34120366923</c:v>
                </c:pt>
                <c:pt idx="411">
                  <c:v>148193.53280585931</c:v>
                </c:pt>
                <c:pt idx="412">
                  <c:v>146834.23044452257</c:v>
                </c:pt>
                <c:pt idx="413">
                  <c:v>145468.09542879014</c:v>
                </c:pt>
                <c:pt idx="414">
                  <c:v>144095.77858308973</c:v>
                </c:pt>
                <c:pt idx="415">
                  <c:v>142717.91989845326</c:v>
                </c:pt>
                <c:pt idx="416">
                  <c:v>141335.14821019268</c:v>
                </c:pt>
                <c:pt idx="417">
                  <c:v>139948.08090150726</c:v>
                </c:pt>
                <c:pt idx="418">
                  <c:v>138557.32363254417</c:v>
                </c:pt>
                <c:pt idx="419">
                  <c:v>137163.47009439836</c:v>
                </c:pt>
                <c:pt idx="420">
                  <c:v>135767.10178750294</c:v>
                </c:pt>
                <c:pt idx="421">
                  <c:v>134368.78782383192</c:v>
                </c:pt>
                <c:pt idx="422">
                  <c:v>132969.08475230922</c:v>
                </c:pt>
                <c:pt idx="423">
                  <c:v>131568.53640679381</c:v>
                </c:pt>
                <c:pt idx="424">
                  <c:v>130167.67377599</c:v>
                </c:pt>
                <c:pt idx="425">
                  <c:v>128767.0148946134</c:v>
                </c:pt>
                <c:pt idx="426">
                  <c:v>127367.06475512734</c:v>
                </c:pt>
                <c:pt idx="427">
                  <c:v>125968.315239352</c:v>
                </c:pt>
                <c:pt idx="428">
                  <c:v>124571.24506923846</c:v>
                </c:pt>
                <c:pt idx="429">
                  <c:v>123176.31977609124</c:v>
                </c:pt>
                <c:pt idx="430">
                  <c:v>121783.99168751836</c:v>
                </c:pt>
                <c:pt idx="431">
                  <c:v>120394.69993138382</c:v>
                </c:pt>
                <c:pt idx="432">
                  <c:v>119008.87045603697</c:v>
                </c:pt>
                <c:pt idx="433">
                  <c:v>117626.91606609308</c:v>
                </c:pt>
                <c:pt idx="434">
                  <c:v>116249.23647304307</c:v>
                </c:pt>
                <c:pt idx="435">
                  <c:v>114876.21835997369</c:v>
                </c:pt>
                <c:pt idx="436">
                  <c:v>113508.23545968601</c:v>
                </c:pt>
                <c:pt idx="437">
                  <c:v>112145.64864550746</c:v>
                </c:pt>
                <c:pt idx="438">
                  <c:v>110788.8060341011</c:v>
                </c:pt>
                <c:pt idx="439">
                  <c:v>109438.04309958612</c:v>
                </c:pt>
                <c:pt idx="440">
                  <c:v>108093.68279829518</c:v>
                </c:pt>
                <c:pt idx="441">
                  <c:v>106756.03570350553</c:v>
                </c:pt>
                <c:pt idx="442">
                  <c:v>105425.4001494952</c:v>
                </c:pt>
                <c:pt idx="443">
                  <c:v>104102.0623842888</c:v>
                </c:pt>
                <c:pt idx="444">
                  <c:v>102786.29673047303</c:v>
                </c:pt>
                <c:pt idx="445">
                  <c:v>101478.36575347673</c:v>
                </c:pt>
                <c:pt idx="446">
                  <c:v>100178.52043672725</c:v>
                </c:pt>
                <c:pt idx="447">
                  <c:v>98887.000363110987</c:v>
                </c:pt>
                <c:pt idx="448">
                  <c:v>97604.033902183044</c:v>
                </c:pt>
                <c:pt idx="449">
                  <c:v>96329.838402588706</c:v>
                </c:pt>
                <c:pt idx="450">
                  <c:v>95064.620389176533</c:v>
                </c:pt>
                <c:pt idx="451">
                  <c:v>93808.575764301</c:v>
                </c:pt>
                <c:pt idx="452">
                  <c:v>92561.890012830787</c:v>
                </c:pt>
                <c:pt idx="453">
                  <c:v>91324.738410396618</c:v>
                </c:pt>
                <c:pt idx="454">
                  <c:v>90097.286234430649</c:v>
                </c:pt>
                <c:pt idx="455">
                  <c:v>88879.688977567654</c:v>
                </c:pt>
                <c:pt idx="456">
                  <c:v>87672.092562996273</c:v>
                </c:pt>
                <c:pt idx="457">
                  <c:v>86474.633561366223</c:v>
                </c:pt>
                <c:pt idx="458">
                  <c:v>85287.43940887542</c:v>
                </c:pt>
                <c:pt idx="459">
                  <c:v>84110.628626178164</c:v>
                </c:pt>
                <c:pt idx="460">
                  <c:v>82944.311037773208</c:v>
                </c:pt>
                <c:pt idx="461">
                  <c:v>81788.587991547261</c:v>
                </c:pt>
                <c:pt idx="462">
                  <c:v>80643.552578166287</c:v>
                </c:pt>
                <c:pt idx="463">
                  <c:v>79509.289850023546</c:v>
                </c:pt>
                <c:pt idx="464">
                  <c:v>78385.877039469284</c:v>
                </c:pt>
                <c:pt idx="465">
                  <c:v>77273.383776062721</c:v>
                </c:pt>
                <c:pt idx="466">
                  <c:v>76171.87230260238</c:v>
                </c:pt>
                <c:pt idx="467">
                  <c:v>75081.397689705627</c:v>
                </c:pt>
                <c:pt idx="468">
                  <c:v>74002.008048723335</c:v>
                </c:pt>
                <c:pt idx="469">
                  <c:v>72933.744742789</c:v>
                </c:pt>
                <c:pt idx="470">
                  <c:v>71876.642595815865</c:v>
                </c:pt>
                <c:pt idx="471">
                  <c:v>70830.730099269029</c:v>
                </c:pt>
                <c:pt idx="472">
                  <c:v>69796.02961655175</c:v>
                </c:pt>
                <c:pt idx="473">
                  <c:v>68772.557584858369</c:v>
                </c:pt>
                <c:pt idx="474">
                  <c:v>67760.324714357572</c:v>
                </c:pt>
                <c:pt idx="475">
                  <c:v>66759.336184581829</c:v>
                </c:pt>
                <c:pt idx="476">
                  <c:v>65769.591837909393</c:v>
                </c:pt>
                <c:pt idx="477">
                  <c:v>64791.086370036573</c:v>
                </c:pt>
                <c:pt idx="478">
                  <c:v>63823.809517347559</c:v>
                </c:pt>
                <c:pt idx="479">
                  <c:v>62867.746241099398</c:v>
                </c:pt>
                <c:pt idx="480">
                  <c:v>61922.8769083488</c:v>
                </c:pt>
                <c:pt idx="481">
                  <c:v>60989.177469556671</c:v>
                </c:pt>
                <c:pt idx="482">
                  <c:v>60066.619632814509</c:v>
                </c:pt>
                <c:pt idx="483">
                  <c:v>59155.171034645231</c:v>
                </c:pt>
                <c:pt idx="484">
                  <c:v>58254.795407338686</c:v>
                </c:pt>
                <c:pt idx="485">
                  <c:v>57365.452742789268</c:v>
                </c:pt>
                <c:pt idx="486">
                  <c:v>56487.099452810384</c:v>
                </c:pt>
                <c:pt idx="487">
                  <c:v>55619.688525906844</c:v>
                </c:pt>
                <c:pt idx="488">
                  <c:v>54763.169680492603</c:v>
                </c:pt>
                <c:pt idx="489">
                  <c:v>53917.489514547233</c:v>
                </c:pt>
                <c:pt idx="490">
                  <c:v>53082.591651710034</c:v>
                </c:pt>
                <c:pt idx="491">
                  <c:v>52258.416883815844</c:v>
                </c:pt>
                <c:pt idx="492">
                  <c:v>51444.903309881629</c:v>
                </c:pt>
                <c:pt idx="493">
                  <c:v>50641.98647155756</c:v>
                </c:pt>
                <c:pt idx="494">
                  <c:v>49849.599485060397</c:v>
                </c:pt>
                <c:pt idx="495">
                  <c:v>49067.673169611204</c:v>
                </c:pt>
                <c:pt idx="496">
                  <c:v>48296.136172403138</c:v>
                </c:pt>
                <c:pt idx="497">
                  <c:v>47534.915090128343</c:v>
                </c:pt>
                <c:pt idx="498">
                  <c:v>46783.934587096461</c:v>
                </c:pt>
                <c:pt idx="499">
                  <c:v>46043.117509980017</c:v>
                </c:pt>
                <c:pt idx="500">
                  <c:v>45312.384999224691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F3D-479E-94A5-7C1B826B1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875648"/>
        <c:axId val="576115352"/>
      </c:scatterChart>
      <c:valAx>
        <c:axId val="278875648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[days]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76115352"/>
        <c:crosses val="autoZero"/>
        <c:crossBetween val="midCat"/>
      </c:valAx>
      <c:valAx>
        <c:axId val="5761153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Covid-19 Cases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88756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fld id="{A201BC32-DBD6-4B6A-981D-F86C4B1861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409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F9F0A-E381-43E1-B99D-5F752996CFE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61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79EBB-9E05-4CC5-BD0E-41A35BDBB0C3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28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ACAA2-E3F7-44F5-8DFF-6FD7C426F73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78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26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5D765-8AB2-4A92-85E3-9ADCC5727DA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42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D32FF-9A3D-4E2A-B7C2-4685C0D1CF2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59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67D02E-F931-44B9-8AAB-BC1D62F4E4D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64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90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567A8-ABAC-4968-BBE7-AEA41CC3CB24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21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EA258-0834-4C8C-882D-013C36E58B5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91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B2B73-13C2-400C-9561-D44BE56FDEB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2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C5D765-8AB2-4A92-85E3-9ADCC5727DA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40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bZLE4WvTg4" TargetMode="External"/><Relationship Id="rId2" Type="http://schemas.openxmlformats.org/officeDocument/2006/relationships/hyperlink" Target="https://www.youtube.com/watch?v=myb8GxLLpT0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20700"/>
            <a:ext cx="8291512" cy="22606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cs typeface="Times New Roman" pitchFamily="18" charset="0"/>
              </a:rPr>
              <a:t>International Health Care Management </a:t>
            </a:r>
            <a:br>
              <a:rPr lang="en-US" b="1" dirty="0">
                <a:cs typeface="Times New Roman" pitchFamily="18" charset="0"/>
              </a:rPr>
            </a:br>
            <a:r>
              <a:rPr lang="en-US" b="1" dirty="0">
                <a:cs typeface="Times New Roman" pitchFamily="18" charset="0"/>
              </a:rPr>
              <a:t>Part </a:t>
            </a:r>
            <a:r>
              <a:rPr lang="en-US" b="1" dirty="0" smtClean="0">
                <a:cs typeface="Times New Roman" pitchFamily="18" charset="0"/>
              </a:rPr>
              <a:t>2.3.3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517123" name="Text Box 3"/>
          <p:cNvSpPr txBox="1">
            <a:spLocks noChangeArrowheads="1"/>
          </p:cNvSpPr>
          <p:nvPr/>
        </p:nvSpPr>
        <p:spPr bwMode="auto">
          <a:xfrm>
            <a:off x="899592" y="4149725"/>
            <a:ext cx="74168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Steffen Fleßa</a:t>
            </a:r>
          </a:p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Institute of Health Care Management</a:t>
            </a:r>
          </a:p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University of Greifswald 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6"/>
    </mc:Choice>
    <mc:Fallback xmlns="">
      <p:transition spd="slow" advTm="672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Symptoms (0-59 yrs.)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Fever, coughing, pain, fatigue, pneumonia</a:t>
            </a:r>
          </a:p>
          <a:p>
            <a:pPr lvl="1"/>
            <a:r>
              <a:rPr lang="en-GB" dirty="0"/>
              <a:t>95 % recover without or with little treatment</a:t>
            </a:r>
          </a:p>
          <a:p>
            <a:pPr lvl="1"/>
            <a:r>
              <a:rPr lang="en-GB" dirty="0"/>
              <a:t>5 % need hospital care</a:t>
            </a:r>
          </a:p>
          <a:p>
            <a:pPr lvl="2"/>
            <a:r>
              <a:rPr lang="en-GB" dirty="0"/>
              <a:t>93 % normal wards</a:t>
            </a:r>
          </a:p>
          <a:p>
            <a:pPr lvl="2"/>
            <a:r>
              <a:rPr lang="en-GB" dirty="0"/>
              <a:t>7 % ICU</a:t>
            </a:r>
          </a:p>
          <a:p>
            <a:pPr lvl="3"/>
            <a:r>
              <a:rPr lang="en-GB" dirty="0"/>
              <a:t>33 % recover</a:t>
            </a:r>
          </a:p>
          <a:p>
            <a:pPr lvl="3"/>
            <a:r>
              <a:rPr lang="en-GB" dirty="0"/>
              <a:t>67 % die</a:t>
            </a:r>
          </a:p>
          <a:p>
            <a:r>
              <a:rPr lang="en-GB" dirty="0"/>
              <a:t>Case fatality: 0.2 % &gt; 0</a:t>
            </a:r>
          </a:p>
        </p:txBody>
      </p:sp>
      <p:sp>
        <p:nvSpPr>
          <p:cNvPr id="5" name="Rechteck 4"/>
          <p:cNvSpPr/>
          <p:nvPr/>
        </p:nvSpPr>
        <p:spPr>
          <a:xfrm>
            <a:off x="2376973" y="548997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https://www.sueddeutsche.de/gesundheit/coronavirus-kinder-1.4859225?utm_source=pocket-newtab</a:t>
            </a:r>
            <a:endParaRPr lang="de-DE" sz="6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5"/>
    </mc:Choice>
    <mc:Fallback xmlns="">
      <p:transition spd="slow" advTm="7657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Symptoms (60-79 yrs.)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Fever, coughing, pain, fatigue, pneumonia</a:t>
            </a:r>
          </a:p>
          <a:p>
            <a:pPr lvl="1"/>
            <a:r>
              <a:rPr lang="en-GB" dirty="0"/>
              <a:t>80 % recover without or with little treatment</a:t>
            </a:r>
          </a:p>
          <a:p>
            <a:pPr lvl="1"/>
            <a:r>
              <a:rPr lang="en-GB" dirty="0"/>
              <a:t>20 % need hospital care</a:t>
            </a:r>
          </a:p>
          <a:p>
            <a:pPr lvl="2"/>
            <a:r>
              <a:rPr lang="en-GB" dirty="0"/>
              <a:t>66 % normal wards</a:t>
            </a:r>
          </a:p>
          <a:p>
            <a:pPr lvl="2"/>
            <a:r>
              <a:rPr lang="en-GB" dirty="0"/>
              <a:t>34 % ICU</a:t>
            </a:r>
          </a:p>
          <a:p>
            <a:pPr lvl="3"/>
            <a:r>
              <a:rPr lang="en-GB" dirty="0"/>
              <a:t>49 % recover</a:t>
            </a:r>
          </a:p>
          <a:p>
            <a:pPr lvl="3"/>
            <a:r>
              <a:rPr lang="en-GB" dirty="0"/>
              <a:t>51 % die</a:t>
            </a:r>
          </a:p>
          <a:p>
            <a:r>
              <a:rPr lang="en-GB" dirty="0"/>
              <a:t>Case fatality: 3.5 % &gt;&gt; 0</a:t>
            </a:r>
          </a:p>
        </p:txBody>
      </p:sp>
      <p:sp>
        <p:nvSpPr>
          <p:cNvPr id="5" name="Rechteck 4"/>
          <p:cNvSpPr/>
          <p:nvPr/>
        </p:nvSpPr>
        <p:spPr>
          <a:xfrm>
            <a:off x="2376973" y="548997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https://www.sueddeutsche.de/gesundheit/coronavirus-kinder-1.4859225?utm_source=pocket-newtab</a:t>
            </a:r>
            <a:endParaRPr lang="de-DE" sz="6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5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4"/>
    </mc:Choice>
    <mc:Fallback xmlns="">
      <p:transition spd="slow" advTm="3341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4589"/>
          </a:xfrm>
        </p:spPr>
      </p:pic>
      <p:sp>
        <p:nvSpPr>
          <p:cNvPr id="6" name="Rechteck 5"/>
          <p:cNvSpPr/>
          <p:nvPr/>
        </p:nvSpPr>
        <p:spPr>
          <a:xfrm>
            <a:off x="2051720" y="643995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effectLst/>
              </a:rPr>
              <a:t>https://ourworldindata.org/grapher/covid-19-total-confirmed-cases-vs-total-confirmed-deaths</a:t>
            </a: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F9808C4A-C4BF-4711-9C58-01B94F09830D}"/>
              </a:ext>
            </a:extLst>
          </p:cNvPr>
          <p:cNvSpPr/>
          <p:nvPr/>
        </p:nvSpPr>
        <p:spPr>
          <a:xfrm>
            <a:off x="6948264" y="3573016"/>
            <a:ext cx="2088232" cy="648072"/>
          </a:xfrm>
          <a:prstGeom prst="wedgeEllipseCallout">
            <a:avLst>
              <a:gd name="adj1" fmla="val -30548"/>
              <a:gd name="adj2" fmla="val -325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Germany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03"/>
    </mc:Choice>
    <mc:Fallback xmlns="">
      <p:transition spd="slow" advTm="598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Death rates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9" y="2380832"/>
            <a:ext cx="4443952" cy="243033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79" y="2442118"/>
            <a:ext cx="3589039" cy="230776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066476" y="5585831"/>
            <a:ext cx="172835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/>
              <a:t>https://www.bbc.com/news/health-51674743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0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25"/>
    </mc:Choice>
    <mc:Fallback xmlns="">
      <p:transition spd="slow" advTm="377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Major problem: ICU beds and ventilation</a:t>
            </a:r>
          </a:p>
        </p:txBody>
      </p:sp>
      <p:pic>
        <p:nvPicPr>
          <p:cNvPr id="4" name="Grafik 3" descr="https://static01.nyt.com/images/2020/03/22/science/11SCI-VIRUS-CURVE1/11SCI-VIRUS-TRACKER1-articleLarge.jpg?quality=75&amp;auto=webp&amp;disable=upscal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1926"/>
            <a:ext cx="5895649" cy="3692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2055068" y="518104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https://www.nytimes.com/article/flatten-curve-coronavirus.html</a:t>
            </a:r>
            <a:endParaRPr lang="de-DE" sz="15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53438" y="2283139"/>
            <a:ext cx="3595785" cy="326350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Example: </a:t>
            </a:r>
          </a:p>
          <a:p>
            <a:pPr>
              <a:buFontTx/>
              <a:buChar char="-"/>
            </a:pPr>
            <a:r>
              <a:rPr lang="en-GB" dirty="0"/>
              <a:t>80,000,000 pop.</a:t>
            </a:r>
          </a:p>
          <a:p>
            <a:pPr>
              <a:buFontTx/>
              <a:buChar char="-"/>
            </a:pPr>
            <a:r>
              <a:rPr lang="en-GB" dirty="0"/>
              <a:t> 1 % ventilation required = 800,000 pop.</a:t>
            </a:r>
          </a:p>
          <a:p>
            <a:pPr>
              <a:buFontTx/>
              <a:buChar char="-"/>
            </a:pPr>
            <a:r>
              <a:rPr lang="en-GB" dirty="0"/>
              <a:t>Average ventilation length: 14 days</a:t>
            </a:r>
          </a:p>
          <a:p>
            <a:pPr>
              <a:buFontTx/>
              <a:buChar char="-"/>
            </a:pPr>
            <a:r>
              <a:rPr lang="en-GB" dirty="0"/>
              <a:t>Alt. 1: all cases in 8 weeks: 200,000 ventilations required</a:t>
            </a:r>
          </a:p>
          <a:p>
            <a:pPr>
              <a:buFontTx/>
              <a:buChar char="-"/>
            </a:pPr>
            <a:r>
              <a:rPr lang="en-GB" dirty="0"/>
              <a:t>Alt 2: all cases in 32 weeks: 50,000 ventilations required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45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16"/>
    </mc:Choice>
    <mc:Fallback xmlns="">
      <p:transition spd="slow" advTm="18141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Excess</a:t>
            </a:r>
            <a:r>
              <a:rPr lang="de-DE" dirty="0" smtClean="0"/>
              <a:t> </a:t>
            </a:r>
            <a:r>
              <a:rPr lang="de-DE" dirty="0" err="1" smtClean="0"/>
              <a:t>Mortality</a:t>
            </a:r>
            <a:r>
              <a:rPr lang="de-DE" dirty="0" smtClean="0"/>
              <a:t> 2020/21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 rotWithShape="1">
          <a:blip r:embed="rId2"/>
          <a:srcRect l="10317" t="26955" r="8339" b="22163"/>
          <a:stretch/>
        </p:blipFill>
        <p:spPr bwMode="auto">
          <a:xfrm>
            <a:off x="31720" y="1484784"/>
            <a:ext cx="8212687" cy="468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bgerundete rechteckige Legende 5"/>
          <p:cNvSpPr/>
          <p:nvPr/>
        </p:nvSpPr>
        <p:spPr>
          <a:xfrm>
            <a:off x="63078" y="116632"/>
            <a:ext cx="2132658" cy="1008112"/>
          </a:xfrm>
          <a:prstGeom prst="wedgeRoundRectCallout">
            <a:avLst>
              <a:gd name="adj1" fmla="val -36015"/>
              <a:gd name="adj2" fmla="val 236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P-Score: </a:t>
            </a:r>
          </a:p>
          <a:p>
            <a:pPr algn="ctr"/>
            <a:r>
              <a:rPr lang="de-DE" dirty="0" err="1" smtClean="0"/>
              <a:t>Excess</a:t>
            </a:r>
            <a:r>
              <a:rPr lang="de-DE" dirty="0" smtClean="0"/>
              <a:t> </a:t>
            </a:r>
            <a:r>
              <a:rPr lang="de-DE" dirty="0" err="1" smtClean="0"/>
              <a:t>deaths</a:t>
            </a:r>
            <a:r>
              <a:rPr lang="de-DE" dirty="0" smtClean="0"/>
              <a:t> /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deaths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893604" y="596088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https://www.nature.com/articles/s41586-022-05522-2</a:t>
            </a:r>
          </a:p>
        </p:txBody>
      </p:sp>
    </p:spTree>
    <p:extLst>
      <p:ext uri="{BB962C8B-B14F-4D97-AF65-F5344CB8AC3E}">
        <p14:creationId xmlns:p14="http://schemas.microsoft.com/office/powerpoint/2010/main" val="60127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Covid-19: The biggest killer?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4860" t="5932" r="4563" b="9380"/>
          <a:stretch/>
        </p:blipFill>
        <p:spPr>
          <a:xfrm>
            <a:off x="251520" y="1860596"/>
            <a:ext cx="8496944" cy="446876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732240" y="6497423"/>
            <a:ext cx="18565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" dirty="0"/>
              <a:t>https://ophrp.org/journal/view.php?number=548</a:t>
            </a:r>
          </a:p>
        </p:txBody>
      </p:sp>
      <p:sp>
        <p:nvSpPr>
          <p:cNvPr id="6" name="Rechteck 5"/>
          <p:cNvSpPr/>
          <p:nvPr/>
        </p:nvSpPr>
        <p:spPr>
          <a:xfrm>
            <a:off x="2555776" y="3284984"/>
            <a:ext cx="309634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/>
        </p:nvSpPr>
        <p:spPr>
          <a:xfrm>
            <a:off x="2236912" y="342900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Legende 7"/>
          <p:cNvSpPr/>
          <p:nvPr/>
        </p:nvSpPr>
        <p:spPr>
          <a:xfrm>
            <a:off x="3275856" y="3284984"/>
            <a:ext cx="2155068" cy="1368152"/>
          </a:xfrm>
          <a:prstGeom prst="wedgeEllipseCallout">
            <a:avLst>
              <a:gd name="adj1" fmla="val -86711"/>
              <a:gd name="adj2" fmla="val -266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SARS-</a:t>
            </a:r>
            <a:r>
              <a:rPr lang="en-GB" dirty="0" err="1" smtClean="0"/>
              <a:t>Cov</a:t>
            </a:r>
            <a:r>
              <a:rPr lang="en-GB" dirty="0" smtClean="0"/>
              <a:t>-II Wild Type: </a:t>
            </a:r>
            <a:r>
              <a:rPr lang="en-GB" dirty="0"/>
              <a:t>R</a:t>
            </a:r>
            <a:r>
              <a:rPr lang="en-GB" baseline="-25000" dirty="0"/>
              <a:t>0 </a:t>
            </a:r>
            <a:r>
              <a:rPr lang="en-GB" dirty="0"/>
              <a:t>= 2.5-3.5</a:t>
            </a:r>
          </a:p>
          <a:p>
            <a:pPr algn="ctr"/>
            <a:r>
              <a:rPr lang="en-GB" dirty="0"/>
              <a:t>m=0.5-5.0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4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33"/>
    </mc:Choice>
    <mc:Fallback xmlns="">
      <p:transition spd="slow" advTm="16933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Covid-19: The biggest killer?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4860" t="5932" r="4563" b="9380"/>
          <a:stretch/>
        </p:blipFill>
        <p:spPr>
          <a:xfrm>
            <a:off x="251520" y="1860596"/>
            <a:ext cx="8496944" cy="446876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732240" y="6497423"/>
            <a:ext cx="18565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" dirty="0"/>
              <a:t>https://ophrp.org/journal/view.php?number=548</a:t>
            </a:r>
          </a:p>
        </p:txBody>
      </p:sp>
      <p:sp>
        <p:nvSpPr>
          <p:cNvPr id="6" name="Rechteck 5"/>
          <p:cNvSpPr/>
          <p:nvPr/>
        </p:nvSpPr>
        <p:spPr>
          <a:xfrm>
            <a:off x="2555776" y="3284984"/>
            <a:ext cx="3096344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/>
        </p:nvSpPr>
        <p:spPr>
          <a:xfrm>
            <a:off x="2236912" y="342900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Legende 7"/>
          <p:cNvSpPr/>
          <p:nvPr/>
        </p:nvSpPr>
        <p:spPr>
          <a:xfrm>
            <a:off x="2771800" y="4175534"/>
            <a:ext cx="2155068" cy="1368152"/>
          </a:xfrm>
          <a:prstGeom prst="wedgeEllipseCallout">
            <a:avLst>
              <a:gd name="adj1" fmla="val 65144"/>
              <a:gd name="adj2" fmla="val -887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SARS-</a:t>
            </a:r>
            <a:r>
              <a:rPr lang="en-GB" dirty="0" err="1" smtClean="0"/>
              <a:t>Cov</a:t>
            </a:r>
            <a:r>
              <a:rPr lang="en-GB" dirty="0" smtClean="0"/>
              <a:t>-II </a:t>
            </a:r>
            <a:r>
              <a:rPr lang="en-GB" dirty="0" err="1" smtClean="0"/>
              <a:t>Omikron</a:t>
            </a:r>
            <a:r>
              <a:rPr lang="en-GB" dirty="0" smtClean="0"/>
              <a:t>: </a:t>
            </a:r>
            <a:r>
              <a:rPr lang="en-GB" dirty="0"/>
              <a:t>R</a:t>
            </a:r>
            <a:r>
              <a:rPr lang="en-GB" baseline="-25000" dirty="0"/>
              <a:t>0 </a:t>
            </a:r>
            <a:r>
              <a:rPr lang="en-GB" dirty="0"/>
              <a:t>= </a:t>
            </a:r>
            <a:r>
              <a:rPr lang="en-GB" dirty="0" smtClean="0"/>
              <a:t>5.5-24</a:t>
            </a:r>
            <a:endParaRPr lang="en-GB" dirty="0"/>
          </a:p>
          <a:p>
            <a:pPr algn="ctr"/>
            <a:r>
              <a:rPr lang="en-GB" dirty="0" smtClean="0"/>
              <a:t>m=0.3-4.5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5271592" y="342426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3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33"/>
    </mc:Choice>
    <mc:Fallback xmlns="">
      <p:transition spd="slow" advTm="16933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Corona in Africa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8984" y="1600201"/>
            <a:ext cx="3277815" cy="224560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10.01.23</a:t>
            </a:r>
            <a:endParaRPr lang="en-GB" dirty="0"/>
          </a:p>
          <a:p>
            <a:pPr lvl="1"/>
            <a:r>
              <a:rPr lang="en-GB" dirty="0" smtClean="0"/>
              <a:t>12.224 </a:t>
            </a:r>
            <a:r>
              <a:rPr lang="en-GB" dirty="0"/>
              <a:t>Mio. Infections</a:t>
            </a:r>
          </a:p>
          <a:p>
            <a:pPr lvl="1"/>
            <a:r>
              <a:rPr lang="en-GB" dirty="0" smtClean="0"/>
              <a:t>257,000 </a:t>
            </a:r>
            <a:r>
              <a:rPr lang="en-GB" dirty="0"/>
              <a:t>death cases</a:t>
            </a:r>
          </a:p>
          <a:p>
            <a:pPr lvl="1"/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1651" t="31100" r="48425" b="21021"/>
          <a:stretch/>
        </p:blipFill>
        <p:spPr>
          <a:xfrm>
            <a:off x="179512" y="1575066"/>
            <a:ext cx="5229473" cy="522947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2987" t="34880" r="80713" b="53780"/>
          <a:stretch/>
        </p:blipFill>
        <p:spPr>
          <a:xfrm>
            <a:off x="471573" y="4918732"/>
            <a:ext cx="1440160" cy="16201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7209" y="4210846"/>
            <a:ext cx="1788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effectLst/>
              </a:rPr>
              <a:t>Actives Cases </a:t>
            </a:r>
          </a:p>
          <a:p>
            <a:r>
              <a:rPr lang="en-GB" dirty="0">
                <a:effectLst/>
              </a:rPr>
              <a:t>(1.2.21)</a:t>
            </a:r>
          </a:p>
        </p:txBody>
      </p:sp>
      <p:sp>
        <p:nvSpPr>
          <p:cNvPr id="11" name="Rechteck 10"/>
          <p:cNvSpPr/>
          <p:nvPr/>
        </p:nvSpPr>
        <p:spPr>
          <a:xfrm>
            <a:off x="6538039" y="1217583"/>
            <a:ext cx="13660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effectLst/>
              </a:rPr>
              <a:t>https://afrika.info/corona/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l="12200" t="12201" r="44489" b="9680"/>
          <a:stretch/>
        </p:blipFill>
        <p:spPr>
          <a:xfrm>
            <a:off x="6118865" y="3408889"/>
            <a:ext cx="3002269" cy="338437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11659" y="3612867"/>
            <a:ext cx="230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New cases per day</a:t>
            </a:r>
          </a:p>
        </p:txBody>
      </p:sp>
    </p:spTree>
    <p:extLst>
      <p:ext uri="{BB962C8B-B14F-4D97-AF65-F5344CB8AC3E}">
        <p14:creationId xmlns:p14="http://schemas.microsoft.com/office/powerpoint/2010/main" val="11005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85"/>
    </mc:Choice>
    <mc:Fallback xmlns="">
      <p:transition spd="slow" advTm="9138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Infection waves in Africa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788024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effectLst/>
              </a:rPr>
              <a:t>https://who.maps.arcgis.com/apps/dashboards/0c9b3a8b68d0437a8cf28581e9c063a9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32286" t="62999" r="32276" b="5502"/>
          <a:stretch/>
        </p:blipFill>
        <p:spPr>
          <a:xfrm>
            <a:off x="899591" y="1600199"/>
            <a:ext cx="814673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63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71500" eaLnBrk="1" hangingPunct="1">
              <a:defRPr/>
            </a:pPr>
            <a:r>
              <a:rPr lang="de-DE" dirty="0">
                <a:cs typeface="Times New Roman" pitchFamily="18" charset="0"/>
              </a:rPr>
              <a:t>2 	</a:t>
            </a:r>
            <a:r>
              <a:rPr lang="en-US" dirty="0">
                <a:cs typeface="Times New Roman" pitchFamily="18" charset="0"/>
              </a:rPr>
              <a:t>Demand for Health Services</a:t>
            </a:r>
            <a:r>
              <a:rPr lang="de-DE" dirty="0">
                <a:cs typeface="Times New Roman" pitchFamily="18" charset="0"/>
              </a:rPr>
              <a:t> 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91264" cy="5029200"/>
          </a:xfrm>
        </p:spPr>
        <p:txBody>
          <a:bodyPr/>
          <a:lstStyle/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2.1 Determinants of Demand: Overview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2.2 Demographic and Epidemiologic Transition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2.3 Epidemiology of Infectious Diseases</a:t>
            </a:r>
          </a:p>
          <a:p>
            <a:pPr marL="914400" lvl="2" indent="0">
              <a:buNone/>
            </a:pPr>
            <a:r>
              <a:rPr lang="en-US" dirty="0"/>
              <a:t>2.3.1 Background</a:t>
            </a:r>
            <a:endParaRPr lang="de-DE" dirty="0"/>
          </a:p>
          <a:p>
            <a:pPr marL="914400" lvl="2" indent="0">
              <a:buNone/>
            </a:pPr>
            <a:r>
              <a:rPr lang="en-US" dirty="0"/>
              <a:t>2.3.2 Example: Malaria</a:t>
            </a:r>
            <a:endParaRPr lang="de-DE" dirty="0"/>
          </a:p>
          <a:p>
            <a:pPr marL="914400" lvl="2" indent="0">
              <a:buNone/>
            </a:pPr>
            <a:r>
              <a:rPr lang="en-US" b="1" dirty="0"/>
              <a:t>2.3.3 Example: </a:t>
            </a:r>
            <a:r>
              <a:rPr lang="en-US" b="1" dirty="0" smtClean="0"/>
              <a:t>Covid-19</a:t>
            </a:r>
            <a:endParaRPr lang="en-US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4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29"/>
    </mc:Choice>
    <mc:Fallback xmlns="">
      <p:transition spd="slow" advTm="5552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Covid-19 in </a:t>
            </a:r>
            <a:r>
              <a:rPr lang="de-DE" dirty="0" err="1" smtClean="0"/>
              <a:t>India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</a:t>
            </a:r>
            <a:r>
              <a:rPr lang="de-DE" dirty="0" smtClean="0">
                <a:hlinkClick r:id="rId2"/>
              </a:rPr>
              <a:t>www.youtube.com/watch?v=myb8GxLLpT0</a:t>
            </a:r>
            <a:endParaRPr lang="de-DE" dirty="0" smtClean="0"/>
          </a:p>
          <a:p>
            <a:r>
              <a:rPr lang="de-DE" dirty="0" smtClean="0">
                <a:hlinkClick r:id="rId3"/>
              </a:rPr>
              <a:t>https</a:t>
            </a:r>
            <a:r>
              <a:rPr lang="de-DE" dirty="0">
                <a:hlinkClick r:id="rId3"/>
              </a:rPr>
              <a:t>://</a:t>
            </a:r>
            <a:r>
              <a:rPr lang="de-DE" dirty="0" smtClean="0">
                <a:hlinkClick r:id="rId3"/>
              </a:rPr>
              <a:t>www.youtube.com/watch?v=pbZLE4WvTg4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078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7638"/>
            <a:ext cx="8229600" cy="233100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46388"/>
            <a:ext cx="7532227" cy="289631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16200000">
            <a:off x="-2009270" y="488719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https://www.mdpi.com/1999-4915/15/1/167</a:t>
            </a:r>
          </a:p>
        </p:txBody>
      </p:sp>
    </p:spTree>
    <p:extLst>
      <p:ext uri="{BB962C8B-B14F-4D97-AF65-F5344CB8AC3E}">
        <p14:creationId xmlns:p14="http://schemas.microsoft.com/office/powerpoint/2010/main" val="3665999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Basic </a:t>
            </a:r>
            <a:r>
              <a:rPr lang="de-DE" dirty="0" err="1" smtClean="0"/>
              <a:t>Reproductive</a:t>
            </a:r>
            <a:r>
              <a:rPr lang="de-DE" dirty="0" smtClean="0"/>
              <a:t> Rate 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5362575" cy="340995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5819774" y="1600201"/>
            <a:ext cx="2867025" cy="3366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 err="1" smtClean="0">
                <a:effectLst/>
              </a:rPr>
              <a:t>Omicron</a:t>
            </a:r>
            <a:r>
              <a:rPr lang="de-DE" dirty="0" smtClean="0">
                <a:effectLst/>
              </a:rPr>
              <a:t>: &gt;8?</a:t>
            </a:r>
            <a:endParaRPr lang="de-DE" dirty="0">
              <a:effectLst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683568" y="5229199"/>
            <a:ext cx="7704856" cy="1399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 smtClean="0">
                <a:effectLst/>
              </a:rPr>
              <a:t>Zero-Covid-</a:t>
            </a:r>
            <a:r>
              <a:rPr lang="de-DE" dirty="0" err="1" smtClean="0">
                <a:effectLst/>
              </a:rPr>
              <a:t>Strategy</a:t>
            </a:r>
            <a:r>
              <a:rPr lang="de-DE" dirty="0" smtClean="0">
                <a:effectLst/>
              </a:rPr>
              <a:t>: </a:t>
            </a:r>
            <a:r>
              <a:rPr lang="de-DE" dirty="0" err="1" smtClean="0">
                <a:effectLst/>
              </a:rPr>
              <a:t>feasible</a:t>
            </a:r>
            <a:r>
              <a:rPr lang="de-DE" dirty="0" smtClean="0">
                <a:effectLst/>
              </a:rPr>
              <a:t> for wild type, not for </a:t>
            </a:r>
            <a:r>
              <a:rPr lang="de-DE" dirty="0" err="1" smtClean="0">
                <a:effectLst/>
              </a:rPr>
              <a:t>omicron</a:t>
            </a:r>
            <a:endParaRPr lang="de-DE" dirty="0">
              <a:effectLst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96733" y="501434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https://newsroom.unsw.edu.au/news/health/what-we-know-about-sars-cov-2-delta-variant</a:t>
            </a:r>
          </a:p>
        </p:txBody>
      </p:sp>
    </p:spTree>
    <p:extLst>
      <p:ext uri="{BB962C8B-B14F-4D97-AF65-F5344CB8AC3E}">
        <p14:creationId xmlns:p14="http://schemas.microsoft.com/office/powerpoint/2010/main" val="2857014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Reproductive Rate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Net Reproductive Rate</a:t>
                </a:r>
              </a:p>
              <a:p>
                <a:pPr lvl="1"/>
                <a:r>
                  <a:rPr lang="en-US" dirty="0"/>
                  <a:t>Reproductive rate if a part of the population is immune (because it survived the disease or was successfully immunized)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(100−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=100−100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with</a:t>
                </a:r>
              </a:p>
              <a:p>
                <a:pPr lvl="2"/>
                <a:r>
                  <a:rPr lang="en-US" dirty="0"/>
                  <a:t>n: share of immune population (e.g. vaccination rate)</a:t>
                </a:r>
                <a:endParaRPr lang="de-DE" dirty="0"/>
              </a:p>
              <a:p>
                <a:r>
                  <a:rPr lang="en-US" dirty="0"/>
                  <a:t>Covid-19</a:t>
                </a:r>
              </a:p>
              <a:p>
                <a:pPr lvl="1"/>
                <a:r>
                  <a:rPr lang="en-US" dirty="0"/>
                  <a:t>R</a:t>
                </a:r>
                <a:r>
                  <a:rPr lang="en-US" baseline="-25000" dirty="0"/>
                  <a:t>0</a:t>
                </a:r>
                <a:r>
                  <a:rPr lang="en-US" dirty="0"/>
                  <a:t>=3</a:t>
                </a:r>
              </a:p>
              <a:p>
                <a:pPr lvl="2"/>
                <a:r>
                  <a:rPr lang="en-US" dirty="0"/>
                  <a:t>for N</a:t>
                </a:r>
                <a:r>
                  <a:rPr lang="en-US" baseline="-25000" dirty="0"/>
                  <a:t>0</a:t>
                </a:r>
                <a:r>
                  <a:rPr lang="en-US" dirty="0"/>
                  <a:t>&lt;1: n&gt;67 %</a:t>
                </a:r>
              </a:p>
              <a:p>
                <a:pPr lvl="1"/>
                <a:r>
                  <a:rPr lang="en-US" dirty="0" smtClean="0"/>
                  <a:t>R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=8</a:t>
                </a:r>
                <a:endParaRPr lang="en-US" dirty="0"/>
              </a:p>
              <a:p>
                <a:pPr lvl="2"/>
                <a:r>
                  <a:rPr lang="en-US" dirty="0"/>
                  <a:t>for N</a:t>
                </a:r>
                <a:r>
                  <a:rPr lang="en-US" baseline="-25000" dirty="0"/>
                  <a:t>0</a:t>
                </a:r>
                <a:r>
                  <a:rPr lang="en-US" dirty="0"/>
                  <a:t>&lt;1: </a:t>
                </a:r>
                <a:r>
                  <a:rPr lang="en-US" dirty="0" smtClean="0"/>
                  <a:t>n&gt;87,5 %</a:t>
                </a:r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81" t="-35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765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771900" y="935459"/>
            <a:ext cx="1666374" cy="5654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90" dirty="0" smtClean="0">
                <a:solidFill>
                  <a:schemeClr val="tx1"/>
                </a:solidFill>
                <a:effectLst/>
              </a:rPr>
              <a:t>Healthy</a:t>
            </a:r>
            <a:endParaRPr lang="de-DE" sz="189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771900" y="1819780"/>
            <a:ext cx="1666374" cy="5654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90" dirty="0" err="1" smtClean="0">
                <a:solidFill>
                  <a:schemeClr val="tx1"/>
                </a:solidFill>
                <a:effectLst/>
              </a:rPr>
              <a:t>Infected</a:t>
            </a:r>
            <a:endParaRPr lang="de-DE" sz="189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771900" y="2704100"/>
            <a:ext cx="1666374" cy="5654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90" dirty="0" err="1" smtClean="0">
                <a:solidFill>
                  <a:schemeClr val="tx1"/>
                </a:solidFill>
                <a:effectLst/>
              </a:rPr>
              <a:t>Infectious</a:t>
            </a:r>
            <a:endParaRPr lang="de-DE" sz="189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771900" y="3588421"/>
            <a:ext cx="1666374" cy="5654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90" dirty="0" err="1" smtClean="0">
                <a:solidFill>
                  <a:schemeClr val="tx1"/>
                </a:solidFill>
                <a:effectLst/>
              </a:rPr>
              <a:t>Symptomatic</a:t>
            </a:r>
            <a:endParaRPr lang="de-DE" sz="189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771900" y="4472741"/>
            <a:ext cx="1666374" cy="5654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90" dirty="0" smtClean="0">
                <a:solidFill>
                  <a:schemeClr val="tx1"/>
                </a:solidFill>
                <a:effectLst/>
              </a:rPr>
              <a:t>Hospital</a:t>
            </a:r>
            <a:endParaRPr lang="de-DE" sz="189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771900" y="5357062"/>
            <a:ext cx="1666374" cy="5654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90" dirty="0" smtClean="0">
                <a:solidFill>
                  <a:schemeClr val="tx1"/>
                </a:solidFill>
                <a:effectLst/>
              </a:rPr>
              <a:t>ICU</a:t>
            </a:r>
            <a:endParaRPr lang="de-DE" sz="189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Wolkenförmige Legende 10"/>
          <p:cNvSpPr/>
          <p:nvPr/>
        </p:nvSpPr>
        <p:spPr>
          <a:xfrm>
            <a:off x="6208295" y="5357062"/>
            <a:ext cx="1666374" cy="565484"/>
          </a:xfrm>
          <a:prstGeom prst="cloudCallou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890" dirty="0" smtClean="0">
                <a:solidFill>
                  <a:schemeClr val="tx1"/>
                </a:solidFill>
                <a:effectLst/>
              </a:rPr>
              <a:t>Death</a:t>
            </a:r>
            <a:endParaRPr lang="de-DE" sz="189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3" name="Gerade Verbindung mit Pfeil 12"/>
          <p:cNvCxnSpPr>
            <a:stCxn id="4" idx="2"/>
            <a:endCxn id="5" idx="0"/>
          </p:cNvCxnSpPr>
          <p:nvPr/>
        </p:nvCxnSpPr>
        <p:spPr>
          <a:xfrm>
            <a:off x="4605087" y="1500943"/>
            <a:ext cx="0" cy="318836"/>
          </a:xfrm>
          <a:prstGeom prst="straightConnector1">
            <a:avLst/>
          </a:prstGeom>
          <a:ln w="5080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4605087" y="2385264"/>
            <a:ext cx="0" cy="318836"/>
          </a:xfrm>
          <a:prstGeom prst="straightConnector1">
            <a:avLst/>
          </a:prstGeom>
          <a:ln w="5080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4606200" y="3269584"/>
            <a:ext cx="0" cy="318836"/>
          </a:xfrm>
          <a:prstGeom prst="straightConnector1">
            <a:avLst/>
          </a:prstGeom>
          <a:ln w="5080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606200" y="4153905"/>
            <a:ext cx="0" cy="318836"/>
          </a:xfrm>
          <a:prstGeom prst="straightConnector1">
            <a:avLst/>
          </a:prstGeom>
          <a:ln w="5080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606200" y="5038225"/>
            <a:ext cx="0" cy="318836"/>
          </a:xfrm>
          <a:prstGeom prst="straightConnector1">
            <a:avLst/>
          </a:prstGeom>
          <a:ln w="5080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9" idx="3"/>
            <a:endCxn id="11" idx="0"/>
          </p:cNvCxnSpPr>
          <p:nvPr/>
        </p:nvCxnSpPr>
        <p:spPr>
          <a:xfrm>
            <a:off x="5438275" y="5639804"/>
            <a:ext cx="775190" cy="0"/>
          </a:xfrm>
          <a:prstGeom prst="straightConnector1">
            <a:avLst/>
          </a:prstGeom>
          <a:ln w="5080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6140550" y="4063393"/>
            <a:ext cx="1300334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err="1" smtClean="0">
                <a:effectLst/>
              </a:rPr>
              <a:t>Vacccination</a:t>
            </a:r>
            <a:endParaRPr lang="de-DE" sz="1050" i="1" dirty="0">
              <a:effectLst/>
            </a:endParaRPr>
          </a:p>
        </p:txBody>
      </p:sp>
      <p:cxnSp>
        <p:nvCxnSpPr>
          <p:cNvPr id="21" name="Gerade Verbindung mit Pfeil 20"/>
          <p:cNvCxnSpPr>
            <a:stCxn id="3" idx="0"/>
            <a:endCxn id="76" idx="3"/>
          </p:cNvCxnSpPr>
          <p:nvPr/>
        </p:nvCxnSpPr>
        <p:spPr>
          <a:xfrm flipH="1" flipV="1">
            <a:off x="6745133" y="3625358"/>
            <a:ext cx="45584" cy="4380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1204146" y="1560181"/>
            <a:ext cx="1666374" cy="56548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500" dirty="0" smtClean="0">
                <a:solidFill>
                  <a:schemeClr val="tx1"/>
                </a:solidFill>
                <a:effectLst/>
              </a:rPr>
              <a:t>Risk </a:t>
            </a:r>
            <a:r>
              <a:rPr lang="de-DE" sz="1500" dirty="0" err="1" smtClean="0">
                <a:solidFill>
                  <a:schemeClr val="tx1"/>
                </a:solidFill>
                <a:effectLst/>
              </a:rPr>
              <a:t>contacts</a:t>
            </a:r>
            <a:endParaRPr lang="de-DE" sz="1500" dirty="0">
              <a:solidFill>
                <a:schemeClr val="tx1"/>
              </a:solidFill>
              <a:effectLst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-2700" y="1993286"/>
            <a:ext cx="956201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b="1" i="1" dirty="0" err="1" smtClean="0">
                <a:effectLst/>
              </a:rPr>
              <a:t>climate</a:t>
            </a:r>
            <a:endParaRPr lang="de-DE" sz="1050" b="1" i="1" dirty="0">
              <a:effectLst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645426" y="2798381"/>
            <a:ext cx="1301082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smtClean="0">
                <a:effectLst/>
              </a:rPr>
              <a:t>Air </a:t>
            </a:r>
            <a:r>
              <a:rPr lang="de-DE" sz="1050" i="1" dirty="0" err="1" smtClean="0">
                <a:effectLst/>
              </a:rPr>
              <a:t>condition</a:t>
            </a:r>
            <a:endParaRPr lang="de-DE" sz="1050" i="1" dirty="0">
              <a:effectLst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972089" y="2273554"/>
            <a:ext cx="814192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err="1">
                <a:effectLst/>
              </a:rPr>
              <a:t>Indoor</a:t>
            </a:r>
            <a:endParaRPr lang="de-DE" sz="1050" i="1" dirty="0">
              <a:effectLst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024" y="1085363"/>
            <a:ext cx="987759" cy="454432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>
                <a:effectLst/>
              </a:rPr>
              <a:t>UV-</a:t>
            </a:r>
          </a:p>
          <a:p>
            <a:pPr>
              <a:lnSpc>
                <a:spcPts val="900"/>
              </a:lnSpc>
            </a:pPr>
            <a:r>
              <a:rPr lang="de-DE" sz="1050" i="1" dirty="0" err="1" smtClean="0">
                <a:effectLst/>
              </a:rPr>
              <a:t>radiation</a:t>
            </a:r>
            <a:endParaRPr lang="de-DE" sz="1050" i="1" dirty="0">
              <a:effectLst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1910547" y="2608129"/>
            <a:ext cx="1123006" cy="519351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err="1">
                <a:effectLst/>
              </a:rPr>
              <a:t>Social</a:t>
            </a:r>
            <a:r>
              <a:rPr lang="de-DE" sz="1050" i="1" dirty="0">
                <a:effectLst/>
              </a:rPr>
              <a:t>-</a:t>
            </a:r>
          </a:p>
          <a:p>
            <a:pPr algn="ctr"/>
            <a:r>
              <a:rPr lang="de-DE" sz="1050" i="1" dirty="0" err="1">
                <a:effectLst/>
              </a:rPr>
              <a:t>Distancing</a:t>
            </a:r>
            <a:endParaRPr lang="de-DE" sz="1050" i="1" dirty="0">
              <a:effectLst/>
            </a:endParaRPr>
          </a:p>
        </p:txBody>
      </p:sp>
      <p:cxnSp>
        <p:nvCxnSpPr>
          <p:cNvPr id="34" name="Gerade Verbindung mit Pfeil 33"/>
          <p:cNvCxnSpPr>
            <a:stCxn id="24" idx="6"/>
          </p:cNvCxnSpPr>
          <p:nvPr/>
        </p:nvCxnSpPr>
        <p:spPr>
          <a:xfrm flipV="1">
            <a:off x="2870520" y="1713005"/>
            <a:ext cx="1646345" cy="1299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>
            <a:stCxn id="28" idx="6"/>
          </p:cNvCxnSpPr>
          <p:nvPr/>
        </p:nvCxnSpPr>
        <p:spPr>
          <a:xfrm>
            <a:off x="988783" y="1312579"/>
            <a:ext cx="3532877" cy="3099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>
            <a:stCxn id="27" idx="0"/>
            <a:endCxn id="24" idx="3"/>
          </p:cNvCxnSpPr>
          <p:nvPr/>
        </p:nvCxnSpPr>
        <p:spPr>
          <a:xfrm flipV="1">
            <a:off x="1379185" y="2042852"/>
            <a:ext cx="68996" cy="2307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>
            <a:stCxn id="25" idx="0"/>
            <a:endCxn id="28" idx="4"/>
          </p:cNvCxnSpPr>
          <p:nvPr/>
        </p:nvCxnSpPr>
        <p:spPr>
          <a:xfrm flipV="1">
            <a:off x="475401" y="1539795"/>
            <a:ext cx="19503" cy="453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>
            <a:stCxn id="25" idx="4"/>
            <a:endCxn id="26" idx="1"/>
          </p:cNvCxnSpPr>
          <p:nvPr/>
        </p:nvCxnSpPr>
        <p:spPr>
          <a:xfrm>
            <a:off x="475401" y="2285421"/>
            <a:ext cx="360564" cy="5557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>
            <a:stCxn id="26" idx="0"/>
            <a:endCxn id="27" idx="4"/>
          </p:cNvCxnSpPr>
          <p:nvPr/>
        </p:nvCxnSpPr>
        <p:spPr>
          <a:xfrm flipV="1">
            <a:off x="1295967" y="2565689"/>
            <a:ext cx="83218" cy="2326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>
            <a:stCxn id="29" idx="1"/>
            <a:endCxn id="24" idx="4"/>
          </p:cNvCxnSpPr>
          <p:nvPr/>
        </p:nvCxnSpPr>
        <p:spPr>
          <a:xfrm flipH="1" flipV="1">
            <a:off x="2037333" y="2125665"/>
            <a:ext cx="37674" cy="5585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2794496" y="2209117"/>
            <a:ext cx="931405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b="1" i="1" dirty="0" err="1" smtClean="0">
                <a:effectLst/>
              </a:rPr>
              <a:t>culture</a:t>
            </a:r>
            <a:endParaRPr lang="de-DE" sz="1050" b="1" i="1" dirty="0">
              <a:effectLst/>
            </a:endParaRPr>
          </a:p>
        </p:txBody>
      </p:sp>
      <p:cxnSp>
        <p:nvCxnSpPr>
          <p:cNvPr id="62" name="Gerade Verbindung mit Pfeil 61"/>
          <p:cNvCxnSpPr>
            <a:stCxn id="60" idx="1"/>
            <a:endCxn id="24" idx="5"/>
          </p:cNvCxnSpPr>
          <p:nvPr/>
        </p:nvCxnSpPr>
        <p:spPr>
          <a:xfrm flipH="1" flipV="1">
            <a:off x="2626485" y="2042852"/>
            <a:ext cx="304412" cy="209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>
            <a:stCxn id="60" idx="3"/>
            <a:endCxn id="29" idx="7"/>
          </p:cNvCxnSpPr>
          <p:nvPr/>
        </p:nvCxnSpPr>
        <p:spPr>
          <a:xfrm flipH="1">
            <a:off x="2869093" y="2458470"/>
            <a:ext cx="61804" cy="2257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/>
          <p:cNvSpPr/>
          <p:nvPr/>
        </p:nvSpPr>
        <p:spPr>
          <a:xfrm>
            <a:off x="1708452" y="3377220"/>
            <a:ext cx="944931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b="1" i="1" dirty="0" smtClean="0">
                <a:effectLst/>
              </a:rPr>
              <a:t>Politics</a:t>
            </a:r>
          </a:p>
        </p:txBody>
      </p:sp>
      <p:sp>
        <p:nvSpPr>
          <p:cNvPr id="69" name="Ellipse 68"/>
          <p:cNvSpPr/>
          <p:nvPr/>
        </p:nvSpPr>
        <p:spPr>
          <a:xfrm>
            <a:off x="39509" y="3241152"/>
            <a:ext cx="1265015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b="1" i="1" dirty="0" smtClean="0">
                <a:effectLst/>
              </a:rPr>
              <a:t>Economics</a:t>
            </a:r>
            <a:endParaRPr lang="de-DE" sz="1050" b="1" i="1" dirty="0">
              <a:effectLst/>
            </a:endParaRPr>
          </a:p>
        </p:txBody>
      </p:sp>
      <p:cxnSp>
        <p:nvCxnSpPr>
          <p:cNvPr id="70" name="Gerade Verbindung mit Pfeil 69"/>
          <p:cNvCxnSpPr>
            <a:stCxn id="69" idx="6"/>
            <a:endCxn id="29" idx="3"/>
          </p:cNvCxnSpPr>
          <p:nvPr/>
        </p:nvCxnSpPr>
        <p:spPr>
          <a:xfrm flipV="1">
            <a:off x="1304524" y="3051423"/>
            <a:ext cx="770483" cy="3357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>
            <a:stCxn id="68" idx="0"/>
            <a:endCxn id="29" idx="4"/>
          </p:cNvCxnSpPr>
          <p:nvPr/>
        </p:nvCxnSpPr>
        <p:spPr>
          <a:xfrm flipV="1">
            <a:off x="2180918" y="3127480"/>
            <a:ext cx="291132" cy="2497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/>
          <p:cNvSpPr/>
          <p:nvPr/>
        </p:nvSpPr>
        <p:spPr>
          <a:xfrm>
            <a:off x="6501098" y="3142687"/>
            <a:ext cx="1666374" cy="56548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500" dirty="0" err="1" smtClean="0">
                <a:solidFill>
                  <a:schemeClr val="tx1"/>
                </a:solidFill>
                <a:effectLst/>
              </a:rPr>
              <a:t>Immunity</a:t>
            </a:r>
            <a:endParaRPr lang="de-DE" sz="15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77" name="Gerade Verbindung mit Pfeil 76"/>
          <p:cNvCxnSpPr/>
          <p:nvPr/>
        </p:nvCxnSpPr>
        <p:spPr>
          <a:xfrm flipH="1">
            <a:off x="4693310" y="1660361"/>
            <a:ext cx="1161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/>
          <p:cNvSpPr/>
          <p:nvPr/>
        </p:nvSpPr>
        <p:spPr>
          <a:xfrm>
            <a:off x="7050894" y="1947139"/>
            <a:ext cx="1472395" cy="357054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r>
              <a:rPr lang="de-DE" sz="1050" b="1" i="1" dirty="0" smtClean="0">
                <a:effectLst/>
              </a:rPr>
              <a:t>Age </a:t>
            </a:r>
            <a:r>
              <a:rPr lang="de-DE" sz="1050" b="1" i="1" dirty="0" err="1" smtClean="0">
                <a:effectLst/>
              </a:rPr>
              <a:t>sructure</a:t>
            </a:r>
            <a:endParaRPr lang="de-DE" sz="1050" b="1" i="1" dirty="0">
              <a:effectLst/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7585560" y="2610424"/>
            <a:ext cx="1258254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smtClean="0">
                <a:effectLst/>
              </a:rPr>
              <a:t>Comorbidity</a:t>
            </a:r>
            <a:endParaRPr lang="de-DE" sz="1050" i="1" dirty="0">
              <a:effectLst/>
            </a:endParaRPr>
          </a:p>
        </p:txBody>
      </p:sp>
      <p:cxnSp>
        <p:nvCxnSpPr>
          <p:cNvPr id="83" name="Gerade Verbindung mit Pfeil 82"/>
          <p:cNvCxnSpPr>
            <a:stCxn id="81" idx="5"/>
            <a:endCxn id="82" idx="0"/>
          </p:cNvCxnSpPr>
          <p:nvPr/>
        </p:nvCxnSpPr>
        <p:spPr>
          <a:xfrm flipH="1">
            <a:off x="8214687" y="2251904"/>
            <a:ext cx="92975" cy="3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>
            <a:stCxn id="82" idx="3"/>
          </p:cNvCxnSpPr>
          <p:nvPr/>
        </p:nvCxnSpPr>
        <p:spPr>
          <a:xfrm flipH="1">
            <a:off x="7612436" y="2859777"/>
            <a:ext cx="157391" cy="2646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/>
          <p:cNvSpPr/>
          <p:nvPr/>
        </p:nvSpPr>
        <p:spPr>
          <a:xfrm>
            <a:off x="1601036" y="4912358"/>
            <a:ext cx="1666374" cy="56548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500" dirty="0" smtClean="0">
                <a:solidFill>
                  <a:schemeClr val="tx1"/>
                </a:solidFill>
                <a:effectLst/>
              </a:rPr>
              <a:t>Health Care System</a:t>
            </a:r>
            <a:endParaRPr lang="de-DE" sz="15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3" name="Gerade Verbindung mit Pfeil 92"/>
          <p:cNvCxnSpPr/>
          <p:nvPr/>
        </p:nvCxnSpPr>
        <p:spPr>
          <a:xfrm>
            <a:off x="3263381" y="4313923"/>
            <a:ext cx="125287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>
            <a:stCxn id="91" idx="6"/>
          </p:cNvCxnSpPr>
          <p:nvPr/>
        </p:nvCxnSpPr>
        <p:spPr>
          <a:xfrm>
            <a:off x="3267411" y="5195101"/>
            <a:ext cx="1270066" cy="38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>
            <a:stCxn id="91" idx="7"/>
          </p:cNvCxnSpPr>
          <p:nvPr/>
        </p:nvCxnSpPr>
        <p:spPr>
          <a:xfrm flipV="1">
            <a:off x="3023375" y="4318704"/>
            <a:ext cx="252273" cy="6764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/>
          <p:cNvCxnSpPr/>
          <p:nvPr/>
        </p:nvCxnSpPr>
        <p:spPr>
          <a:xfrm flipV="1">
            <a:off x="5848929" y="5716078"/>
            <a:ext cx="0" cy="261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 flipV="1">
            <a:off x="3015900" y="5973829"/>
            <a:ext cx="2835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r Verbinder 106"/>
          <p:cNvCxnSpPr>
            <a:stCxn id="91" idx="5"/>
          </p:cNvCxnSpPr>
          <p:nvPr/>
        </p:nvCxnSpPr>
        <p:spPr>
          <a:xfrm flipH="1">
            <a:off x="3021326" y="5395028"/>
            <a:ext cx="0" cy="577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mit Pfeil 109"/>
          <p:cNvCxnSpPr/>
          <p:nvPr/>
        </p:nvCxnSpPr>
        <p:spPr>
          <a:xfrm>
            <a:off x="76143" y="3967861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/>
          <p:cNvSpPr/>
          <p:nvPr/>
        </p:nvSpPr>
        <p:spPr>
          <a:xfrm>
            <a:off x="298012" y="4301528"/>
            <a:ext cx="856982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err="1" smtClean="0">
                <a:effectLst/>
              </a:rPr>
              <a:t>nurses</a:t>
            </a:r>
            <a:endParaRPr lang="de-DE" sz="1050" i="1" dirty="0">
              <a:effectLst/>
            </a:endParaRPr>
          </a:p>
        </p:txBody>
      </p:sp>
      <p:sp>
        <p:nvSpPr>
          <p:cNvPr id="114" name="Ellipse 113"/>
          <p:cNvSpPr/>
          <p:nvPr/>
        </p:nvSpPr>
        <p:spPr>
          <a:xfrm>
            <a:off x="286516" y="5280435"/>
            <a:ext cx="618082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smtClean="0">
                <a:effectLst/>
              </a:rPr>
              <a:t>MDs</a:t>
            </a:r>
            <a:endParaRPr lang="de-DE" sz="1050" i="1" dirty="0">
              <a:effectLst/>
            </a:endParaRPr>
          </a:p>
        </p:txBody>
      </p:sp>
      <p:sp>
        <p:nvSpPr>
          <p:cNvPr id="115" name="Ellipse 114"/>
          <p:cNvSpPr/>
          <p:nvPr/>
        </p:nvSpPr>
        <p:spPr>
          <a:xfrm>
            <a:off x="299200" y="4767527"/>
            <a:ext cx="831585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err="1" smtClean="0">
                <a:effectLst/>
              </a:rPr>
              <a:t>drugs</a:t>
            </a:r>
            <a:endParaRPr lang="de-DE" sz="1050" i="1" dirty="0">
              <a:effectLst/>
            </a:endParaRPr>
          </a:p>
        </p:txBody>
      </p:sp>
      <p:sp>
        <p:nvSpPr>
          <p:cNvPr id="116" name="Ellipse 115"/>
          <p:cNvSpPr/>
          <p:nvPr/>
        </p:nvSpPr>
        <p:spPr>
          <a:xfrm>
            <a:off x="305537" y="3740645"/>
            <a:ext cx="1258406" cy="454432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smtClean="0">
                <a:effectLst/>
              </a:rPr>
              <a:t>Hospital beds</a:t>
            </a:r>
            <a:endParaRPr lang="de-DE" sz="1050" i="1" dirty="0">
              <a:effectLst/>
            </a:endParaRPr>
          </a:p>
        </p:txBody>
      </p:sp>
      <p:sp>
        <p:nvSpPr>
          <p:cNvPr id="117" name="Ellipse 116"/>
          <p:cNvSpPr/>
          <p:nvPr/>
        </p:nvSpPr>
        <p:spPr>
          <a:xfrm>
            <a:off x="298012" y="5697924"/>
            <a:ext cx="1088146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smtClean="0">
                <a:effectLst/>
              </a:rPr>
              <a:t>ICU beds</a:t>
            </a:r>
            <a:endParaRPr lang="de-DE" sz="1050" i="1" dirty="0">
              <a:effectLst/>
            </a:endParaRPr>
          </a:p>
        </p:txBody>
      </p:sp>
      <p:cxnSp>
        <p:nvCxnSpPr>
          <p:cNvPr id="118" name="Gerade Verbindung mit Pfeil 117"/>
          <p:cNvCxnSpPr>
            <a:stCxn id="113" idx="6"/>
          </p:cNvCxnSpPr>
          <p:nvPr/>
        </p:nvCxnSpPr>
        <p:spPr>
          <a:xfrm>
            <a:off x="1154994" y="4447596"/>
            <a:ext cx="758717" cy="5307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mit Pfeil 120"/>
          <p:cNvCxnSpPr>
            <a:endCxn id="91" idx="3"/>
          </p:cNvCxnSpPr>
          <p:nvPr/>
        </p:nvCxnSpPr>
        <p:spPr>
          <a:xfrm flipV="1">
            <a:off x="904762" y="5395029"/>
            <a:ext cx="940310" cy="97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mit Pfeil 123"/>
          <p:cNvCxnSpPr>
            <a:stCxn id="115" idx="6"/>
            <a:endCxn id="91" idx="2"/>
          </p:cNvCxnSpPr>
          <p:nvPr/>
        </p:nvCxnSpPr>
        <p:spPr>
          <a:xfrm>
            <a:off x="1130785" y="4913595"/>
            <a:ext cx="470251" cy="2815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/>
          <p:cNvCxnSpPr>
            <a:stCxn id="116" idx="6"/>
            <a:endCxn id="91" idx="0"/>
          </p:cNvCxnSpPr>
          <p:nvPr/>
        </p:nvCxnSpPr>
        <p:spPr>
          <a:xfrm>
            <a:off x="1563943" y="3967861"/>
            <a:ext cx="870280" cy="9444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129"/>
          <p:cNvCxnSpPr>
            <a:stCxn id="117" idx="6"/>
            <a:endCxn id="91" idx="4"/>
          </p:cNvCxnSpPr>
          <p:nvPr/>
        </p:nvCxnSpPr>
        <p:spPr>
          <a:xfrm flipV="1">
            <a:off x="1386158" y="5477842"/>
            <a:ext cx="1048065" cy="3661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mit Pfeil 134"/>
          <p:cNvCxnSpPr/>
          <p:nvPr/>
        </p:nvCxnSpPr>
        <p:spPr>
          <a:xfrm>
            <a:off x="70406" y="4443040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Gerade Verbindung mit Pfeil 136"/>
          <p:cNvCxnSpPr/>
          <p:nvPr/>
        </p:nvCxnSpPr>
        <p:spPr>
          <a:xfrm>
            <a:off x="70406" y="4911611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Gerade Verbindung mit Pfeil 137"/>
          <p:cNvCxnSpPr/>
          <p:nvPr/>
        </p:nvCxnSpPr>
        <p:spPr>
          <a:xfrm>
            <a:off x="70406" y="5426502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mit Pfeil 138"/>
          <p:cNvCxnSpPr/>
          <p:nvPr/>
        </p:nvCxnSpPr>
        <p:spPr>
          <a:xfrm>
            <a:off x="70406" y="5841605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Gerader Verbinder 139"/>
          <p:cNvCxnSpPr>
            <a:endCxn id="69" idx="2"/>
          </p:cNvCxnSpPr>
          <p:nvPr/>
        </p:nvCxnSpPr>
        <p:spPr>
          <a:xfrm flipH="1" flipV="1">
            <a:off x="39509" y="3387220"/>
            <a:ext cx="30897" cy="25028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Gerade Verbindung mit Pfeil 185"/>
          <p:cNvCxnSpPr>
            <a:stCxn id="81" idx="3"/>
            <a:endCxn id="76" idx="0"/>
          </p:cNvCxnSpPr>
          <p:nvPr/>
        </p:nvCxnSpPr>
        <p:spPr>
          <a:xfrm>
            <a:off x="7266521" y="2251904"/>
            <a:ext cx="67764" cy="8907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/>
          <p:cNvSpPr/>
          <p:nvPr/>
        </p:nvSpPr>
        <p:spPr>
          <a:xfrm>
            <a:off x="7625151" y="4068121"/>
            <a:ext cx="1289530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err="1" smtClean="0">
                <a:effectLst/>
              </a:rPr>
              <a:t>Constitution</a:t>
            </a:r>
            <a:endParaRPr lang="de-DE" sz="1050" i="1" dirty="0">
              <a:effectLst/>
            </a:endParaRPr>
          </a:p>
        </p:txBody>
      </p:sp>
      <p:cxnSp>
        <p:nvCxnSpPr>
          <p:cNvPr id="112" name="Gerade Verbindung mit Pfeil 111"/>
          <p:cNvCxnSpPr>
            <a:stCxn id="111" idx="1"/>
            <a:endCxn id="76" idx="5"/>
          </p:cNvCxnSpPr>
          <p:nvPr/>
        </p:nvCxnSpPr>
        <p:spPr>
          <a:xfrm flipV="1">
            <a:off x="7813998" y="3625358"/>
            <a:ext cx="109439" cy="4855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>
            <a:stCxn id="82" idx="5"/>
          </p:cNvCxnSpPr>
          <p:nvPr/>
        </p:nvCxnSpPr>
        <p:spPr>
          <a:xfrm flipH="1">
            <a:off x="8625713" y="2859777"/>
            <a:ext cx="33834" cy="1199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/>
          <p:cNvCxnSpPr/>
          <p:nvPr/>
        </p:nvCxnSpPr>
        <p:spPr>
          <a:xfrm flipV="1">
            <a:off x="5842202" y="1652188"/>
            <a:ext cx="0" cy="3908852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/>
          <p:nvPr/>
        </p:nvCxnSpPr>
        <p:spPr>
          <a:xfrm flipH="1">
            <a:off x="4681940" y="2520818"/>
            <a:ext cx="1161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/>
          <p:cNvCxnSpPr/>
          <p:nvPr/>
        </p:nvCxnSpPr>
        <p:spPr>
          <a:xfrm flipH="1">
            <a:off x="4681940" y="3425429"/>
            <a:ext cx="1161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/>
          <p:nvPr/>
        </p:nvCxnSpPr>
        <p:spPr>
          <a:xfrm flipH="1">
            <a:off x="4681940" y="4312481"/>
            <a:ext cx="1161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/>
          <p:cNvCxnSpPr/>
          <p:nvPr/>
        </p:nvCxnSpPr>
        <p:spPr>
          <a:xfrm flipH="1">
            <a:off x="4687625" y="5197643"/>
            <a:ext cx="1161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r Verbinder 105"/>
          <p:cNvCxnSpPr>
            <a:stCxn id="76" idx="2"/>
          </p:cNvCxnSpPr>
          <p:nvPr/>
        </p:nvCxnSpPr>
        <p:spPr>
          <a:xfrm flipH="1" flipV="1">
            <a:off x="5832106" y="3425428"/>
            <a:ext cx="66899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/>
          <p:cNvSpPr/>
          <p:nvPr/>
        </p:nvSpPr>
        <p:spPr>
          <a:xfrm>
            <a:off x="7612437" y="4665486"/>
            <a:ext cx="1302244" cy="454432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b="1" i="1" dirty="0" smtClean="0">
                <a:effectLst/>
              </a:rPr>
              <a:t>Other </a:t>
            </a:r>
            <a:r>
              <a:rPr lang="de-DE" sz="1050" b="1" i="1" dirty="0" err="1" smtClean="0">
                <a:effectLst/>
              </a:rPr>
              <a:t>infections</a:t>
            </a:r>
            <a:endParaRPr lang="de-DE" sz="1050" b="1" i="1" dirty="0">
              <a:effectLst/>
            </a:endParaRPr>
          </a:p>
        </p:txBody>
      </p:sp>
      <p:cxnSp>
        <p:nvCxnSpPr>
          <p:cNvPr id="152" name="Gerade Verbindung mit Pfeil 151"/>
          <p:cNvCxnSpPr>
            <a:stCxn id="108" idx="0"/>
            <a:endCxn id="111" idx="4"/>
          </p:cNvCxnSpPr>
          <p:nvPr/>
        </p:nvCxnSpPr>
        <p:spPr>
          <a:xfrm flipV="1">
            <a:off x="8263559" y="4360256"/>
            <a:ext cx="6357" cy="3052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mit Pfeil 102"/>
          <p:cNvCxnSpPr>
            <a:stCxn id="25" idx="6"/>
            <a:endCxn id="27" idx="1"/>
          </p:cNvCxnSpPr>
          <p:nvPr/>
        </p:nvCxnSpPr>
        <p:spPr>
          <a:xfrm>
            <a:off x="953501" y="2139354"/>
            <a:ext cx="137824" cy="1769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>
            <a:stCxn id="26" idx="7"/>
          </p:cNvCxnSpPr>
          <p:nvPr/>
        </p:nvCxnSpPr>
        <p:spPr>
          <a:xfrm flipV="1">
            <a:off x="1755969" y="2116467"/>
            <a:ext cx="55804" cy="7246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/>
          <p:cNvSpPr/>
          <p:nvPr/>
        </p:nvSpPr>
        <p:spPr>
          <a:xfrm>
            <a:off x="2242004" y="3905868"/>
            <a:ext cx="604557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>
                <a:effectLst/>
              </a:rPr>
              <a:t>PHC</a:t>
            </a:r>
          </a:p>
        </p:txBody>
      </p:sp>
      <p:cxnSp>
        <p:nvCxnSpPr>
          <p:cNvPr id="86" name="Gerade Verbindung mit Pfeil 85"/>
          <p:cNvCxnSpPr>
            <a:stCxn id="85" idx="4"/>
          </p:cNvCxnSpPr>
          <p:nvPr/>
        </p:nvCxnSpPr>
        <p:spPr>
          <a:xfrm>
            <a:off x="2544283" y="4198003"/>
            <a:ext cx="0" cy="713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>
            <a:stCxn id="68" idx="4"/>
            <a:endCxn id="85" idx="1"/>
          </p:cNvCxnSpPr>
          <p:nvPr/>
        </p:nvCxnSpPr>
        <p:spPr>
          <a:xfrm>
            <a:off x="2180918" y="3669355"/>
            <a:ext cx="149621" cy="2792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/>
          <p:cNvSpPr/>
          <p:nvPr/>
        </p:nvSpPr>
        <p:spPr>
          <a:xfrm>
            <a:off x="2804160" y="3284447"/>
            <a:ext cx="911118" cy="292135"/>
          </a:xfrm>
          <a:prstGeom prst="ellipse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none" anchor="ctr">
            <a:spAutoFit/>
          </a:bodyPr>
          <a:lstStyle/>
          <a:p>
            <a:pPr>
              <a:lnSpc>
                <a:spcPts val="900"/>
              </a:lnSpc>
            </a:pPr>
            <a:r>
              <a:rPr lang="de-DE" sz="1050" i="1" dirty="0" err="1" smtClean="0">
                <a:effectLst/>
              </a:rPr>
              <a:t>housing</a:t>
            </a:r>
            <a:endParaRPr lang="de-DE" sz="1050" i="1" dirty="0">
              <a:effectLst/>
            </a:endParaRPr>
          </a:p>
        </p:txBody>
      </p:sp>
      <p:cxnSp>
        <p:nvCxnSpPr>
          <p:cNvPr id="105" name="Gerade Verbindung mit Pfeil 104"/>
          <p:cNvCxnSpPr>
            <a:stCxn id="60" idx="4"/>
            <a:endCxn id="102" idx="0"/>
          </p:cNvCxnSpPr>
          <p:nvPr/>
        </p:nvCxnSpPr>
        <p:spPr>
          <a:xfrm flipH="1">
            <a:off x="3259719" y="2501252"/>
            <a:ext cx="480" cy="783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/>
          <p:cNvCxnSpPr>
            <a:stCxn id="102" idx="1"/>
            <a:endCxn id="29" idx="5"/>
          </p:cNvCxnSpPr>
          <p:nvPr/>
        </p:nvCxnSpPr>
        <p:spPr>
          <a:xfrm flipH="1" flipV="1">
            <a:off x="2869093" y="3051423"/>
            <a:ext cx="68497" cy="2758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itel 1"/>
          <p:cNvSpPr>
            <a:spLocks noGrp="1"/>
          </p:cNvSpPr>
          <p:nvPr>
            <p:ph type="title"/>
          </p:nvPr>
        </p:nvSpPr>
        <p:spPr>
          <a:xfrm>
            <a:off x="424584" y="-54275"/>
            <a:ext cx="8229600" cy="1143000"/>
          </a:xfrm>
        </p:spPr>
        <p:txBody>
          <a:bodyPr/>
          <a:lstStyle/>
          <a:p>
            <a:r>
              <a:rPr lang="en-GB" dirty="0" smtClean="0"/>
              <a:t>Transition Model of Covid-19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4927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Reasons for low incidence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Young population</a:t>
            </a:r>
          </a:p>
          <a:p>
            <a:r>
              <a:rPr lang="en-GB" dirty="0"/>
              <a:t>“outdoor” life</a:t>
            </a:r>
          </a:p>
          <a:p>
            <a:r>
              <a:rPr lang="en-GB" dirty="0"/>
              <a:t>Limited </a:t>
            </a:r>
            <a:r>
              <a:rPr lang="en-GB" dirty="0" smtClean="0"/>
              <a:t>air conditioning</a:t>
            </a:r>
            <a:endParaRPr lang="en-GB" dirty="0"/>
          </a:p>
          <a:p>
            <a:r>
              <a:rPr lang="en-GB" dirty="0"/>
              <a:t>High resistance to infections based on strong immune system</a:t>
            </a:r>
          </a:p>
          <a:p>
            <a:r>
              <a:rPr lang="en-GB" dirty="0"/>
              <a:t>Poor testing and recording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81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05"/>
    </mc:Choice>
    <mc:Fallback xmlns="">
      <p:transition spd="slow" advTm="10770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Vaccination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Development of a vaccine</a:t>
            </a:r>
          </a:p>
          <a:p>
            <a:pPr lvl="1"/>
            <a:r>
              <a:rPr lang="en-GB" dirty="0"/>
              <a:t>Analysis of virus (what stimulates immune response?)</a:t>
            </a:r>
          </a:p>
          <a:p>
            <a:pPr lvl="1"/>
            <a:r>
              <a:rPr lang="en-GB" dirty="0"/>
              <a:t>Design of vaccine (</a:t>
            </a:r>
            <a:r>
              <a:rPr lang="en-US" dirty="0"/>
              <a:t>Live, </a:t>
            </a:r>
            <a:r>
              <a:rPr lang="de-DE" dirty="0" err="1"/>
              <a:t>inactivated</a:t>
            </a:r>
            <a:r>
              <a:rPr lang="de-DE" dirty="0"/>
              <a:t>, </a:t>
            </a:r>
            <a:r>
              <a:rPr lang="de-DE" dirty="0" err="1"/>
              <a:t>subunit</a:t>
            </a:r>
            <a:r>
              <a:rPr lang="de-DE" dirty="0"/>
              <a:t> and </a:t>
            </a:r>
            <a:r>
              <a:rPr lang="de-DE" dirty="0" err="1"/>
              <a:t>toxoid</a:t>
            </a:r>
            <a:r>
              <a:rPr lang="de-DE" dirty="0"/>
              <a:t> </a:t>
            </a:r>
            <a:r>
              <a:rPr lang="de-DE" dirty="0" err="1"/>
              <a:t>vaccines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Testing</a:t>
            </a:r>
            <a:r>
              <a:rPr lang="de-DE" dirty="0"/>
              <a:t> with </a:t>
            </a:r>
            <a:r>
              <a:rPr lang="de-DE" dirty="0" err="1"/>
              <a:t>animals</a:t>
            </a:r>
            <a:endParaRPr lang="de-DE" dirty="0"/>
          </a:p>
          <a:p>
            <a:pPr lvl="1"/>
            <a:r>
              <a:rPr lang="de-DE" dirty="0" err="1"/>
              <a:t>Testing</a:t>
            </a:r>
            <a:r>
              <a:rPr lang="de-DE" dirty="0"/>
              <a:t> with </a:t>
            </a:r>
            <a:r>
              <a:rPr lang="de-DE" dirty="0" err="1"/>
              <a:t>volunteers</a:t>
            </a:r>
            <a:endParaRPr lang="de-DE" dirty="0"/>
          </a:p>
          <a:p>
            <a:pPr lvl="1"/>
            <a:r>
              <a:rPr lang="de-DE" dirty="0"/>
              <a:t>Start </a:t>
            </a:r>
            <a:r>
              <a:rPr lang="de-DE" dirty="0" err="1"/>
              <a:t>production</a:t>
            </a:r>
            <a:endParaRPr lang="de-DE" dirty="0"/>
          </a:p>
          <a:p>
            <a:pPr lvl="1"/>
            <a:r>
              <a:rPr lang="de-DE" dirty="0" err="1"/>
              <a:t>Approval</a:t>
            </a:r>
            <a:endParaRPr lang="de-DE" dirty="0"/>
          </a:p>
          <a:p>
            <a:pPr lvl="1"/>
            <a:r>
              <a:rPr lang="de-DE" dirty="0"/>
              <a:t>Start </a:t>
            </a:r>
            <a:r>
              <a:rPr lang="de-DE" dirty="0" err="1"/>
              <a:t>Vaccination</a:t>
            </a:r>
            <a:r>
              <a:rPr lang="de-DE" dirty="0"/>
              <a:t> </a:t>
            </a:r>
            <a:r>
              <a:rPr lang="de-DE" dirty="0" err="1"/>
              <a:t>programs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8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18"/>
    </mc:Choice>
    <mc:Fallback xmlns="">
      <p:transition spd="slow" advTm="17101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E16F4-B452-43FA-8DF8-45151A3E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Masks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F8783-07D8-492C-935C-E914DDDAE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Typology</a:t>
            </a:r>
          </a:p>
          <a:p>
            <a:pPr lvl="1"/>
            <a:r>
              <a:rPr lang="en-GB" dirty="0"/>
              <a:t>Community Masks</a:t>
            </a:r>
          </a:p>
          <a:p>
            <a:pPr lvl="1"/>
            <a:r>
              <a:rPr lang="en-GB" dirty="0"/>
              <a:t>Medical Masks</a:t>
            </a:r>
          </a:p>
          <a:p>
            <a:pPr lvl="2"/>
            <a:r>
              <a:rPr lang="en-GB" dirty="0"/>
              <a:t>White Masks (Surgical Masks)</a:t>
            </a:r>
          </a:p>
          <a:p>
            <a:pPr lvl="2"/>
            <a:r>
              <a:rPr lang="en-GB" dirty="0"/>
              <a:t>FFP Masks (</a:t>
            </a:r>
            <a:r>
              <a:rPr lang="de-DE" dirty="0" err="1"/>
              <a:t>filtering</a:t>
            </a:r>
            <a:r>
              <a:rPr lang="de-DE" dirty="0"/>
              <a:t> </a:t>
            </a:r>
            <a:r>
              <a:rPr lang="de-DE" dirty="0" err="1"/>
              <a:t>facepiece</a:t>
            </a:r>
            <a:r>
              <a:rPr lang="en-GB" dirty="0"/>
              <a:t>)</a:t>
            </a:r>
          </a:p>
          <a:p>
            <a:pPr lvl="3"/>
            <a:r>
              <a:rPr lang="en-GB" dirty="0"/>
              <a:t>FFP2: </a:t>
            </a:r>
            <a:r>
              <a:rPr lang="fr-FR" dirty="0" err="1"/>
              <a:t>Aerosol</a:t>
            </a:r>
            <a:r>
              <a:rPr lang="fr-FR" dirty="0"/>
              <a:t> filtration percentage: ≥94% </a:t>
            </a:r>
            <a:endParaRPr lang="en-GB" dirty="0"/>
          </a:p>
          <a:p>
            <a:pPr lvl="3"/>
            <a:r>
              <a:rPr lang="en-GB" dirty="0"/>
              <a:t>FFP3: </a:t>
            </a:r>
            <a:r>
              <a:rPr lang="fr-FR" dirty="0" err="1"/>
              <a:t>Aerosol</a:t>
            </a:r>
            <a:r>
              <a:rPr lang="fr-FR" dirty="0"/>
              <a:t> filtration percentage: ≥99% </a:t>
            </a:r>
            <a:endParaRPr lang="en-GB" dirty="0"/>
          </a:p>
          <a:p>
            <a:r>
              <a:rPr lang="en-GB" dirty="0"/>
              <a:t>Purpose</a:t>
            </a:r>
          </a:p>
          <a:p>
            <a:pPr lvl="1"/>
            <a:r>
              <a:rPr lang="en-GB" dirty="0"/>
              <a:t>Self-protection</a:t>
            </a:r>
          </a:p>
          <a:p>
            <a:pPr lvl="1"/>
            <a:r>
              <a:rPr lang="en-GB" dirty="0"/>
              <a:t>Third-party protection</a:t>
            </a:r>
          </a:p>
          <a:p>
            <a:pPr lvl="1"/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B40A9-E580-444C-AF2F-37362930B3DF}"/>
              </a:ext>
            </a:extLst>
          </p:cNvPr>
          <p:cNvPicPr/>
          <p:nvPr/>
        </p:nvPicPr>
        <p:blipFill rotWithShape="1">
          <a:blip r:embed="rId2"/>
          <a:srcRect l="9391" t="20811" r="9722" b="8172"/>
          <a:stretch/>
        </p:blipFill>
        <p:spPr bwMode="auto">
          <a:xfrm>
            <a:off x="5604818" y="982644"/>
            <a:ext cx="3494723" cy="1725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1073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B3DB2-C7EC-4209-A2F9-618C2E33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Effectivness</a:t>
            </a:r>
            <a:endParaRPr lang="en-GB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74558914-3DCE-4580-B1BC-5AE9276CA96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0386413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5027446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4146597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Third-party protection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Self-protection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526347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GB" sz="1400" dirty="0"/>
                        <a:t>Community Mask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020996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GB" sz="1400" dirty="0"/>
                        <a:t>White Mask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≈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3025628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GB" sz="1400" dirty="0"/>
                        <a:t>FFP2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77273637"/>
                  </a:ext>
                </a:extLst>
              </a:tr>
            </a:tbl>
          </a:graphicData>
        </a:graphic>
      </p:graphicFrame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F2AF8A9-9B0E-4CE8-BF72-D1CDBFDB38B0}"/>
              </a:ext>
            </a:extLst>
          </p:cNvPr>
          <p:cNvSpPr txBox="1">
            <a:spLocks/>
          </p:cNvSpPr>
          <p:nvPr/>
        </p:nvSpPr>
        <p:spPr>
          <a:xfrm>
            <a:off x="628650" y="3728197"/>
            <a:ext cx="7886700" cy="176177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dirty="0">
                <a:effectLst/>
              </a:rPr>
              <a:t>“Masks do not </a:t>
            </a:r>
            <a:r>
              <a:rPr lang="en-GB" sz="1800" dirty="0" smtClean="0">
                <a:effectLst/>
              </a:rPr>
              <a:t>protect </a:t>
            </a:r>
            <a:r>
              <a:rPr lang="en-GB" sz="1800" dirty="0">
                <a:effectLst/>
              </a:rPr>
              <a:t>against Covid-19”</a:t>
            </a:r>
          </a:p>
          <a:p>
            <a:pPr lvl="1"/>
            <a:r>
              <a:rPr lang="en-GB" sz="1800" dirty="0">
                <a:effectLst/>
              </a:rPr>
              <a:t>Which mask?</a:t>
            </a:r>
          </a:p>
          <a:p>
            <a:pPr lvl="1"/>
            <a:r>
              <a:rPr lang="en-GB" sz="1800" dirty="0">
                <a:effectLst/>
              </a:rPr>
              <a:t>Protect who?</a:t>
            </a:r>
          </a:p>
        </p:txBody>
      </p:sp>
    </p:spTree>
    <p:extLst>
      <p:ext uri="{BB962C8B-B14F-4D97-AF65-F5344CB8AC3E}">
        <p14:creationId xmlns:p14="http://schemas.microsoft.com/office/powerpoint/2010/main" val="3457877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D5FC466-24DC-4D42-BC1C-C9F68CFF755F}"/>
              </a:ext>
            </a:extLst>
          </p:cNvPr>
          <p:cNvSpPr/>
          <p:nvPr/>
        </p:nvSpPr>
        <p:spPr>
          <a:xfrm>
            <a:off x="3482113" y="1244828"/>
            <a:ext cx="1690968" cy="65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/>
              <a:t>HEALTHY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01C537C-877C-455F-82FB-9ADC748076DC}"/>
              </a:ext>
            </a:extLst>
          </p:cNvPr>
          <p:cNvSpPr/>
          <p:nvPr/>
        </p:nvSpPr>
        <p:spPr>
          <a:xfrm>
            <a:off x="3482113" y="2147952"/>
            <a:ext cx="1690968" cy="65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/>
              <a:t>INFECTED, </a:t>
            </a:r>
          </a:p>
          <a:p>
            <a:pPr algn="ctr"/>
            <a:r>
              <a:rPr lang="en-GB" sz="1500" dirty="0"/>
              <a:t>NO SYMPTOMS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69FD756-BED3-44E3-90A0-DD8FFD0652E2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4327597" y="1903733"/>
            <a:ext cx="0" cy="244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30BDD14B-38F8-4635-97FE-29E1487B56EA}"/>
              </a:ext>
            </a:extLst>
          </p:cNvPr>
          <p:cNvSpPr/>
          <p:nvPr/>
        </p:nvSpPr>
        <p:spPr>
          <a:xfrm>
            <a:off x="3482113" y="3051075"/>
            <a:ext cx="1690968" cy="65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/>
              <a:t>INFECTED, </a:t>
            </a:r>
          </a:p>
          <a:p>
            <a:pPr algn="ctr"/>
            <a:r>
              <a:rPr lang="en-GB" sz="1500" dirty="0"/>
              <a:t>MILD SYMPTOMS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62306E3-8D50-46D7-9718-FF09A4EFB6B2}"/>
              </a:ext>
            </a:extLst>
          </p:cNvPr>
          <p:cNvCxnSpPr>
            <a:endCxn id="8" idx="0"/>
          </p:cNvCxnSpPr>
          <p:nvPr/>
        </p:nvCxnSpPr>
        <p:spPr>
          <a:xfrm>
            <a:off x="4327597" y="2806857"/>
            <a:ext cx="0" cy="244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407CDDA0-21E8-430C-BEEA-DE46FC85F2F0}"/>
              </a:ext>
            </a:extLst>
          </p:cNvPr>
          <p:cNvSpPr/>
          <p:nvPr/>
        </p:nvSpPr>
        <p:spPr>
          <a:xfrm>
            <a:off x="3482113" y="3954199"/>
            <a:ext cx="1690968" cy="65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/>
              <a:t>INFECTED, </a:t>
            </a:r>
          </a:p>
          <a:p>
            <a:pPr algn="ctr"/>
            <a:r>
              <a:rPr lang="en-GB" sz="1500" dirty="0"/>
              <a:t>SEVERE SYMPTOMS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AFC45FC-DDC5-4F63-AEEB-64808EED6393}"/>
              </a:ext>
            </a:extLst>
          </p:cNvPr>
          <p:cNvCxnSpPr>
            <a:endCxn id="10" idx="0"/>
          </p:cNvCxnSpPr>
          <p:nvPr/>
        </p:nvCxnSpPr>
        <p:spPr>
          <a:xfrm>
            <a:off x="4327597" y="3709981"/>
            <a:ext cx="0" cy="244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77A0EC6-F6ED-4568-8E20-4A26AFFBB143}"/>
              </a:ext>
            </a:extLst>
          </p:cNvPr>
          <p:cNvSpPr/>
          <p:nvPr/>
        </p:nvSpPr>
        <p:spPr>
          <a:xfrm>
            <a:off x="3482113" y="4857323"/>
            <a:ext cx="1690968" cy="65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/>
              <a:t>DEATH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CDC8E9F-5444-4EB2-B26D-1335D4F64538}"/>
              </a:ext>
            </a:extLst>
          </p:cNvPr>
          <p:cNvCxnSpPr>
            <a:endCxn id="12" idx="0"/>
          </p:cNvCxnSpPr>
          <p:nvPr/>
        </p:nvCxnSpPr>
        <p:spPr>
          <a:xfrm>
            <a:off x="4327597" y="4613105"/>
            <a:ext cx="0" cy="244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78140181-4F1D-478C-ABBA-13CEEA9C37DA}"/>
              </a:ext>
            </a:extLst>
          </p:cNvPr>
          <p:cNvSpPr/>
          <p:nvPr/>
        </p:nvSpPr>
        <p:spPr>
          <a:xfrm>
            <a:off x="1294528" y="3082725"/>
            <a:ext cx="1690968" cy="65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/>
              <a:t>INFECTIOUS, </a:t>
            </a:r>
          </a:p>
          <a:p>
            <a:pPr algn="ctr"/>
            <a:r>
              <a:rPr lang="en-GB" sz="1500" dirty="0"/>
              <a:t>LIMITED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8985B3F-663B-47F4-9452-E7AD64827944}"/>
              </a:ext>
            </a:extLst>
          </p:cNvPr>
          <p:cNvSpPr/>
          <p:nvPr/>
        </p:nvSpPr>
        <p:spPr>
          <a:xfrm>
            <a:off x="1294528" y="4006223"/>
            <a:ext cx="1690968" cy="65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/>
              <a:t>INFECTIOUS, </a:t>
            </a:r>
          </a:p>
          <a:p>
            <a:pPr algn="ctr"/>
            <a:r>
              <a:rPr lang="en-GB" sz="1500" dirty="0"/>
              <a:t>STRONG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DABEC10-310A-4E86-A9E7-CEE4A6E4B7A2}"/>
              </a:ext>
            </a:extLst>
          </p:cNvPr>
          <p:cNvCxnSpPr>
            <a:endCxn id="15" idx="0"/>
          </p:cNvCxnSpPr>
          <p:nvPr/>
        </p:nvCxnSpPr>
        <p:spPr>
          <a:xfrm>
            <a:off x="2140012" y="3762005"/>
            <a:ext cx="0" cy="244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28B2EF61-D87A-450C-9D07-ADD4031D3480}"/>
              </a:ext>
            </a:extLst>
          </p:cNvPr>
          <p:cNvCxnSpPr/>
          <p:nvPr/>
        </p:nvCxnSpPr>
        <p:spPr>
          <a:xfrm flipH="1">
            <a:off x="2140012" y="2003154"/>
            <a:ext cx="21875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BD32948-F8CE-459A-B1CF-BDEB79AC834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140012" y="2003154"/>
            <a:ext cx="0" cy="1079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CCC434B0-5020-452C-97AA-19CF79ACF2E7}"/>
              </a:ext>
            </a:extLst>
          </p:cNvPr>
          <p:cNvSpPr/>
          <p:nvPr/>
        </p:nvSpPr>
        <p:spPr>
          <a:xfrm>
            <a:off x="464419" y="1172477"/>
            <a:ext cx="2868322" cy="46868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650D178-5B21-4896-9DB7-2813D8B98D13}"/>
              </a:ext>
            </a:extLst>
          </p:cNvPr>
          <p:cNvSpPr txBox="1"/>
          <p:nvPr/>
        </p:nvSpPr>
        <p:spPr>
          <a:xfrm>
            <a:off x="698244" y="5516229"/>
            <a:ext cx="25653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THIRD-PARTY PROTECTION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9D5A905-172E-4581-AA89-88B172A6808C}"/>
              </a:ext>
            </a:extLst>
          </p:cNvPr>
          <p:cNvSpPr/>
          <p:nvPr/>
        </p:nvSpPr>
        <p:spPr>
          <a:xfrm>
            <a:off x="3391519" y="1172477"/>
            <a:ext cx="2868322" cy="46868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CC4E28C-9ECC-497F-BD28-2EA854FE9C35}"/>
              </a:ext>
            </a:extLst>
          </p:cNvPr>
          <p:cNvSpPr txBox="1"/>
          <p:nvPr/>
        </p:nvSpPr>
        <p:spPr>
          <a:xfrm>
            <a:off x="3851920" y="5516229"/>
            <a:ext cx="18072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SELF-PROTECTION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32EBC7-0AEC-4324-A527-05A17AD7FFB8}"/>
              </a:ext>
            </a:extLst>
          </p:cNvPr>
          <p:cNvSpPr txBox="1"/>
          <p:nvPr/>
        </p:nvSpPr>
        <p:spPr>
          <a:xfrm>
            <a:off x="5174945" y="2352650"/>
            <a:ext cx="12219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err="1" smtClean="0">
                <a:effectLst/>
              </a:rPr>
              <a:t>Asympto-matic</a:t>
            </a:r>
            <a:r>
              <a:rPr lang="en-GB" sz="1500" dirty="0" smtClean="0">
                <a:effectLst/>
              </a:rPr>
              <a:t> </a:t>
            </a:r>
            <a:endParaRPr lang="en-GB" sz="1500" dirty="0">
              <a:effectLst/>
            </a:endParaRPr>
          </a:p>
          <a:p>
            <a:r>
              <a:rPr lang="en-GB" sz="1500" dirty="0">
                <a:effectLst/>
              </a:rPr>
              <a:t>cases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86382738-1E1C-4334-8B18-8C1DB8226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smtClean="0"/>
              <a:t>Vaccinations</a:t>
            </a:r>
            <a:endParaRPr lang="en-GB" dirty="0"/>
          </a:p>
        </p:txBody>
      </p:sp>
      <p:pic>
        <p:nvPicPr>
          <p:cNvPr id="24" name="Grafik 23" descr="Fläschchen mit dem Corona-Impfstoff Comirnaty von Biontech/Pfizer stehen in einer Arztpraxis. © dpa Foto: Soeren Stach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71" y="274638"/>
            <a:ext cx="2949503" cy="1487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90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62603-9A29-4666-BA09-97AEE0926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2.3.3 Covid-19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17BE63-C4B8-4E46-98AD-5C5D0257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Background </a:t>
            </a:r>
          </a:p>
          <a:p>
            <a:pPr lvl="1"/>
            <a:r>
              <a:rPr lang="en-US" dirty="0"/>
              <a:t>Disease: Corona Virus Disease 2019: Covid-19</a:t>
            </a:r>
            <a:endParaRPr lang="de-DE" dirty="0"/>
          </a:p>
          <a:p>
            <a:pPr lvl="1"/>
            <a:r>
              <a:rPr lang="en-US" dirty="0"/>
              <a:t>Virus: SARS-Cov-2</a:t>
            </a:r>
          </a:p>
          <a:p>
            <a:pPr lvl="2"/>
            <a:r>
              <a:rPr lang="en-US" dirty="0"/>
              <a:t>SARS: Severe Acute Respiratory Syndrome (2002-2003)</a:t>
            </a:r>
          </a:p>
          <a:p>
            <a:pPr lvl="1"/>
            <a:r>
              <a:rPr lang="en-US" dirty="0"/>
              <a:t>Reservoir: most likely bats (intermediate host: </a:t>
            </a:r>
            <a:r>
              <a:rPr lang="de-DE" dirty="0"/>
              <a:t>Pangolins</a:t>
            </a:r>
            <a:r>
              <a:rPr lang="en-US" dirty="0"/>
              <a:t>)</a:t>
            </a:r>
          </a:p>
          <a:p>
            <a:pPr lvl="1"/>
            <a:r>
              <a:rPr lang="de-DE" dirty="0"/>
              <a:t>Origin: Wuhan, Hubei </a:t>
            </a:r>
            <a:r>
              <a:rPr lang="en-GB" dirty="0"/>
              <a:t>province</a:t>
            </a:r>
            <a:r>
              <a:rPr lang="de-DE" dirty="0"/>
              <a:t>, China</a:t>
            </a:r>
            <a:endParaRPr lang="en-US" dirty="0"/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7" name="Grafik 6" descr="https://upload.wikimedia.org/wikipedia/commons/0/00/Wuhan-location-MAP-in-Hubei-Province-in-Chi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50" y="4581128"/>
            <a:ext cx="2397528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eck 3"/>
          <p:cNvSpPr/>
          <p:nvPr/>
        </p:nvSpPr>
        <p:spPr>
          <a:xfrm>
            <a:off x="4716016" y="661375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https://commons.wikimedia.org/wiki/File:Wuhan-location-MAP-in-Hubei-Province-in-China.jpg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9756" t="22143" r="8951" b="13972"/>
          <a:stretch/>
        </p:blipFill>
        <p:spPr bwMode="auto">
          <a:xfrm>
            <a:off x="755576" y="5030726"/>
            <a:ext cx="3219280" cy="1422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-180528" y="661170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https://www.ifaw.org/de/tiere/pangolin</a:t>
            </a:r>
          </a:p>
        </p:txBody>
      </p:sp>
    </p:spTree>
    <p:extLst>
      <p:ext uri="{BB962C8B-B14F-4D97-AF65-F5344CB8AC3E}">
        <p14:creationId xmlns:p14="http://schemas.microsoft.com/office/powerpoint/2010/main" val="350687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95"/>
    </mc:Choice>
    <mc:Fallback xmlns="">
      <p:transition spd="slow" advTm="5129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82738-1E1C-4334-8B18-8C1DB822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Vaccinations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80BA1-D0EF-4980-BDAA-39B072188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“Vaccines do not help”</a:t>
            </a:r>
          </a:p>
          <a:p>
            <a:pPr lvl="1"/>
            <a:r>
              <a:rPr lang="en-GB" dirty="0"/>
              <a:t>Help means what? </a:t>
            </a:r>
          </a:p>
          <a:p>
            <a:pPr lvl="2"/>
            <a:r>
              <a:rPr lang="en-GB" dirty="0"/>
              <a:t>Protect against infection?</a:t>
            </a:r>
          </a:p>
          <a:p>
            <a:pPr lvl="2"/>
            <a:r>
              <a:rPr lang="en-GB" dirty="0"/>
              <a:t>Protect against severe illness?</a:t>
            </a:r>
          </a:p>
          <a:p>
            <a:pPr lvl="2"/>
            <a:r>
              <a:rPr lang="en-GB" dirty="0"/>
              <a:t>Protect against death?</a:t>
            </a:r>
          </a:p>
          <a:p>
            <a:pPr lvl="1"/>
            <a:r>
              <a:rPr lang="en-GB" dirty="0"/>
              <a:t>Help who?</a:t>
            </a:r>
          </a:p>
          <a:p>
            <a:pPr lvl="2"/>
            <a:r>
              <a:rPr lang="en-GB" dirty="0"/>
              <a:t>Self-protection</a:t>
            </a:r>
          </a:p>
          <a:p>
            <a:pPr lvl="2"/>
            <a:r>
              <a:rPr lang="en-GB" dirty="0"/>
              <a:t>Third-party protection</a:t>
            </a:r>
          </a:p>
        </p:txBody>
      </p:sp>
    </p:spTree>
    <p:extLst>
      <p:ext uri="{BB962C8B-B14F-4D97-AF65-F5344CB8AC3E}">
        <p14:creationId xmlns:p14="http://schemas.microsoft.com/office/powerpoint/2010/main" val="1411643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0EEECE7-FD3B-4752-A8EA-F7CF8A406BA2}"/>
              </a:ext>
            </a:extLst>
          </p:cNvPr>
          <p:cNvSpPr/>
          <p:nvPr/>
        </p:nvSpPr>
        <p:spPr>
          <a:xfrm>
            <a:off x="3601290" y="1759884"/>
            <a:ext cx="1167374" cy="554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25" dirty="0" err="1"/>
              <a:t>Healthy</a:t>
            </a:r>
            <a:endParaRPr lang="de-DE" sz="1125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208FA43-276C-401C-A6F4-B290A79D1BE7}"/>
              </a:ext>
            </a:extLst>
          </p:cNvPr>
          <p:cNvSpPr/>
          <p:nvPr/>
        </p:nvSpPr>
        <p:spPr>
          <a:xfrm>
            <a:off x="3601290" y="2589400"/>
            <a:ext cx="1167374" cy="554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25" dirty="0" err="1"/>
              <a:t>Incubation</a:t>
            </a:r>
            <a:endParaRPr lang="de-DE" sz="1125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F9485BA-9AF6-49DF-BFE7-148F31255879}"/>
              </a:ext>
            </a:extLst>
          </p:cNvPr>
          <p:cNvSpPr/>
          <p:nvPr/>
        </p:nvSpPr>
        <p:spPr>
          <a:xfrm>
            <a:off x="3601290" y="3418915"/>
            <a:ext cx="1167374" cy="554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25" dirty="0"/>
              <a:t>Sick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C0971F0-6F8A-4C6C-B70D-C7F4D9316A4A}"/>
              </a:ext>
            </a:extLst>
          </p:cNvPr>
          <p:cNvSpPr/>
          <p:nvPr/>
        </p:nvSpPr>
        <p:spPr>
          <a:xfrm>
            <a:off x="2647045" y="4248431"/>
            <a:ext cx="1167374" cy="554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25" dirty="0"/>
              <a:t>Dead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B0454E0-D6A4-48AE-B045-8625CAFCD4AE}"/>
              </a:ext>
            </a:extLst>
          </p:cNvPr>
          <p:cNvSpPr/>
          <p:nvPr/>
        </p:nvSpPr>
        <p:spPr>
          <a:xfrm>
            <a:off x="4555535" y="4248431"/>
            <a:ext cx="1167374" cy="554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25" dirty="0"/>
              <a:t>Immune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9B53FB9-643C-495B-871D-4938225B28BB}"/>
              </a:ext>
            </a:extLst>
          </p:cNvPr>
          <p:cNvCxnSpPr>
            <a:stCxn id="2" idx="2"/>
            <a:endCxn id="3" idx="0"/>
          </p:cNvCxnSpPr>
          <p:nvPr/>
        </p:nvCxnSpPr>
        <p:spPr>
          <a:xfrm>
            <a:off x="4184977" y="2314575"/>
            <a:ext cx="0" cy="274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83B1C92A-2F39-434E-8417-F29A2F785703}"/>
              </a:ext>
            </a:extLst>
          </p:cNvPr>
          <p:cNvCxnSpPr/>
          <p:nvPr/>
        </p:nvCxnSpPr>
        <p:spPr>
          <a:xfrm>
            <a:off x="4184977" y="3144091"/>
            <a:ext cx="0" cy="274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2137251-C5D9-4F5B-97CA-0DB938F01991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230733" y="3973606"/>
            <a:ext cx="370559" cy="274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C6096880-E09F-4AE0-8BC2-70C5D0A73E8A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4757281" y="3973606"/>
            <a:ext cx="381943" cy="274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6E2D57B9-E890-4E62-A76B-09CE03E9CFF2}"/>
              </a:ext>
            </a:extLst>
          </p:cNvPr>
          <p:cNvCxnSpPr/>
          <p:nvPr/>
        </p:nvCxnSpPr>
        <p:spPr>
          <a:xfrm flipH="1">
            <a:off x="4233535" y="2426905"/>
            <a:ext cx="842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6EE787A7-33A9-4D82-AB14-39AAD0A4CA7B}"/>
              </a:ext>
            </a:extLst>
          </p:cNvPr>
          <p:cNvSpPr txBox="1"/>
          <p:nvPr/>
        </p:nvSpPr>
        <p:spPr>
          <a:xfrm>
            <a:off x="4957474" y="2314576"/>
            <a:ext cx="74892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25" dirty="0" err="1"/>
              <a:t>Infection</a:t>
            </a:r>
            <a:endParaRPr lang="de-DE" sz="1125" dirty="0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46A081CF-BE28-4E76-A5C2-5E6C88EC072B}"/>
              </a:ext>
            </a:extLst>
          </p:cNvPr>
          <p:cNvCxnSpPr/>
          <p:nvPr/>
        </p:nvCxnSpPr>
        <p:spPr>
          <a:xfrm flipH="1">
            <a:off x="4233535" y="3261724"/>
            <a:ext cx="842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A872171C-6988-4B30-9ED4-E547EDD47613}"/>
              </a:ext>
            </a:extLst>
          </p:cNvPr>
          <p:cNvSpPr txBox="1"/>
          <p:nvPr/>
        </p:nvSpPr>
        <p:spPr>
          <a:xfrm>
            <a:off x="4897080" y="3149396"/>
            <a:ext cx="1306769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25" dirty="0" err="1"/>
              <a:t>Incubation</a:t>
            </a:r>
            <a:r>
              <a:rPr lang="de-DE" sz="1125" dirty="0"/>
              <a:t> </a:t>
            </a:r>
            <a:r>
              <a:rPr lang="de-DE" sz="1125" dirty="0" err="1"/>
              <a:t>period</a:t>
            </a:r>
            <a:endParaRPr lang="de-DE" sz="1125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6A2D5F0A-6FB5-4338-8AF5-2CDABF3AFDB2}"/>
              </a:ext>
            </a:extLst>
          </p:cNvPr>
          <p:cNvCxnSpPr/>
          <p:nvPr/>
        </p:nvCxnSpPr>
        <p:spPr>
          <a:xfrm flipH="1">
            <a:off x="5010972" y="4094978"/>
            <a:ext cx="842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C67E5E16-24DF-4E46-971F-C66B9CA693EA}"/>
              </a:ext>
            </a:extLst>
          </p:cNvPr>
          <p:cNvSpPr txBox="1"/>
          <p:nvPr/>
        </p:nvSpPr>
        <p:spPr>
          <a:xfrm>
            <a:off x="5681936" y="3982650"/>
            <a:ext cx="116570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25" dirty="0" err="1"/>
              <a:t>Sickness</a:t>
            </a:r>
            <a:r>
              <a:rPr lang="de-DE" sz="1125" dirty="0"/>
              <a:t> </a:t>
            </a:r>
            <a:r>
              <a:rPr lang="de-DE" sz="1125" dirty="0" err="1"/>
              <a:t>period</a:t>
            </a:r>
            <a:endParaRPr lang="de-DE" sz="1125" dirty="0"/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DB73BFE-2576-4E3E-9712-21EFBABE8708}"/>
              </a:ext>
            </a:extLst>
          </p:cNvPr>
          <p:cNvCxnSpPr>
            <a:cxnSpLocks/>
          </p:cNvCxnSpPr>
          <p:nvPr/>
        </p:nvCxnSpPr>
        <p:spPr>
          <a:xfrm>
            <a:off x="2528083" y="4078001"/>
            <a:ext cx="842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FD8F8A75-1914-4765-B355-095384DBD6AA}"/>
              </a:ext>
            </a:extLst>
          </p:cNvPr>
          <p:cNvSpPr txBox="1"/>
          <p:nvPr/>
        </p:nvSpPr>
        <p:spPr>
          <a:xfrm flipH="1">
            <a:off x="1928906" y="3982650"/>
            <a:ext cx="61747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25" dirty="0" err="1" smtClean="0"/>
              <a:t>fatality</a:t>
            </a:r>
            <a:endParaRPr lang="de-DE" sz="1125" dirty="0"/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300" dirty="0" err="1"/>
              <a:t>Modelling</a:t>
            </a:r>
            <a:r>
              <a:rPr lang="de-DE" sz="3300" dirty="0"/>
              <a:t> Covid-19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567A8-ABAC-4968-BBE7-AEA41CC3CB24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2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0"/>
    </mc:Choice>
    <mc:Fallback xmlns="">
      <p:transition spd="slow" advTm="4245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044A5-7EEA-4D51-9126-C40B3F46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Variables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A0214786-04CE-4D1F-BD15-3D60FE603B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685484"/>
              </p:ext>
            </p:extLst>
          </p:nvPr>
        </p:nvGraphicFramePr>
        <p:xfrm>
          <a:off x="539552" y="1700808"/>
          <a:ext cx="8064896" cy="4106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3244743312"/>
                    </a:ext>
                  </a:extLst>
                </a:gridCol>
                <a:gridCol w="6840760">
                  <a:extLst>
                    <a:ext uri="{9D8B030D-6E8A-4147-A177-3AD203B41FA5}">
                      <a16:colId xmlns:a16="http://schemas.microsoft.com/office/drawing/2014/main" val="1568518717"/>
                    </a:ext>
                  </a:extLst>
                </a:gridCol>
              </a:tblGrid>
              <a:tr h="4169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</a:t>
                      </a:r>
                      <a:r>
                        <a:rPr lang="en-US" sz="2400" b="0" i="1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de-DE" sz="24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Healthy in t</a:t>
                      </a:r>
                      <a:endParaRPr lang="de-DE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859"/>
                  </a:ext>
                </a:extLst>
              </a:tr>
              <a:tr h="4471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</a:t>
                      </a:r>
                      <a:r>
                        <a:rPr lang="en-US" sz="2400" b="0" i="1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de-DE" sz="24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Incubating in t</a:t>
                      </a:r>
                      <a:endParaRPr lang="de-DE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805433"/>
                  </a:ext>
                </a:extLst>
              </a:tr>
              <a:tr h="4169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</a:t>
                      </a:r>
                      <a:r>
                        <a:rPr lang="en-US" sz="2400" b="0" i="1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de-DE" sz="24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Sick in t</a:t>
                      </a:r>
                      <a:endParaRPr lang="de-DE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814796"/>
                  </a:ext>
                </a:extLst>
              </a:tr>
              <a:tr h="4169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</a:t>
                      </a:r>
                      <a:r>
                        <a:rPr lang="en-US" sz="2400" b="0" i="1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de-DE" sz="24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Immune in t</a:t>
                      </a:r>
                      <a:endParaRPr lang="de-DE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110123"/>
                  </a:ext>
                </a:extLst>
              </a:tr>
              <a:tr h="462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en-US" sz="2400" b="0" i="1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de-DE" sz="24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Death cases in t</a:t>
                      </a:r>
                      <a:endParaRPr lang="de-DE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46009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</a:t>
                      </a:r>
                      <a:endParaRPr lang="de-DE" sz="24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Fatality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rate</a:t>
                      </a:r>
                      <a:endParaRPr lang="de-DE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869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de-DE" sz="24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Sickness period</a:t>
                      </a:r>
                      <a:endParaRPr lang="de-DE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2156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</a:t>
                      </a:r>
                      <a:endParaRPr lang="de-DE" sz="24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Incubation period</a:t>
                      </a:r>
                      <a:endParaRPr lang="de-DE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6438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</a:t>
                      </a:r>
                      <a:endParaRPr lang="de-DE" sz="2400" b="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Infection rate: probability of getting infected per day if a non-infected encounters an infected</a:t>
                      </a:r>
                      <a:endParaRPr lang="de-DE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4" marR="4243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371608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58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0"/>
    </mc:Choice>
    <mc:Fallback xmlns="">
      <p:transition spd="slow" advTm="5042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FCD04-F206-4E0E-B145-FF52D10B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Formulae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B2F6C98B-25D8-4769-B69F-E8168C698402}"/>
                  </a:ext>
                </a:extLst>
              </p:cNvPr>
              <p:cNvSpPr/>
              <p:nvPr/>
            </p:nvSpPr>
            <p:spPr>
              <a:xfrm>
                <a:off x="467544" y="1600200"/>
                <a:ext cx="7920879" cy="5050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88" algn="l">
                  <a:lnSpc>
                    <a:spcPct val="107000"/>
                  </a:lnSpc>
                  <a:spcAft>
                    <a:spcPts val="45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=1000000</m:t>
                      </m:r>
                    </m:oMath>
                  </m:oMathPara>
                </a14:m>
                <a:endParaRPr lang="de-D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07000"/>
                  </a:lnSpc>
                  <a:spcAft>
                    <a:spcPts val="450"/>
                  </a:spcAft>
                  <a:tabLst>
                    <a:tab pos="535424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𝑟</m:t>
                      </m:r>
                    </m:oMath>
                  </m:oMathPara>
                </a14:m>
                <a:endParaRPr lang="de-D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07000"/>
                  </a:lnSpc>
                  <a:spcAft>
                    <a:spcPts val="45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de-D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07000"/>
                  </a:lnSpc>
                  <a:spcAft>
                    <a:spcPts val="450"/>
                  </a:spcAft>
                  <a:tabLst>
                    <a:tab pos="535424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de-D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07000"/>
                  </a:lnSpc>
                  <a:spcAft>
                    <a:spcPts val="450"/>
                  </a:spcAft>
                  <a:tabLst>
                    <a:tab pos="535424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de-D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07000"/>
                  </a:lnSpc>
                  <a:spcAft>
                    <a:spcPts val="450"/>
                  </a:spcAft>
                  <a:tabLst>
                    <a:tab pos="535424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de-D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07000"/>
                  </a:lnSpc>
                  <a:spcAft>
                    <a:spcPts val="450"/>
                  </a:spcAft>
                  <a:tabLst>
                    <a:tab pos="535424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de-D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07000"/>
                  </a:lnSpc>
                  <a:spcAft>
                    <a:spcPts val="450"/>
                  </a:spcAft>
                </a:pPr>
                <a:r>
                  <a:rPr lang="en-US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de-DE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B2F6C98B-25D8-4769-B69F-E8168C6984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600200"/>
                <a:ext cx="7920879" cy="5050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8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70"/>
    </mc:Choice>
    <mc:Fallback xmlns="">
      <p:transition spd="slow" advTm="30177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4B23F-42F5-4273-ACE3-9F4BDD4F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 </a:t>
            </a:r>
            <a:r>
              <a:rPr lang="de-DE" dirty="0" err="1"/>
              <a:t>results</a:t>
            </a:r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7043450C-D5D6-4047-A96C-94B70A7700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391868"/>
              </p:ext>
            </p:extLst>
          </p:nvPr>
        </p:nvGraphicFramePr>
        <p:xfrm>
          <a:off x="251520" y="2468088"/>
          <a:ext cx="8568951" cy="2756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8513">
                  <a:extLst>
                    <a:ext uri="{9D8B030D-6E8A-4147-A177-3AD203B41FA5}">
                      <a16:colId xmlns:a16="http://schemas.microsoft.com/office/drawing/2014/main" val="2623758586"/>
                    </a:ext>
                  </a:extLst>
                </a:gridCol>
                <a:gridCol w="889570">
                  <a:extLst>
                    <a:ext uri="{9D8B030D-6E8A-4147-A177-3AD203B41FA5}">
                      <a16:colId xmlns:a16="http://schemas.microsoft.com/office/drawing/2014/main" val="318278759"/>
                    </a:ext>
                  </a:extLst>
                </a:gridCol>
                <a:gridCol w="1366373">
                  <a:extLst>
                    <a:ext uri="{9D8B030D-6E8A-4147-A177-3AD203B41FA5}">
                      <a16:colId xmlns:a16="http://schemas.microsoft.com/office/drawing/2014/main" val="1478399855"/>
                    </a:ext>
                  </a:extLst>
                </a:gridCol>
                <a:gridCol w="4464495">
                  <a:extLst>
                    <a:ext uri="{9D8B030D-6E8A-4147-A177-3AD203B41FA5}">
                      <a16:colId xmlns:a16="http://schemas.microsoft.com/office/drawing/2014/main" val="4051223481"/>
                    </a:ext>
                  </a:extLst>
                </a:gridCol>
              </a:tblGrid>
              <a:tr h="173594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effectLst/>
                        </a:rPr>
                        <a:t>Definition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effectLst/>
                        </a:rPr>
                        <a:t>Variable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u="none" strike="noStrike" dirty="0">
                          <a:effectLst/>
                        </a:rPr>
                        <a:t>Parameter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Explanation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extLst>
                  <a:ext uri="{0D108BD9-81ED-4DB2-BD59-A6C34878D82A}">
                    <a16:rowId xmlns:a16="http://schemas.microsoft.com/office/drawing/2014/main" val="3816434941"/>
                  </a:ext>
                </a:extLst>
              </a:tr>
              <a:tr h="173594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 err="1" smtClean="0">
                          <a:effectLst/>
                        </a:rPr>
                        <a:t>fatality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m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0.05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share of population dying in the sickness period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extLst>
                  <a:ext uri="{0D108BD9-81ED-4DB2-BD59-A6C34878D82A}">
                    <a16:rowId xmlns:a16="http://schemas.microsoft.com/office/drawing/2014/main" val="3573360326"/>
                  </a:ext>
                </a:extLst>
              </a:tr>
              <a:tr h="173594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</a:rPr>
                        <a:t>original population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de-DE" sz="20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de-DE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 smtClean="0">
                          <a:effectLst/>
                        </a:rPr>
                        <a:t>1,000,000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 err="1">
                          <a:effectLst/>
                        </a:rPr>
                        <a:t>population</a:t>
                      </a:r>
                      <a:r>
                        <a:rPr lang="de-DE" sz="2000" u="none" strike="noStrike" dirty="0">
                          <a:effectLst/>
                        </a:rPr>
                        <a:t> in t=0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extLst>
                  <a:ext uri="{0D108BD9-81ED-4DB2-BD59-A6C34878D82A}">
                    <a16:rowId xmlns:a16="http://schemas.microsoft.com/office/drawing/2014/main" val="1900992921"/>
                  </a:ext>
                </a:extLst>
              </a:tr>
              <a:tr h="173594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 err="1">
                          <a:effectLst/>
                        </a:rPr>
                        <a:t>sickness</a:t>
                      </a:r>
                      <a:r>
                        <a:rPr lang="de-DE" sz="2000" u="none" strike="noStrike" dirty="0">
                          <a:effectLst/>
                        </a:rPr>
                        <a:t> </a:t>
                      </a:r>
                      <a:r>
                        <a:rPr lang="de-DE" sz="2000" u="none" strike="noStrike" dirty="0" err="1">
                          <a:effectLst/>
                        </a:rPr>
                        <a:t>period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14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 err="1">
                          <a:effectLst/>
                        </a:rPr>
                        <a:t>days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extLst>
                  <a:ext uri="{0D108BD9-81ED-4DB2-BD59-A6C34878D82A}">
                    <a16:rowId xmlns:a16="http://schemas.microsoft.com/office/drawing/2014/main" val="3738195096"/>
                  </a:ext>
                </a:extLst>
              </a:tr>
              <a:tr h="345044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 err="1">
                          <a:effectLst/>
                        </a:rPr>
                        <a:t>infection</a:t>
                      </a:r>
                      <a:r>
                        <a:rPr lang="de-DE" sz="2000" u="none" strike="noStrike" dirty="0">
                          <a:effectLst/>
                        </a:rPr>
                        <a:t> rate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r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0.5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propability</a:t>
                      </a:r>
                      <a:r>
                        <a:rPr lang="en-US" sz="2000" u="none" strike="noStrike" dirty="0">
                          <a:effectLst/>
                        </a:rPr>
                        <a:t> that a non-infected is infected by encountering an infected per day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extLst>
                  <a:ext uri="{0D108BD9-81ED-4DB2-BD59-A6C34878D82A}">
                    <a16:rowId xmlns:a16="http://schemas.microsoft.com/office/drawing/2014/main" val="3395198346"/>
                  </a:ext>
                </a:extLst>
              </a:tr>
              <a:tr h="173594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 err="1">
                          <a:effectLst/>
                        </a:rPr>
                        <a:t>incuation</a:t>
                      </a:r>
                      <a:r>
                        <a:rPr lang="de-DE" sz="2000" u="none" strike="noStrike" dirty="0">
                          <a:effectLst/>
                        </a:rPr>
                        <a:t> </a:t>
                      </a:r>
                      <a:r>
                        <a:rPr lang="de-DE" sz="2000" u="none" strike="noStrike" dirty="0" err="1">
                          <a:effectLst/>
                        </a:rPr>
                        <a:t>period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i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</a:rPr>
                        <a:t>14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 err="1">
                          <a:effectLst/>
                        </a:rPr>
                        <a:t>days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4" marR="2144" marT="2144" marB="0" anchor="b"/>
                </a:tc>
                <a:extLst>
                  <a:ext uri="{0D108BD9-81ED-4DB2-BD59-A6C34878D82A}">
                    <a16:rowId xmlns:a16="http://schemas.microsoft.com/office/drawing/2014/main" val="2946258821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14"/>
    </mc:Choice>
    <mc:Fallback xmlns="">
      <p:transition spd="slow" advTm="28814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882C2-613C-46B4-97D2-05855121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1ED6E4-5FCA-401E-91DF-90DD20F5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71E1EE-A2FB-4512-9947-2014983E2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87667"/>
            <a:ext cx="9073008" cy="587033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67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72"/>
    </mc:Choice>
    <mc:Fallback xmlns="">
      <p:transition spd="slow" advTm="79572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51986E5-125B-41A1-977E-B865ADA044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3"/>
            <a:ext cx="9036496" cy="563684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E80699-52F8-4E50-974B-C0D884C50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71CD33-6323-4E52-A56B-5F623B6F4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9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34"/>
    </mc:Choice>
    <mc:Fallback xmlns="">
      <p:transition spd="slow" advTm="28034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50DC8-2F95-45C1-9E6F-D2A3B4D0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Fatality</a:t>
            </a:r>
            <a:r>
              <a:rPr lang="de-DE" dirty="0" smtClean="0"/>
              <a:t> </a:t>
            </a:r>
            <a:r>
              <a:rPr lang="de-DE" dirty="0"/>
              <a:t>Rate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89EC3-8096-4D3A-ACF2-781E428E9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065670"/>
              </p:ext>
            </p:extLst>
          </p:nvPr>
        </p:nvGraphicFramePr>
        <p:xfrm>
          <a:off x="-108520" y="1052736"/>
          <a:ext cx="9217024" cy="5778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2"/>
    </mc:Choice>
    <mc:Fallback xmlns="">
      <p:transition spd="slow" advTm="35042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71E57-764C-4B71-9F3C-6BBC2B45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60648"/>
            <a:ext cx="6172200" cy="445294"/>
          </a:xfrm>
        </p:spPr>
        <p:txBody>
          <a:bodyPr>
            <a:normAutofit fontScale="90000"/>
          </a:bodyPr>
          <a:lstStyle/>
          <a:p>
            <a:r>
              <a:rPr lang="de-DE" dirty="0"/>
              <a:t>Variation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sickness</a:t>
            </a:r>
            <a:r>
              <a:rPr lang="de-DE" dirty="0"/>
              <a:t> </a:t>
            </a:r>
            <a:r>
              <a:rPr lang="de-DE" dirty="0" err="1"/>
              <a:t>period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F9F477-8A24-4953-8144-C9BE127B3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D96377-B508-4A5E-8FC2-7190B38E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2254D4D7-6419-4408-B357-6FF871927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052723"/>
              </p:ext>
            </p:extLst>
          </p:nvPr>
        </p:nvGraphicFramePr>
        <p:xfrm>
          <a:off x="-180528" y="215901"/>
          <a:ext cx="9289032" cy="664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22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2"/>
    </mc:Choice>
    <mc:Fallback xmlns="">
      <p:transition spd="slow" advTm="25122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02025-C0A7-483A-9ADA-5BA113BE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-99392"/>
            <a:ext cx="9217024" cy="1638182"/>
          </a:xfrm>
        </p:spPr>
        <p:txBody>
          <a:bodyPr>
            <a:normAutofit/>
          </a:bodyPr>
          <a:lstStyle/>
          <a:p>
            <a:r>
              <a:rPr lang="de-DE" dirty="0"/>
              <a:t>Variation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incubation</a:t>
            </a:r>
            <a:r>
              <a:rPr lang="de-DE" dirty="0"/>
              <a:t> </a:t>
            </a:r>
            <a:r>
              <a:rPr lang="de-DE" dirty="0" err="1"/>
              <a:t>period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91BAC9-FC77-488D-87F8-A51500331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525538-B7D9-47CA-AD76-748503C5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C96F002-3706-4C10-BF35-A9566543B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32869"/>
              </p:ext>
            </p:extLst>
          </p:nvPr>
        </p:nvGraphicFramePr>
        <p:xfrm>
          <a:off x="-36512" y="1063229"/>
          <a:ext cx="9180512" cy="5794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41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74"/>
    </mc:Choice>
    <mc:Fallback xmlns="">
      <p:transition spd="slow" advTm="5107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Transmission (15.01.20)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56566" t="20145" r="2656" b="24341"/>
          <a:stretch/>
        </p:blipFill>
        <p:spPr bwMode="auto">
          <a:xfrm>
            <a:off x="628650" y="2160000"/>
            <a:ext cx="4420358" cy="338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hteck 4"/>
          <p:cNvSpPr/>
          <p:nvPr/>
        </p:nvSpPr>
        <p:spPr>
          <a:xfrm>
            <a:off x="5210678" y="4921024"/>
            <a:ext cx="151676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/>
              <a:t>https://nextstrain.org/ncov/2020-03-27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8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9"/>
    </mc:Choice>
    <mc:Fallback xmlns="">
      <p:transition spd="slow" advTm="20159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8D6ECCF-D4E0-470B-B9B3-E1F9EBBF5D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6008335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52B0F5-58E8-4B72-AAA4-E10C7F26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de-DE" dirty="0"/>
              <a:t>Death </a:t>
            </a:r>
            <a:r>
              <a:rPr lang="de-DE" dirty="0" err="1"/>
              <a:t>cases</a:t>
            </a:r>
            <a:r>
              <a:rPr lang="de-DE" dirty="0"/>
              <a:t> and </a:t>
            </a:r>
            <a:r>
              <a:rPr lang="de-DE" dirty="0" err="1"/>
              <a:t>sickness</a:t>
            </a:r>
            <a:r>
              <a:rPr lang="de-DE" dirty="0"/>
              <a:t> </a:t>
            </a:r>
            <a:r>
              <a:rPr lang="de-DE" dirty="0" err="1"/>
              <a:t>period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D76749-4BDA-4B9B-AD4D-2E12A154A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07D906-42AA-4762-B13A-43027F89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6"/>
    </mc:Choice>
    <mc:Fallback xmlns="">
      <p:transition spd="slow" advTm="31936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8745A55-6D46-400A-9B84-73BDF732C0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838"/>
            <a:ext cx="9108504" cy="6156164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D1606D-C30F-4EF1-96CD-36F19A33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45A1D6-25EA-401C-862F-4ECB5E6C9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8B0D01-1D97-4698-B65B-F191CB74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1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90"/>
    </mc:Choice>
    <mc:Fallback xmlns="">
      <p:transition spd="slow" advTm="13939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 Wave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85859"/>
              </p:ext>
            </p:extLst>
          </p:nvPr>
        </p:nvGraphicFramePr>
        <p:xfrm>
          <a:off x="-29943" y="1048478"/>
          <a:ext cx="9108505" cy="580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hteck 5"/>
          <p:cNvSpPr/>
          <p:nvPr/>
        </p:nvSpPr>
        <p:spPr>
          <a:xfrm>
            <a:off x="6516216" y="44624"/>
            <a:ext cx="2562346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Scenario I: no intervention R</a:t>
            </a:r>
            <a:r>
              <a:rPr lang="en-GB" baseline="-25000" dirty="0"/>
              <a:t>0</a:t>
            </a:r>
            <a:r>
              <a:rPr lang="en-GB" dirty="0"/>
              <a:t>=2.5</a:t>
            </a:r>
          </a:p>
          <a:p>
            <a:r>
              <a:rPr lang="en-GB" dirty="0"/>
              <a:t>Scenario II: long-term intervention R</a:t>
            </a:r>
            <a:r>
              <a:rPr lang="en-GB" baseline="-25000" dirty="0"/>
              <a:t>0</a:t>
            </a:r>
            <a:r>
              <a:rPr lang="en-GB" dirty="0"/>
              <a:t>=2.5→0.95</a:t>
            </a:r>
          </a:p>
          <a:p>
            <a:r>
              <a:rPr lang="en-GB" dirty="0"/>
              <a:t>Scenario III: complete relaxation R</a:t>
            </a:r>
            <a:r>
              <a:rPr lang="en-GB" baseline="-25000" dirty="0"/>
              <a:t>0</a:t>
            </a:r>
            <a:r>
              <a:rPr lang="en-GB" dirty="0"/>
              <a:t>=2.5→0.95→2.5</a:t>
            </a:r>
          </a:p>
          <a:p>
            <a:r>
              <a:rPr lang="en-GB" dirty="0"/>
              <a:t>Scenario IV: soft relaxation R</a:t>
            </a:r>
            <a:r>
              <a:rPr lang="en-GB" baseline="-25000" dirty="0"/>
              <a:t>0</a:t>
            </a:r>
            <a:r>
              <a:rPr lang="en-GB" dirty="0"/>
              <a:t>=2.5→0.95→1.5</a:t>
            </a:r>
          </a:p>
        </p:txBody>
      </p:sp>
    </p:spTree>
    <p:extLst>
      <p:ext uri="{BB962C8B-B14F-4D97-AF65-F5344CB8AC3E}">
        <p14:creationId xmlns:p14="http://schemas.microsoft.com/office/powerpoint/2010/main" val="7076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77"/>
    </mc:Choice>
    <mc:Fallback xmlns="">
      <p:transition spd="slow" advTm="183877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71500" eaLnBrk="1" hangingPunct="1">
              <a:defRPr/>
            </a:pPr>
            <a:r>
              <a:rPr lang="de-DE" dirty="0">
                <a:cs typeface="Times New Roman" pitchFamily="18" charset="0"/>
              </a:rPr>
              <a:t>2 	</a:t>
            </a:r>
            <a:r>
              <a:rPr lang="en-US" dirty="0">
                <a:cs typeface="Times New Roman" pitchFamily="18" charset="0"/>
              </a:rPr>
              <a:t>Demand for Health Services</a:t>
            </a:r>
            <a:r>
              <a:rPr lang="de-DE" dirty="0">
                <a:cs typeface="Times New Roman" pitchFamily="18" charset="0"/>
              </a:rPr>
              <a:t> 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91264" cy="5029200"/>
          </a:xfrm>
        </p:spPr>
        <p:txBody>
          <a:bodyPr/>
          <a:lstStyle/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2.1 Determinants of Demand: Overview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2.2 Demographic and Epidemiologic Transition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2.3 Epidemiology of Infectious Diseases</a:t>
            </a:r>
          </a:p>
          <a:p>
            <a:pPr marL="914400" lvl="2" indent="0">
              <a:buNone/>
            </a:pPr>
            <a:r>
              <a:rPr lang="en-US" dirty="0"/>
              <a:t>2.3.1 Background</a:t>
            </a:r>
            <a:endParaRPr lang="de-DE" dirty="0"/>
          </a:p>
          <a:p>
            <a:pPr marL="914400" lvl="2" indent="0">
              <a:buNone/>
            </a:pPr>
            <a:r>
              <a:rPr lang="en-US" dirty="0"/>
              <a:t>2.3.2 Example: Malaria</a:t>
            </a:r>
            <a:endParaRPr lang="de-DE" dirty="0"/>
          </a:p>
          <a:p>
            <a:pPr marL="914400" lvl="2" indent="0">
              <a:buNone/>
            </a:pPr>
            <a:r>
              <a:rPr lang="en-US" b="1" dirty="0"/>
              <a:t>2.3.3 Example: </a:t>
            </a:r>
            <a:r>
              <a:rPr lang="en-US" b="1" dirty="0" smtClean="0"/>
              <a:t>Covid-19</a:t>
            </a:r>
            <a:endParaRPr lang="en-US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6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29"/>
    </mc:Choice>
    <mc:Fallback xmlns="">
      <p:transition spd="slow" advTm="5552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Transmission (05.02.20)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56769" t="20145" r="2638" b="24234"/>
          <a:stretch/>
        </p:blipFill>
        <p:spPr bwMode="auto">
          <a:xfrm>
            <a:off x="651090" y="2180828"/>
            <a:ext cx="4365698" cy="3364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hteck 4"/>
          <p:cNvSpPr/>
          <p:nvPr/>
        </p:nvSpPr>
        <p:spPr>
          <a:xfrm>
            <a:off x="5210678" y="4921024"/>
            <a:ext cx="151676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/>
              <a:t>https://nextstrain.org/ncov/2020-03-27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9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3"/>
    </mc:Choice>
    <mc:Fallback xmlns="">
      <p:transition spd="slow" advTm="792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Transmission (26.02.20)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56528" t="20253" r="2631" b="24136"/>
          <a:stretch/>
        </p:blipFill>
        <p:spPr bwMode="auto">
          <a:xfrm>
            <a:off x="628650" y="2160000"/>
            <a:ext cx="4418530" cy="338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hteck 4"/>
          <p:cNvSpPr/>
          <p:nvPr/>
        </p:nvSpPr>
        <p:spPr>
          <a:xfrm>
            <a:off x="5210678" y="4921024"/>
            <a:ext cx="151676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/>
              <a:t>https://nextstrain.org/ncov/2020-03-27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2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4"/>
    </mc:Choice>
    <mc:Fallback xmlns="">
      <p:transition spd="slow" advTm="672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Transmission (18.03.20)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56827" t="20142" r="2687" b="24139"/>
          <a:stretch/>
        </p:blipFill>
        <p:spPr bwMode="auto">
          <a:xfrm>
            <a:off x="628651" y="2160000"/>
            <a:ext cx="4371099" cy="338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hteck 4"/>
          <p:cNvSpPr/>
          <p:nvPr/>
        </p:nvSpPr>
        <p:spPr>
          <a:xfrm>
            <a:off x="5210678" y="4921024"/>
            <a:ext cx="151676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/>
              <a:t>https://nextstrain.org/ncov/2020-03-27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3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"/>
    </mc:Choice>
    <mc:Fallback xmlns="">
      <p:transition spd="slow" advTm="36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1" y="711772"/>
            <a:ext cx="8707155" cy="614622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5364088" y="6466572"/>
            <a:ext cx="19479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https://ourworldindata.org/covid-cases</a:t>
            </a:r>
          </a:p>
        </p:txBody>
      </p:sp>
    </p:spTree>
    <p:extLst>
      <p:ext uri="{BB962C8B-B14F-4D97-AF65-F5344CB8AC3E}">
        <p14:creationId xmlns:p14="http://schemas.microsoft.com/office/powerpoint/2010/main" val="20715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Covid-19 on Different Continents</a:t>
            </a:r>
            <a:endParaRPr lang="en-GB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9"/>
            <a:ext cx="8856984" cy="625199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706218" y="3228945"/>
            <a:ext cx="17315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effectLst/>
              </a:rPr>
              <a:t>https://covid.observer/continents/</a:t>
            </a:r>
          </a:p>
        </p:txBody>
      </p:sp>
    </p:spTree>
    <p:extLst>
      <p:ext uri="{BB962C8B-B14F-4D97-AF65-F5344CB8AC3E}">
        <p14:creationId xmlns:p14="http://schemas.microsoft.com/office/powerpoint/2010/main" val="22719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1274</Words>
  <Application>Microsoft Office PowerPoint</Application>
  <PresentationFormat>Bildschirmpräsentation (4:3)</PresentationFormat>
  <Paragraphs>329</Paragraphs>
  <Slides>43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9" baseType="lpstr">
      <vt:lpstr>Arial</vt:lpstr>
      <vt:lpstr>Calibri</vt:lpstr>
      <vt:lpstr>Cambria Math</vt:lpstr>
      <vt:lpstr>Tahoma</vt:lpstr>
      <vt:lpstr>Times New Roman</vt:lpstr>
      <vt:lpstr>Larissa</vt:lpstr>
      <vt:lpstr>International Health Care Management  Part 2.3.3</vt:lpstr>
      <vt:lpstr>2  Demand for Health Services </vt:lpstr>
      <vt:lpstr>2.3.3 Covid-19</vt:lpstr>
      <vt:lpstr>Transmission (15.01.20)</vt:lpstr>
      <vt:lpstr>Transmission (05.02.20)</vt:lpstr>
      <vt:lpstr>Transmission (26.02.20)</vt:lpstr>
      <vt:lpstr>Transmission (18.03.20)</vt:lpstr>
      <vt:lpstr>PowerPoint-Präsentation</vt:lpstr>
      <vt:lpstr>Covid-19 on Different Continents</vt:lpstr>
      <vt:lpstr>Symptoms (0-59 yrs.)</vt:lpstr>
      <vt:lpstr>Symptoms (60-79 yrs.)</vt:lpstr>
      <vt:lpstr>PowerPoint-Präsentation</vt:lpstr>
      <vt:lpstr>Death rates</vt:lpstr>
      <vt:lpstr>Major problem: ICU beds and ventilation</vt:lpstr>
      <vt:lpstr>Excess Mortality 2020/21 </vt:lpstr>
      <vt:lpstr>Covid-19: The biggest killer?</vt:lpstr>
      <vt:lpstr>Covid-19: The biggest killer?</vt:lpstr>
      <vt:lpstr>Corona in Africa</vt:lpstr>
      <vt:lpstr>Infection waves in Africa</vt:lpstr>
      <vt:lpstr>Covid-19 in India</vt:lpstr>
      <vt:lpstr>PowerPoint-Präsentation</vt:lpstr>
      <vt:lpstr>Basic Reproductive Rate </vt:lpstr>
      <vt:lpstr>Reproductive Rate</vt:lpstr>
      <vt:lpstr>Transition Model of Covid-19</vt:lpstr>
      <vt:lpstr>Reasons for low incidence</vt:lpstr>
      <vt:lpstr>Vaccination</vt:lpstr>
      <vt:lpstr>Masks</vt:lpstr>
      <vt:lpstr>Effectivness</vt:lpstr>
      <vt:lpstr>Vaccinations</vt:lpstr>
      <vt:lpstr>Vaccinations</vt:lpstr>
      <vt:lpstr>PowerPoint-Präsentation</vt:lpstr>
      <vt:lpstr>Variables</vt:lpstr>
      <vt:lpstr>Formulae</vt:lpstr>
      <vt:lpstr>Basic results</vt:lpstr>
      <vt:lpstr>PowerPoint-Präsentation</vt:lpstr>
      <vt:lpstr>PowerPoint-Präsentation</vt:lpstr>
      <vt:lpstr>Fatality Rate</vt:lpstr>
      <vt:lpstr>Variation of sickness period</vt:lpstr>
      <vt:lpstr>Variation of incubation period</vt:lpstr>
      <vt:lpstr>Death cases and sickness period</vt:lpstr>
      <vt:lpstr>PowerPoint-Präsentation</vt:lpstr>
      <vt:lpstr>Second Wave</vt:lpstr>
      <vt:lpstr>2  Demand for Health Services </vt:lpstr>
    </vt:vector>
  </TitlesOfParts>
  <Company>ATHOEG Klinikum 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Grundlagen der Gesundheitsökonomik</dc:title>
  <dc:creator>SteffenF</dc:creator>
  <cp:lastModifiedBy>Steffen Flessa</cp:lastModifiedBy>
  <cp:revision>478</cp:revision>
  <cp:lastPrinted>2011-09-19T09:14:21Z</cp:lastPrinted>
  <dcterms:created xsi:type="dcterms:W3CDTF">2003-05-27T08:12:45Z</dcterms:created>
  <dcterms:modified xsi:type="dcterms:W3CDTF">2024-01-26T09:45:48Z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